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92" r:id="rId5"/>
    <p:sldId id="276" r:id="rId6"/>
    <p:sldId id="331" r:id="rId7"/>
    <p:sldId id="316" r:id="rId8"/>
    <p:sldId id="333" r:id="rId9"/>
    <p:sldId id="334" r:id="rId10"/>
    <p:sldId id="335" r:id="rId11"/>
    <p:sldId id="336" r:id="rId12"/>
    <p:sldId id="294" r:id="rId13"/>
    <p:sldId id="296" r:id="rId14"/>
    <p:sldId id="275" r:id="rId15"/>
    <p:sldId id="298" r:id="rId16"/>
    <p:sldId id="299" r:id="rId17"/>
    <p:sldId id="300" r:id="rId18"/>
    <p:sldId id="301" r:id="rId19"/>
    <p:sldId id="304" r:id="rId20"/>
    <p:sldId id="305" r:id="rId21"/>
    <p:sldId id="306" r:id="rId22"/>
    <p:sldId id="302" r:id="rId23"/>
    <p:sldId id="307" r:id="rId24"/>
    <p:sldId id="308" r:id="rId25"/>
    <p:sldId id="28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759E"/>
    <a:srgbClr val="FF9613"/>
    <a:srgbClr val="99D954"/>
    <a:srgbClr val="C03101"/>
    <a:srgbClr val="4472C4"/>
    <a:srgbClr val="F79320"/>
    <a:srgbClr val="D6E0EB"/>
    <a:srgbClr val="DCE9F7"/>
    <a:srgbClr val="446992"/>
    <a:srgbClr val="AEC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467DD2-7A06-420D-9376-D13854BCDEFB}" v="6269" dt="2022-10-27T03:21:46.0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5634"/>
  </p:normalViewPr>
  <p:slideViewPr>
    <p:cSldViewPr snapToGrid="0" showGuides="1">
      <p:cViewPr varScale="1">
        <p:scale>
          <a:sx n="85" d="100"/>
          <a:sy n="85" d="100"/>
        </p:scale>
        <p:origin x="590" y="34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-16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3766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5" Type="http://schemas.openxmlformats.org/officeDocument/2006/relationships/hyperlink" Target="https://citizentruth.org/eu-delays-ban-on-indonesias-palm-oil-biofuel-until-2030/" TargetMode="External"/><Relationship Id="rId4" Type="http://schemas.openxmlformats.org/officeDocument/2006/relationships/image" Target="../media/image2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jpg"/><Relationship Id="rId5" Type="http://schemas.openxmlformats.org/officeDocument/2006/relationships/hyperlink" Target="https://citizentruth.org/eu-delays-ban-on-indonesias-palm-oil-biofuel-until-2030/" TargetMode="External"/><Relationship Id="rId4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4E821-3AAF-4181-ACC9-0F42480A131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D5F71E9C-6D89-4E80-8EFB-FDE9F1971C78}">
      <dgm:prSet phldrT="[Text]" custT="1"/>
      <dgm:spPr/>
      <dgm:t>
        <a:bodyPr/>
        <a:lstStyle/>
        <a:p>
          <a:r>
            <a:rPr lang="en-US" sz="1400" b="1" dirty="0" err="1">
              <a:latin typeface="Anaheim" panose="020B0604020202020204" charset="0"/>
            </a:rPr>
            <a:t>Pengajuan</a:t>
          </a:r>
          <a:r>
            <a:rPr lang="en-US" sz="1400" b="1" dirty="0">
              <a:latin typeface="Anaheim" panose="020B0604020202020204" charset="0"/>
            </a:rPr>
            <a:t> </a:t>
          </a:r>
          <a:r>
            <a:rPr lang="en-US" sz="1400" b="1" dirty="0" err="1">
              <a:latin typeface="Anaheim" panose="020B0604020202020204" charset="0"/>
            </a:rPr>
            <a:t>Keberatan</a:t>
          </a:r>
          <a:r>
            <a:rPr lang="en-US" sz="1400" b="1" dirty="0">
              <a:latin typeface="Anaheim" panose="020B0604020202020204" charset="0"/>
            </a:rPr>
            <a:t> </a:t>
          </a:r>
          <a:r>
            <a:rPr lang="en-US" sz="1400" b="1" dirty="0" err="1">
              <a:latin typeface="Anaheim" panose="020B0604020202020204" charset="0"/>
            </a:rPr>
            <a:t>Secara</a:t>
          </a:r>
          <a:r>
            <a:rPr lang="en-US" sz="1400" b="1" dirty="0">
              <a:latin typeface="Anaheim" panose="020B0604020202020204" charset="0"/>
            </a:rPr>
            <a:t> </a:t>
          </a:r>
          <a:r>
            <a:rPr lang="en-US" sz="1400" b="1" dirty="0" err="1">
              <a:latin typeface="Anaheim" panose="020B0604020202020204" charset="0"/>
            </a:rPr>
            <a:t>Elektronik</a:t>
          </a:r>
          <a:r>
            <a:rPr lang="en-US" sz="1400" b="1" dirty="0">
              <a:latin typeface="Anaheim" panose="020B0604020202020204" charset="0"/>
            </a:rPr>
            <a:t> </a:t>
          </a:r>
          <a:endParaRPr lang="en-ID" sz="1400" b="1" dirty="0">
            <a:latin typeface="Anaheim" panose="020B0604020202020204" charset="0"/>
          </a:endParaRPr>
        </a:p>
      </dgm:t>
    </dgm:pt>
    <dgm:pt modelId="{CE6DDD7B-C7EC-45A8-BEAE-50F8D8F9592F}" type="parTrans" cxnId="{CE14B052-4117-4336-A266-5AB4D443B1FE}">
      <dgm:prSet/>
      <dgm:spPr/>
      <dgm:t>
        <a:bodyPr/>
        <a:lstStyle/>
        <a:p>
          <a:endParaRPr lang="en-ID"/>
        </a:p>
      </dgm:t>
    </dgm:pt>
    <dgm:pt modelId="{C9CD22D5-86D8-42F4-A694-91ED79308B4A}" type="sibTrans" cxnId="{CE14B052-4117-4336-A266-5AB4D443B1FE}">
      <dgm:prSet/>
      <dgm:spPr/>
      <dgm:t>
        <a:bodyPr/>
        <a:lstStyle/>
        <a:p>
          <a:endParaRPr lang="en-ID"/>
        </a:p>
      </dgm:t>
    </dgm:pt>
    <dgm:pt modelId="{74A5D664-8095-45AC-A2DC-B38F7AE9CEC7}">
      <dgm:prSet phldrT="[Text]" custT="1"/>
      <dgm:spPr/>
      <dgm:t>
        <a:bodyPr/>
        <a:lstStyle/>
        <a:p>
          <a:r>
            <a:rPr lang="en-US" sz="1400" b="1" dirty="0" err="1">
              <a:latin typeface="Anaheim" panose="020B0604020202020204" charset="0"/>
            </a:rPr>
            <a:t>Permohonan</a:t>
          </a:r>
          <a:r>
            <a:rPr lang="en-US" sz="1400" b="1" dirty="0">
              <a:latin typeface="Anaheim" panose="020B0604020202020204" charset="0"/>
            </a:rPr>
            <a:t> </a:t>
          </a:r>
          <a:r>
            <a:rPr lang="en-US" sz="1400" b="1" dirty="0" err="1">
              <a:latin typeface="Anaheim" panose="020B0604020202020204" charset="0"/>
            </a:rPr>
            <a:t>Pencabutan</a:t>
          </a:r>
          <a:r>
            <a:rPr lang="en-US" sz="1400" b="1" dirty="0">
              <a:latin typeface="Anaheim" panose="020B0604020202020204" charset="0"/>
            </a:rPr>
            <a:t> </a:t>
          </a:r>
          <a:r>
            <a:rPr lang="en-US" sz="1400" b="1" dirty="0" err="1">
              <a:latin typeface="Anaheim" panose="020B0604020202020204" charset="0"/>
            </a:rPr>
            <a:t>Keberatan</a:t>
          </a:r>
          <a:r>
            <a:rPr lang="en-US" sz="1400" b="1" dirty="0">
              <a:latin typeface="Anaheim" panose="020B0604020202020204" charset="0"/>
            </a:rPr>
            <a:t> </a:t>
          </a:r>
          <a:r>
            <a:rPr lang="en-US" sz="1400" b="1" dirty="0" err="1">
              <a:latin typeface="Anaheim" panose="020B0604020202020204" charset="0"/>
            </a:rPr>
            <a:t>Secara</a:t>
          </a:r>
          <a:r>
            <a:rPr lang="en-US" sz="1400" b="1" dirty="0">
              <a:latin typeface="Anaheim" panose="020B0604020202020204" charset="0"/>
            </a:rPr>
            <a:t> </a:t>
          </a:r>
          <a:r>
            <a:rPr lang="en-US" sz="1400" b="1" dirty="0" err="1">
              <a:latin typeface="Anaheim" panose="020B0604020202020204" charset="0"/>
            </a:rPr>
            <a:t>Elektronik</a:t>
          </a:r>
          <a:endParaRPr lang="en-ID" sz="1400" b="1" dirty="0">
            <a:latin typeface="Anaheim" panose="020B0604020202020204" charset="0"/>
          </a:endParaRPr>
        </a:p>
      </dgm:t>
    </dgm:pt>
    <dgm:pt modelId="{3D9B5D02-9588-4E25-A13A-61774CAE8FFA}" type="parTrans" cxnId="{F10D44B7-41D6-4E8F-B449-7DDD6362B6EA}">
      <dgm:prSet/>
      <dgm:spPr/>
      <dgm:t>
        <a:bodyPr/>
        <a:lstStyle/>
        <a:p>
          <a:endParaRPr lang="en-ID"/>
        </a:p>
      </dgm:t>
    </dgm:pt>
    <dgm:pt modelId="{8AFAD2CD-2323-4145-8BD0-3496D4729B6A}" type="sibTrans" cxnId="{F10D44B7-41D6-4E8F-B449-7DDD6362B6EA}">
      <dgm:prSet/>
      <dgm:spPr/>
      <dgm:t>
        <a:bodyPr/>
        <a:lstStyle/>
        <a:p>
          <a:endParaRPr lang="en-ID"/>
        </a:p>
      </dgm:t>
    </dgm:pt>
    <dgm:pt modelId="{1A64ADC4-9534-4A24-A907-CE54A7BA3B02}">
      <dgm:prSet phldrT="[Text]" custT="1"/>
      <dgm:spPr/>
      <dgm:t>
        <a:bodyPr/>
        <a:lstStyle/>
        <a:p>
          <a:r>
            <a:rPr lang="en-US" sz="1200" b="1" dirty="0" err="1">
              <a:latin typeface="Anaheim" panose="020B0604020202020204" charset="0"/>
            </a:rPr>
            <a:t>Penerbitan</a:t>
          </a:r>
          <a:r>
            <a:rPr lang="en-US" sz="1200" b="1" dirty="0">
              <a:latin typeface="Anaheim" panose="020B0604020202020204" charset="0"/>
            </a:rPr>
            <a:t> &amp; </a:t>
          </a:r>
          <a:r>
            <a:rPr lang="en-US" sz="1200" b="1" dirty="0" err="1">
              <a:latin typeface="Anaheim" panose="020B0604020202020204" charset="0"/>
            </a:rPr>
            <a:t>Penyampaian</a:t>
          </a:r>
          <a:r>
            <a:rPr lang="en-US" sz="1200" b="1" dirty="0">
              <a:latin typeface="Anaheim" panose="020B0604020202020204" charset="0"/>
            </a:rPr>
            <a:t> Keputusan </a:t>
          </a:r>
          <a:r>
            <a:rPr lang="en-US" sz="1200" b="1" dirty="0" err="1">
              <a:latin typeface="Anaheim" panose="020B0604020202020204" charset="0"/>
            </a:rPr>
            <a:t>Keberatan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Secara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Elektronik</a:t>
          </a:r>
          <a:endParaRPr lang="en-ID" sz="1200" b="1" dirty="0">
            <a:latin typeface="Anaheim" panose="020B0604020202020204" charset="0"/>
          </a:endParaRPr>
        </a:p>
      </dgm:t>
    </dgm:pt>
    <dgm:pt modelId="{D956FD29-C517-4E30-92EA-857ABAE07BAA}" type="parTrans" cxnId="{B4F3C365-8D0B-49D1-9F6E-234CF9D4755E}">
      <dgm:prSet/>
      <dgm:spPr/>
      <dgm:t>
        <a:bodyPr/>
        <a:lstStyle/>
        <a:p>
          <a:endParaRPr lang="en-ID"/>
        </a:p>
      </dgm:t>
    </dgm:pt>
    <dgm:pt modelId="{79827F82-84D2-4CCC-B150-2DA5B5903D4A}" type="sibTrans" cxnId="{B4F3C365-8D0B-49D1-9F6E-234CF9D4755E}">
      <dgm:prSet/>
      <dgm:spPr/>
      <dgm:t>
        <a:bodyPr/>
        <a:lstStyle/>
        <a:p>
          <a:endParaRPr lang="en-ID"/>
        </a:p>
      </dgm:t>
    </dgm:pt>
    <dgm:pt modelId="{A54CCA68-EC06-4F99-AB92-32C070565853}">
      <dgm:prSet phldrT="[Text]" custT="1"/>
      <dgm:spPr/>
      <dgm:t>
        <a:bodyPr/>
        <a:lstStyle/>
        <a:p>
          <a:r>
            <a:rPr lang="en-US" sz="1200" b="1" dirty="0" err="1">
              <a:latin typeface="Anaheim" panose="020B0604020202020204" charset="0"/>
            </a:rPr>
            <a:t>Pengaturan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lainnya</a:t>
          </a:r>
          <a:r>
            <a:rPr lang="en-US" sz="1200" b="1" dirty="0">
              <a:latin typeface="Anaheim" panose="020B0604020202020204" charset="0"/>
            </a:rPr>
            <a:t> yang </a:t>
          </a:r>
          <a:r>
            <a:rPr lang="en-US" sz="1200" b="1" dirty="0" err="1">
              <a:latin typeface="Anaheim" panose="020B0604020202020204" charset="0"/>
            </a:rPr>
            <a:t>bersifat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penyesuaian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dengan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perubahan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pelayanan</a:t>
          </a:r>
          <a:r>
            <a:rPr lang="en-US" sz="1200" b="1" dirty="0">
              <a:latin typeface="Anaheim" panose="020B0604020202020204" charset="0"/>
            </a:rPr>
            <a:t> </a:t>
          </a:r>
          <a:r>
            <a:rPr lang="en-US" sz="1200" b="1" dirty="0" err="1">
              <a:latin typeface="Anaheim" panose="020B0604020202020204" charset="0"/>
            </a:rPr>
            <a:t>keberatan</a:t>
          </a:r>
          <a:endParaRPr lang="en-ID" sz="1200" b="1" dirty="0">
            <a:latin typeface="Anaheim" panose="020B0604020202020204" charset="0"/>
          </a:endParaRPr>
        </a:p>
      </dgm:t>
    </dgm:pt>
    <dgm:pt modelId="{EF172485-9B2D-463D-ACE5-89A5F97E33AD}" type="parTrans" cxnId="{404980E1-BCD1-49C8-A151-4ADC9DFA4B93}">
      <dgm:prSet/>
      <dgm:spPr/>
      <dgm:t>
        <a:bodyPr/>
        <a:lstStyle/>
        <a:p>
          <a:endParaRPr lang="en-ID"/>
        </a:p>
      </dgm:t>
    </dgm:pt>
    <dgm:pt modelId="{4A0DC403-E99F-44E8-887F-A1C63E5E530E}" type="sibTrans" cxnId="{404980E1-BCD1-49C8-A151-4ADC9DFA4B93}">
      <dgm:prSet/>
      <dgm:spPr/>
      <dgm:t>
        <a:bodyPr/>
        <a:lstStyle/>
        <a:p>
          <a:endParaRPr lang="en-ID"/>
        </a:p>
      </dgm:t>
    </dgm:pt>
    <dgm:pt modelId="{879DD30A-1994-47E5-8853-431A36583FBA}" type="pres">
      <dgm:prSet presAssocID="{D324E821-3AAF-4181-ACC9-0F42480A1313}" presName="Name0" presStyleCnt="0">
        <dgm:presLayoutVars>
          <dgm:dir/>
          <dgm:resizeHandles val="exact"/>
        </dgm:presLayoutVars>
      </dgm:prSet>
      <dgm:spPr/>
    </dgm:pt>
    <dgm:pt modelId="{35CD140D-5570-4A1D-BED4-C08ADD96D158}" type="pres">
      <dgm:prSet presAssocID="{D324E821-3AAF-4181-ACC9-0F42480A1313}" presName="fgShape" presStyleLbl="fgShp" presStyleIdx="0" presStyleCnt="1" custLinFactY="77368" custLinFactNeighborX="0" custLinFactNeighborY="100000"/>
      <dgm:spPr/>
    </dgm:pt>
    <dgm:pt modelId="{420C98A2-80D9-46BF-9514-943C4B0BD153}" type="pres">
      <dgm:prSet presAssocID="{D324E821-3AAF-4181-ACC9-0F42480A1313}" presName="linComp" presStyleCnt="0"/>
      <dgm:spPr/>
    </dgm:pt>
    <dgm:pt modelId="{96AD9E24-0B5B-408D-BAC4-DA6158FB6B3F}" type="pres">
      <dgm:prSet presAssocID="{D5F71E9C-6D89-4E80-8EFB-FDE9F1971C78}" presName="compNode" presStyleCnt="0"/>
      <dgm:spPr/>
    </dgm:pt>
    <dgm:pt modelId="{51D925EC-C29E-4A5A-8284-0B74D930986B}" type="pres">
      <dgm:prSet presAssocID="{D5F71E9C-6D89-4E80-8EFB-FDE9F1971C78}" presName="bkgdShape" presStyleLbl="node1" presStyleIdx="0" presStyleCnt="4"/>
      <dgm:spPr/>
    </dgm:pt>
    <dgm:pt modelId="{464FF643-4102-49D0-A3C7-E2CFAE13D75E}" type="pres">
      <dgm:prSet presAssocID="{D5F71E9C-6D89-4E80-8EFB-FDE9F1971C78}" presName="nodeTx" presStyleLbl="node1" presStyleIdx="0" presStyleCnt="4">
        <dgm:presLayoutVars>
          <dgm:bulletEnabled val="1"/>
        </dgm:presLayoutVars>
      </dgm:prSet>
      <dgm:spPr/>
    </dgm:pt>
    <dgm:pt modelId="{312EFD1C-4399-4124-A0A9-1623847887C3}" type="pres">
      <dgm:prSet presAssocID="{D5F71E9C-6D89-4E80-8EFB-FDE9F1971C78}" presName="invisiNode" presStyleLbl="node1" presStyleIdx="0" presStyleCnt="4"/>
      <dgm:spPr/>
    </dgm:pt>
    <dgm:pt modelId="{4C7C63EE-37FB-44B1-8A45-256E3A60E07F}" type="pres">
      <dgm:prSet presAssocID="{D5F71E9C-6D89-4E80-8EFB-FDE9F1971C78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person sitting in an airplane seat using a laptop computer"/>
        </a:ext>
      </dgm:extLst>
    </dgm:pt>
    <dgm:pt modelId="{FB9C54E1-EE27-45C6-A37C-6F8B86772738}" type="pres">
      <dgm:prSet presAssocID="{C9CD22D5-86D8-42F4-A694-91ED79308B4A}" presName="sibTrans" presStyleLbl="sibTrans2D1" presStyleIdx="0" presStyleCnt="0"/>
      <dgm:spPr/>
    </dgm:pt>
    <dgm:pt modelId="{7225A2C6-C0BC-4FE5-9C01-A971FD6BAFC6}" type="pres">
      <dgm:prSet presAssocID="{74A5D664-8095-45AC-A2DC-B38F7AE9CEC7}" presName="compNode" presStyleCnt="0"/>
      <dgm:spPr/>
    </dgm:pt>
    <dgm:pt modelId="{82DA7097-C604-4C82-8FE8-AFFD0A7A9A0D}" type="pres">
      <dgm:prSet presAssocID="{74A5D664-8095-45AC-A2DC-B38F7AE9CEC7}" presName="bkgdShape" presStyleLbl="node1" presStyleIdx="1" presStyleCnt="4"/>
      <dgm:spPr/>
    </dgm:pt>
    <dgm:pt modelId="{49193BDA-81FD-4A18-876C-883D1245EE15}" type="pres">
      <dgm:prSet presAssocID="{74A5D664-8095-45AC-A2DC-B38F7AE9CEC7}" presName="nodeTx" presStyleLbl="node1" presStyleIdx="1" presStyleCnt="4">
        <dgm:presLayoutVars>
          <dgm:bulletEnabled val="1"/>
        </dgm:presLayoutVars>
      </dgm:prSet>
      <dgm:spPr/>
    </dgm:pt>
    <dgm:pt modelId="{728E1292-EE33-41BA-8DDA-677E9CFDED56}" type="pres">
      <dgm:prSet presAssocID="{74A5D664-8095-45AC-A2DC-B38F7AE9CEC7}" presName="invisiNode" presStyleLbl="node1" presStyleIdx="1" presStyleCnt="4"/>
      <dgm:spPr/>
    </dgm:pt>
    <dgm:pt modelId="{65AF8933-3A2D-4141-89CE-B118F91A59A9}" type="pres">
      <dgm:prSet presAssocID="{74A5D664-8095-45AC-A2DC-B38F7AE9CEC7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Office clerk searching for files"/>
        </a:ext>
      </dgm:extLst>
    </dgm:pt>
    <dgm:pt modelId="{21E1A915-A57F-49BA-A252-A9EA136E02FE}" type="pres">
      <dgm:prSet presAssocID="{8AFAD2CD-2323-4145-8BD0-3496D4729B6A}" presName="sibTrans" presStyleLbl="sibTrans2D1" presStyleIdx="0" presStyleCnt="0"/>
      <dgm:spPr/>
    </dgm:pt>
    <dgm:pt modelId="{3A06F2F0-8C28-4EF7-893D-6A5BA1D50B00}" type="pres">
      <dgm:prSet presAssocID="{1A64ADC4-9534-4A24-A907-CE54A7BA3B02}" presName="compNode" presStyleCnt="0"/>
      <dgm:spPr/>
    </dgm:pt>
    <dgm:pt modelId="{4FC12748-2692-4BBC-93C4-D71E4CB324D5}" type="pres">
      <dgm:prSet presAssocID="{1A64ADC4-9534-4A24-A907-CE54A7BA3B02}" presName="bkgdShape" presStyleLbl="node1" presStyleIdx="2" presStyleCnt="4"/>
      <dgm:spPr/>
    </dgm:pt>
    <dgm:pt modelId="{8CE72170-5A51-47D7-B4CD-99595B21F7A1}" type="pres">
      <dgm:prSet presAssocID="{1A64ADC4-9534-4A24-A907-CE54A7BA3B02}" presName="nodeTx" presStyleLbl="node1" presStyleIdx="2" presStyleCnt="4">
        <dgm:presLayoutVars>
          <dgm:bulletEnabled val="1"/>
        </dgm:presLayoutVars>
      </dgm:prSet>
      <dgm:spPr/>
    </dgm:pt>
    <dgm:pt modelId="{0F372911-3338-4DAD-A181-E07C489399F8}" type="pres">
      <dgm:prSet presAssocID="{1A64ADC4-9534-4A24-A907-CE54A7BA3B02}" presName="invisiNode" presStyleLbl="node1" presStyleIdx="2" presStyleCnt="4"/>
      <dgm:spPr/>
    </dgm:pt>
    <dgm:pt modelId="{707780C8-0DCE-4FBD-94A2-A6E0D5F9727E}" type="pres">
      <dgm:prSet presAssocID="{1A64ADC4-9534-4A24-A907-CE54A7BA3B02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Hand with a gavel"/>
        </a:ext>
      </dgm:extLst>
    </dgm:pt>
    <dgm:pt modelId="{760F3572-506B-4326-996C-0F54BB47241F}" type="pres">
      <dgm:prSet presAssocID="{79827F82-84D2-4CCC-B150-2DA5B5903D4A}" presName="sibTrans" presStyleLbl="sibTrans2D1" presStyleIdx="0" presStyleCnt="0"/>
      <dgm:spPr/>
    </dgm:pt>
    <dgm:pt modelId="{E71248F5-0CEF-42D3-A41D-7EBCC6E0B74A}" type="pres">
      <dgm:prSet presAssocID="{A54CCA68-EC06-4F99-AB92-32C070565853}" presName="compNode" presStyleCnt="0"/>
      <dgm:spPr/>
    </dgm:pt>
    <dgm:pt modelId="{824DE9C1-C0CF-410C-9AF7-EA0C8A795518}" type="pres">
      <dgm:prSet presAssocID="{A54CCA68-EC06-4F99-AB92-32C070565853}" presName="bkgdShape" presStyleLbl="node1" presStyleIdx="3" presStyleCnt="4"/>
      <dgm:spPr/>
    </dgm:pt>
    <dgm:pt modelId="{6CA44982-0E55-4FC9-97D2-ED0EF5D6D6F7}" type="pres">
      <dgm:prSet presAssocID="{A54CCA68-EC06-4F99-AB92-32C070565853}" presName="nodeTx" presStyleLbl="node1" presStyleIdx="3" presStyleCnt="4">
        <dgm:presLayoutVars>
          <dgm:bulletEnabled val="1"/>
        </dgm:presLayoutVars>
      </dgm:prSet>
      <dgm:spPr/>
    </dgm:pt>
    <dgm:pt modelId="{B74B738A-8026-445F-BEFF-D3C03CFF4125}" type="pres">
      <dgm:prSet presAssocID="{A54CCA68-EC06-4F99-AB92-32C070565853}" presName="invisiNode" presStyleLbl="node1" presStyleIdx="3" presStyleCnt="4"/>
      <dgm:spPr/>
    </dgm:pt>
    <dgm:pt modelId="{1C1DBB85-C0DD-4637-9AA3-82CACF0AB68F}" type="pres">
      <dgm:prSet presAssocID="{A54CCA68-EC06-4F99-AB92-32C070565853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ack of files"/>
        </a:ext>
      </dgm:extLst>
    </dgm:pt>
  </dgm:ptLst>
  <dgm:cxnLst>
    <dgm:cxn modelId="{DCD9B130-8997-4217-B879-9BBCC435435C}" type="presOf" srcId="{C9CD22D5-86D8-42F4-A694-91ED79308B4A}" destId="{FB9C54E1-EE27-45C6-A37C-6F8B86772738}" srcOrd="0" destOrd="0" presId="urn:microsoft.com/office/officeart/2005/8/layout/hList7"/>
    <dgm:cxn modelId="{B4F3C365-8D0B-49D1-9F6E-234CF9D4755E}" srcId="{D324E821-3AAF-4181-ACC9-0F42480A1313}" destId="{1A64ADC4-9534-4A24-A907-CE54A7BA3B02}" srcOrd="2" destOrd="0" parTransId="{D956FD29-C517-4E30-92EA-857ABAE07BAA}" sibTransId="{79827F82-84D2-4CCC-B150-2DA5B5903D4A}"/>
    <dgm:cxn modelId="{07F8B16C-49C5-4F99-AF90-2F78FF3EEF23}" type="presOf" srcId="{D324E821-3AAF-4181-ACC9-0F42480A1313}" destId="{879DD30A-1994-47E5-8853-431A36583FBA}" srcOrd="0" destOrd="0" presId="urn:microsoft.com/office/officeart/2005/8/layout/hList7"/>
    <dgm:cxn modelId="{18A90651-A635-44F8-93B5-3B36A7A27B37}" type="presOf" srcId="{74A5D664-8095-45AC-A2DC-B38F7AE9CEC7}" destId="{82DA7097-C604-4C82-8FE8-AFFD0A7A9A0D}" srcOrd="0" destOrd="0" presId="urn:microsoft.com/office/officeart/2005/8/layout/hList7"/>
    <dgm:cxn modelId="{CE14B052-4117-4336-A266-5AB4D443B1FE}" srcId="{D324E821-3AAF-4181-ACC9-0F42480A1313}" destId="{D5F71E9C-6D89-4E80-8EFB-FDE9F1971C78}" srcOrd="0" destOrd="0" parTransId="{CE6DDD7B-C7EC-45A8-BEAE-50F8D8F9592F}" sibTransId="{C9CD22D5-86D8-42F4-A694-91ED79308B4A}"/>
    <dgm:cxn modelId="{3D9D4F79-DA49-43AB-B816-4B97FC378DC4}" type="presOf" srcId="{D5F71E9C-6D89-4E80-8EFB-FDE9F1971C78}" destId="{51D925EC-C29E-4A5A-8284-0B74D930986B}" srcOrd="0" destOrd="0" presId="urn:microsoft.com/office/officeart/2005/8/layout/hList7"/>
    <dgm:cxn modelId="{81AF4E84-77BF-4DBB-9722-1C6EF679BF99}" type="presOf" srcId="{D5F71E9C-6D89-4E80-8EFB-FDE9F1971C78}" destId="{464FF643-4102-49D0-A3C7-E2CFAE13D75E}" srcOrd="1" destOrd="0" presId="urn:microsoft.com/office/officeart/2005/8/layout/hList7"/>
    <dgm:cxn modelId="{BA1AB1A8-A574-4908-BAC1-2F9BA77CA4E1}" type="presOf" srcId="{79827F82-84D2-4CCC-B150-2DA5B5903D4A}" destId="{760F3572-506B-4326-996C-0F54BB47241F}" srcOrd="0" destOrd="0" presId="urn:microsoft.com/office/officeart/2005/8/layout/hList7"/>
    <dgm:cxn modelId="{EDE069AC-3824-4B98-9AF2-64C28F678100}" type="presOf" srcId="{1A64ADC4-9534-4A24-A907-CE54A7BA3B02}" destId="{4FC12748-2692-4BBC-93C4-D71E4CB324D5}" srcOrd="0" destOrd="0" presId="urn:microsoft.com/office/officeart/2005/8/layout/hList7"/>
    <dgm:cxn modelId="{AF386CB5-E7B1-472F-97C1-1EA6758AC283}" type="presOf" srcId="{A54CCA68-EC06-4F99-AB92-32C070565853}" destId="{824DE9C1-C0CF-410C-9AF7-EA0C8A795518}" srcOrd="0" destOrd="0" presId="urn:microsoft.com/office/officeart/2005/8/layout/hList7"/>
    <dgm:cxn modelId="{8E7F3BB6-C38E-4A63-8EE2-E80A5718020D}" type="presOf" srcId="{8AFAD2CD-2323-4145-8BD0-3496D4729B6A}" destId="{21E1A915-A57F-49BA-A252-A9EA136E02FE}" srcOrd="0" destOrd="0" presId="urn:microsoft.com/office/officeart/2005/8/layout/hList7"/>
    <dgm:cxn modelId="{F10D44B7-41D6-4E8F-B449-7DDD6362B6EA}" srcId="{D324E821-3AAF-4181-ACC9-0F42480A1313}" destId="{74A5D664-8095-45AC-A2DC-B38F7AE9CEC7}" srcOrd="1" destOrd="0" parTransId="{3D9B5D02-9588-4E25-A13A-61774CAE8FFA}" sibTransId="{8AFAD2CD-2323-4145-8BD0-3496D4729B6A}"/>
    <dgm:cxn modelId="{0B82CBC1-F97B-4E93-8C47-ACEA2B996C1D}" type="presOf" srcId="{1A64ADC4-9534-4A24-A907-CE54A7BA3B02}" destId="{8CE72170-5A51-47D7-B4CD-99595B21F7A1}" srcOrd="1" destOrd="0" presId="urn:microsoft.com/office/officeart/2005/8/layout/hList7"/>
    <dgm:cxn modelId="{AFBD04D8-EDD1-4CB7-9733-3F3BDA4D9197}" type="presOf" srcId="{A54CCA68-EC06-4F99-AB92-32C070565853}" destId="{6CA44982-0E55-4FC9-97D2-ED0EF5D6D6F7}" srcOrd="1" destOrd="0" presId="urn:microsoft.com/office/officeart/2005/8/layout/hList7"/>
    <dgm:cxn modelId="{404980E1-BCD1-49C8-A151-4ADC9DFA4B93}" srcId="{D324E821-3AAF-4181-ACC9-0F42480A1313}" destId="{A54CCA68-EC06-4F99-AB92-32C070565853}" srcOrd="3" destOrd="0" parTransId="{EF172485-9B2D-463D-ACE5-89A5F97E33AD}" sibTransId="{4A0DC403-E99F-44E8-887F-A1C63E5E530E}"/>
    <dgm:cxn modelId="{6B45AFF1-7861-4C4E-8CBA-CB86E546A08B}" type="presOf" srcId="{74A5D664-8095-45AC-A2DC-B38F7AE9CEC7}" destId="{49193BDA-81FD-4A18-876C-883D1245EE15}" srcOrd="1" destOrd="0" presId="urn:microsoft.com/office/officeart/2005/8/layout/hList7"/>
    <dgm:cxn modelId="{97B31379-B6B7-4CE2-BF8D-0AADB9F7BF84}" type="presParOf" srcId="{879DD30A-1994-47E5-8853-431A36583FBA}" destId="{35CD140D-5570-4A1D-BED4-C08ADD96D158}" srcOrd="0" destOrd="0" presId="urn:microsoft.com/office/officeart/2005/8/layout/hList7"/>
    <dgm:cxn modelId="{8750C2D4-FB90-4873-BB4E-12C839571A1F}" type="presParOf" srcId="{879DD30A-1994-47E5-8853-431A36583FBA}" destId="{420C98A2-80D9-46BF-9514-943C4B0BD153}" srcOrd="1" destOrd="0" presId="urn:microsoft.com/office/officeart/2005/8/layout/hList7"/>
    <dgm:cxn modelId="{5E52922D-65BF-433E-9394-3BC15B03BEC8}" type="presParOf" srcId="{420C98A2-80D9-46BF-9514-943C4B0BD153}" destId="{96AD9E24-0B5B-408D-BAC4-DA6158FB6B3F}" srcOrd="0" destOrd="0" presId="urn:microsoft.com/office/officeart/2005/8/layout/hList7"/>
    <dgm:cxn modelId="{F91CAC97-E2E3-4EAE-A3CD-BDE2D509294F}" type="presParOf" srcId="{96AD9E24-0B5B-408D-BAC4-DA6158FB6B3F}" destId="{51D925EC-C29E-4A5A-8284-0B74D930986B}" srcOrd="0" destOrd="0" presId="urn:microsoft.com/office/officeart/2005/8/layout/hList7"/>
    <dgm:cxn modelId="{718BDFDD-8B0F-4FB4-9A0E-0F7E50258458}" type="presParOf" srcId="{96AD9E24-0B5B-408D-BAC4-DA6158FB6B3F}" destId="{464FF643-4102-49D0-A3C7-E2CFAE13D75E}" srcOrd="1" destOrd="0" presId="urn:microsoft.com/office/officeart/2005/8/layout/hList7"/>
    <dgm:cxn modelId="{DFFF3EF0-DBDD-4DAF-86B2-1AD66D1E04BF}" type="presParOf" srcId="{96AD9E24-0B5B-408D-BAC4-DA6158FB6B3F}" destId="{312EFD1C-4399-4124-A0A9-1623847887C3}" srcOrd="2" destOrd="0" presId="urn:microsoft.com/office/officeart/2005/8/layout/hList7"/>
    <dgm:cxn modelId="{26892B83-FB76-4479-AB37-C90EFDEB9DF5}" type="presParOf" srcId="{96AD9E24-0B5B-408D-BAC4-DA6158FB6B3F}" destId="{4C7C63EE-37FB-44B1-8A45-256E3A60E07F}" srcOrd="3" destOrd="0" presId="urn:microsoft.com/office/officeart/2005/8/layout/hList7"/>
    <dgm:cxn modelId="{7BB21B53-326D-413B-99EC-8BAC4F556369}" type="presParOf" srcId="{420C98A2-80D9-46BF-9514-943C4B0BD153}" destId="{FB9C54E1-EE27-45C6-A37C-6F8B86772738}" srcOrd="1" destOrd="0" presId="urn:microsoft.com/office/officeart/2005/8/layout/hList7"/>
    <dgm:cxn modelId="{8C75C3DF-7F8D-4A49-AD8A-7C9DA3F38973}" type="presParOf" srcId="{420C98A2-80D9-46BF-9514-943C4B0BD153}" destId="{7225A2C6-C0BC-4FE5-9C01-A971FD6BAFC6}" srcOrd="2" destOrd="0" presId="urn:microsoft.com/office/officeart/2005/8/layout/hList7"/>
    <dgm:cxn modelId="{DD30F773-26DF-4754-9031-F8588AD10183}" type="presParOf" srcId="{7225A2C6-C0BC-4FE5-9C01-A971FD6BAFC6}" destId="{82DA7097-C604-4C82-8FE8-AFFD0A7A9A0D}" srcOrd="0" destOrd="0" presId="urn:microsoft.com/office/officeart/2005/8/layout/hList7"/>
    <dgm:cxn modelId="{8EDC18FA-E605-434F-90D1-0EEA9952FCC3}" type="presParOf" srcId="{7225A2C6-C0BC-4FE5-9C01-A971FD6BAFC6}" destId="{49193BDA-81FD-4A18-876C-883D1245EE15}" srcOrd="1" destOrd="0" presId="urn:microsoft.com/office/officeart/2005/8/layout/hList7"/>
    <dgm:cxn modelId="{DA8699C8-27D2-4283-BB2D-E9A0923CA31A}" type="presParOf" srcId="{7225A2C6-C0BC-4FE5-9C01-A971FD6BAFC6}" destId="{728E1292-EE33-41BA-8DDA-677E9CFDED56}" srcOrd="2" destOrd="0" presId="urn:microsoft.com/office/officeart/2005/8/layout/hList7"/>
    <dgm:cxn modelId="{6D028C0C-9782-4927-9356-47D3A30A7010}" type="presParOf" srcId="{7225A2C6-C0BC-4FE5-9C01-A971FD6BAFC6}" destId="{65AF8933-3A2D-4141-89CE-B118F91A59A9}" srcOrd="3" destOrd="0" presId="urn:microsoft.com/office/officeart/2005/8/layout/hList7"/>
    <dgm:cxn modelId="{CB3DB066-646E-4207-A111-448EBC4D5ECF}" type="presParOf" srcId="{420C98A2-80D9-46BF-9514-943C4B0BD153}" destId="{21E1A915-A57F-49BA-A252-A9EA136E02FE}" srcOrd="3" destOrd="0" presId="urn:microsoft.com/office/officeart/2005/8/layout/hList7"/>
    <dgm:cxn modelId="{79D23FD5-C944-4D69-8017-A06EDAB065F3}" type="presParOf" srcId="{420C98A2-80D9-46BF-9514-943C4B0BD153}" destId="{3A06F2F0-8C28-4EF7-893D-6A5BA1D50B00}" srcOrd="4" destOrd="0" presId="urn:microsoft.com/office/officeart/2005/8/layout/hList7"/>
    <dgm:cxn modelId="{A3E76408-AB6F-46F2-A8CF-FFEC1D732478}" type="presParOf" srcId="{3A06F2F0-8C28-4EF7-893D-6A5BA1D50B00}" destId="{4FC12748-2692-4BBC-93C4-D71E4CB324D5}" srcOrd="0" destOrd="0" presId="urn:microsoft.com/office/officeart/2005/8/layout/hList7"/>
    <dgm:cxn modelId="{F5DD7791-32CE-4B88-BED1-305EB393027E}" type="presParOf" srcId="{3A06F2F0-8C28-4EF7-893D-6A5BA1D50B00}" destId="{8CE72170-5A51-47D7-B4CD-99595B21F7A1}" srcOrd="1" destOrd="0" presId="urn:microsoft.com/office/officeart/2005/8/layout/hList7"/>
    <dgm:cxn modelId="{BC316A9C-84DB-4EB0-92DE-A4A9DB18235C}" type="presParOf" srcId="{3A06F2F0-8C28-4EF7-893D-6A5BA1D50B00}" destId="{0F372911-3338-4DAD-A181-E07C489399F8}" srcOrd="2" destOrd="0" presId="urn:microsoft.com/office/officeart/2005/8/layout/hList7"/>
    <dgm:cxn modelId="{E9C78D4F-0A9F-42AC-AFC2-C955D089D618}" type="presParOf" srcId="{3A06F2F0-8C28-4EF7-893D-6A5BA1D50B00}" destId="{707780C8-0DCE-4FBD-94A2-A6E0D5F9727E}" srcOrd="3" destOrd="0" presId="urn:microsoft.com/office/officeart/2005/8/layout/hList7"/>
    <dgm:cxn modelId="{6998FA99-84F0-4F8C-91CA-DF24B2638B70}" type="presParOf" srcId="{420C98A2-80D9-46BF-9514-943C4B0BD153}" destId="{760F3572-506B-4326-996C-0F54BB47241F}" srcOrd="5" destOrd="0" presId="urn:microsoft.com/office/officeart/2005/8/layout/hList7"/>
    <dgm:cxn modelId="{D26CF524-B50B-4441-BF56-584C316DE43E}" type="presParOf" srcId="{420C98A2-80D9-46BF-9514-943C4B0BD153}" destId="{E71248F5-0CEF-42D3-A41D-7EBCC6E0B74A}" srcOrd="6" destOrd="0" presId="urn:microsoft.com/office/officeart/2005/8/layout/hList7"/>
    <dgm:cxn modelId="{62BF6ED5-41B2-4A7F-934A-35788299AFC6}" type="presParOf" srcId="{E71248F5-0CEF-42D3-A41D-7EBCC6E0B74A}" destId="{824DE9C1-C0CF-410C-9AF7-EA0C8A795518}" srcOrd="0" destOrd="0" presId="urn:microsoft.com/office/officeart/2005/8/layout/hList7"/>
    <dgm:cxn modelId="{B488C064-517F-4526-9784-680DA5FFD93D}" type="presParOf" srcId="{E71248F5-0CEF-42D3-A41D-7EBCC6E0B74A}" destId="{6CA44982-0E55-4FC9-97D2-ED0EF5D6D6F7}" srcOrd="1" destOrd="0" presId="urn:microsoft.com/office/officeart/2005/8/layout/hList7"/>
    <dgm:cxn modelId="{1E19A601-4C68-4B2A-ACFB-78F967F48C0F}" type="presParOf" srcId="{E71248F5-0CEF-42D3-A41D-7EBCC6E0B74A}" destId="{B74B738A-8026-445F-BEFF-D3C03CFF4125}" srcOrd="2" destOrd="0" presId="urn:microsoft.com/office/officeart/2005/8/layout/hList7"/>
    <dgm:cxn modelId="{42D957AD-776B-4D87-9E70-687C37DB121F}" type="presParOf" srcId="{E71248F5-0CEF-42D3-A41D-7EBCC6E0B74A}" destId="{1C1DBB85-C0DD-4637-9AA3-82CACF0AB68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/>
      <dgm:spPr/>
      <dgm:t>
        <a:bodyPr/>
        <a:lstStyle/>
        <a:p>
          <a:r>
            <a:rPr lang="en-ID" dirty="0"/>
            <a:t>PASAL YANG TERDAMPAK</a:t>
          </a:r>
          <a:endParaRPr lang="id-ID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531C985-B976-4A1C-BA6C-CD501BAD63D0}">
      <dgm:prSet phldrT="[Text]"/>
      <dgm:spPr/>
      <dgm:t>
        <a:bodyPr/>
        <a:lstStyle/>
        <a:p>
          <a:r>
            <a:rPr lang="en-US" dirty="0" err="1"/>
            <a:t>Pasal</a:t>
          </a:r>
          <a:r>
            <a:rPr lang="en-US" dirty="0"/>
            <a:t> 1; </a:t>
          </a:r>
          <a:r>
            <a:rPr lang="en-US" dirty="0" err="1"/>
            <a:t>Pasal</a:t>
          </a:r>
          <a:r>
            <a:rPr lang="en-US" dirty="0"/>
            <a:t> 2; </a:t>
          </a:r>
          <a:r>
            <a:rPr lang="en-US" dirty="0" err="1"/>
            <a:t>Pasal</a:t>
          </a:r>
          <a:r>
            <a:rPr lang="en-US" dirty="0"/>
            <a:t> 4; </a:t>
          </a:r>
          <a:r>
            <a:rPr lang="en-US" dirty="0" err="1"/>
            <a:t>Pasal</a:t>
          </a:r>
          <a:r>
            <a:rPr lang="en-US" dirty="0"/>
            <a:t> 5; </a:t>
          </a:r>
          <a:r>
            <a:rPr lang="en-US" dirty="0" err="1"/>
            <a:t>Pasal</a:t>
          </a:r>
          <a:r>
            <a:rPr lang="en-US" dirty="0"/>
            <a:t> 7; </a:t>
          </a:r>
          <a:r>
            <a:rPr lang="en-US" dirty="0" err="1"/>
            <a:t>Pasal</a:t>
          </a:r>
          <a:r>
            <a:rPr lang="en-US" dirty="0"/>
            <a:t> 11; </a:t>
          </a:r>
          <a:r>
            <a:rPr lang="en-US" dirty="0" err="1"/>
            <a:t>Pasal</a:t>
          </a:r>
          <a:r>
            <a:rPr lang="en-US" dirty="0"/>
            <a:t> 14; </a:t>
          </a:r>
          <a:r>
            <a:rPr lang="en-US" dirty="0" err="1"/>
            <a:t>Pasal</a:t>
          </a:r>
          <a:r>
            <a:rPr lang="en-US" dirty="0"/>
            <a:t> 16; </a:t>
          </a:r>
          <a:r>
            <a:rPr lang="en-US" dirty="0" err="1"/>
            <a:t>Pasal</a:t>
          </a:r>
          <a:r>
            <a:rPr lang="en-US" dirty="0"/>
            <a:t> 25A</a:t>
          </a:r>
          <a:endParaRPr lang="id-ID" dirty="0"/>
        </a:p>
      </dgm:t>
    </dgm:pt>
    <dgm:pt modelId="{0B02F8AF-BB07-410E-94B4-6E28AA0213C8}" type="parTrans" cxnId="{D0BD7DF2-D2B3-4933-AA80-D9E00245D4E3}">
      <dgm:prSet/>
      <dgm:spPr/>
      <dgm:t>
        <a:bodyPr/>
        <a:lstStyle/>
        <a:p>
          <a:endParaRPr lang="id-ID"/>
        </a:p>
      </dgm:t>
    </dgm:pt>
    <dgm:pt modelId="{4B14787B-A1D5-4DE6-9ECA-609328406682}" type="sibTrans" cxnId="{D0BD7DF2-D2B3-4933-AA80-D9E00245D4E3}">
      <dgm:prSet/>
      <dgm:spPr/>
      <dgm:t>
        <a:bodyPr/>
        <a:lstStyle/>
        <a:p>
          <a:endParaRPr lang="id-ID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1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/>
      <dgm:spPr/>
    </dgm:pt>
  </dgm:ptLst>
  <dgm:cxnLst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33B3CACB-D086-4351-A2FD-D6239272580A}" type="presOf" srcId="{3531C985-B976-4A1C-BA6C-CD501BAD63D0}" destId="{ECF092DF-C6B1-4C1F-B71A-0937BDDB8118}" srcOrd="0" destOrd="0" presId="urn:microsoft.com/office/officeart/2005/8/layout/hList3"/>
    <dgm:cxn modelId="{D0BD7DF2-D2B3-4933-AA80-D9E00245D4E3}" srcId="{3B54493D-3C57-45BA-9700-BE5773C80310}" destId="{3531C985-B976-4A1C-BA6C-CD501BAD63D0}" srcOrd="0" destOrd="0" parTransId="{0B02F8AF-BB07-410E-94B4-6E28AA0213C8}" sibTransId="{4B14787B-A1D5-4DE6-9ECA-609328406682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71682C4-4F22-4B73-AEB2-617B53A0D71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D499A021-535F-4EA7-9F28-9D657E9D720E}">
      <dgm:prSet/>
      <dgm:spPr/>
      <dgm:t>
        <a:bodyPr/>
        <a:lstStyle/>
        <a:p>
          <a:r>
            <a:rPr lang="en-US" b="1" dirty="0"/>
            <a:t>Ketentuan Umum</a:t>
          </a:r>
          <a:endParaRPr lang="id-ID" dirty="0"/>
        </a:p>
      </dgm:t>
    </dgm:pt>
    <dgm:pt modelId="{0B15959D-4CC5-4794-914F-F8C865658416}" type="parTrans" cxnId="{5C622DD8-43A3-4898-9BB0-E92B52059872}">
      <dgm:prSet/>
      <dgm:spPr/>
      <dgm:t>
        <a:bodyPr/>
        <a:lstStyle/>
        <a:p>
          <a:endParaRPr lang="id-ID"/>
        </a:p>
      </dgm:t>
    </dgm:pt>
    <dgm:pt modelId="{9083A9FF-D9EE-41CD-9B3C-AA47A9273C25}" type="sibTrans" cxnId="{5C622DD8-43A3-4898-9BB0-E92B52059872}">
      <dgm:prSet/>
      <dgm:spPr/>
      <dgm:t>
        <a:bodyPr/>
        <a:lstStyle/>
        <a:p>
          <a:endParaRPr lang="id-ID"/>
        </a:p>
      </dgm:t>
    </dgm:pt>
    <dgm:pt modelId="{EB0C0767-408F-4812-9720-D47864D14C49}" type="pres">
      <dgm:prSet presAssocID="{171682C4-4F22-4B73-AEB2-617B53A0D718}" presName="Name0" presStyleCnt="0">
        <dgm:presLayoutVars>
          <dgm:dir/>
          <dgm:resizeHandles val="exact"/>
        </dgm:presLayoutVars>
      </dgm:prSet>
      <dgm:spPr/>
    </dgm:pt>
    <dgm:pt modelId="{8F01805F-A881-4FDE-9E2E-524B2DCE693F}" type="pres">
      <dgm:prSet presAssocID="{D499A021-535F-4EA7-9F28-9D657E9D720E}" presName="node" presStyleLbl="node1" presStyleIdx="0" presStyleCnt="1">
        <dgm:presLayoutVars>
          <dgm:bulletEnabled val="1"/>
        </dgm:presLayoutVars>
      </dgm:prSet>
      <dgm:spPr/>
    </dgm:pt>
  </dgm:ptLst>
  <dgm:cxnLst>
    <dgm:cxn modelId="{F3F0A990-B19C-4F66-8C49-ED67EF9BD8F4}" type="presOf" srcId="{171682C4-4F22-4B73-AEB2-617B53A0D718}" destId="{EB0C0767-408F-4812-9720-D47864D14C49}" srcOrd="0" destOrd="0" presId="urn:microsoft.com/office/officeart/2005/8/layout/hList6"/>
    <dgm:cxn modelId="{14AFAA95-0EAE-4B46-BFAD-A96072EC9465}" type="presOf" srcId="{D499A021-535F-4EA7-9F28-9D657E9D720E}" destId="{8F01805F-A881-4FDE-9E2E-524B2DCE693F}" srcOrd="0" destOrd="0" presId="urn:microsoft.com/office/officeart/2005/8/layout/hList6"/>
    <dgm:cxn modelId="{5C622DD8-43A3-4898-9BB0-E92B52059872}" srcId="{171682C4-4F22-4B73-AEB2-617B53A0D718}" destId="{D499A021-535F-4EA7-9F28-9D657E9D720E}" srcOrd="0" destOrd="0" parTransId="{0B15959D-4CC5-4794-914F-F8C865658416}" sibTransId="{9083A9FF-D9EE-41CD-9B3C-AA47A9273C25}"/>
    <dgm:cxn modelId="{56CDA75E-668F-4CD4-A674-DEEDDD45B35B}" type="presParOf" srcId="{EB0C0767-408F-4812-9720-D47864D14C49}" destId="{8F01805F-A881-4FDE-9E2E-524B2DCE693F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51FFD7-112C-488A-8A7C-8D421CFD33E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EB957850-4316-4B19-9E3F-246273921035}">
      <dgm:prSet phldrT="[Text]"/>
      <dgm:spPr/>
      <dgm:t>
        <a:bodyPr/>
        <a:lstStyle/>
        <a:p>
          <a:r>
            <a:rPr lang="en-US" dirty="0"/>
            <a:t>Kawasan </a:t>
          </a:r>
          <a:r>
            <a:rPr lang="en-US" dirty="0" err="1"/>
            <a:t>Pabean</a:t>
          </a:r>
          <a:endParaRPr lang="id-ID" dirty="0"/>
        </a:p>
      </dgm:t>
    </dgm:pt>
    <dgm:pt modelId="{E9178E28-0A2C-4234-A0D5-6E5602B331D8}" type="parTrans" cxnId="{7E1C7C41-1206-4F90-AC7B-7C3B6C1021FC}">
      <dgm:prSet/>
      <dgm:spPr/>
      <dgm:t>
        <a:bodyPr/>
        <a:lstStyle/>
        <a:p>
          <a:endParaRPr lang="id-ID"/>
        </a:p>
      </dgm:t>
    </dgm:pt>
    <dgm:pt modelId="{AA22BE86-27B8-4926-A1E4-D0CA7A831D0D}" type="sibTrans" cxnId="{7E1C7C41-1206-4F90-AC7B-7C3B6C1021FC}">
      <dgm:prSet/>
      <dgm:spPr/>
      <dgm:t>
        <a:bodyPr/>
        <a:lstStyle/>
        <a:p>
          <a:endParaRPr lang="id-ID"/>
        </a:p>
      </dgm:t>
    </dgm:pt>
    <dgm:pt modelId="{C50302E0-3830-4264-BF81-D9A321E724C5}">
      <dgm:prSet phldrT="[Text]"/>
      <dgm:spPr/>
      <dgm:t>
        <a:bodyPr/>
        <a:lstStyle/>
        <a:p>
          <a:r>
            <a:rPr lang="en-US" dirty="0"/>
            <a:t>Kantor Wilayah</a:t>
          </a:r>
          <a:endParaRPr lang="id-ID" dirty="0"/>
        </a:p>
      </dgm:t>
    </dgm:pt>
    <dgm:pt modelId="{7E8FD3A3-A377-4B2D-A099-67194C55C413}" type="parTrans" cxnId="{AD905834-08DE-4249-8CE4-185DC38073E3}">
      <dgm:prSet/>
      <dgm:spPr/>
      <dgm:t>
        <a:bodyPr/>
        <a:lstStyle/>
        <a:p>
          <a:endParaRPr lang="id-ID"/>
        </a:p>
      </dgm:t>
    </dgm:pt>
    <dgm:pt modelId="{20DE574E-E160-4E77-BD0E-78166C5FC2EF}" type="sibTrans" cxnId="{AD905834-08DE-4249-8CE4-185DC38073E3}">
      <dgm:prSet/>
      <dgm:spPr/>
      <dgm:t>
        <a:bodyPr/>
        <a:lstStyle/>
        <a:p>
          <a:endParaRPr lang="id-ID"/>
        </a:p>
      </dgm:t>
    </dgm:pt>
    <dgm:pt modelId="{E21AE10F-11F9-4B51-903E-568C4E5FDF16}">
      <dgm:prSet phldrT="[Text]"/>
      <dgm:spPr/>
      <dgm:t>
        <a:bodyPr/>
        <a:lstStyle/>
        <a:p>
          <a:r>
            <a:rPr lang="en-US" dirty="0"/>
            <a:t>Kantor Bea dan Cukai</a:t>
          </a:r>
          <a:endParaRPr lang="id-ID" dirty="0"/>
        </a:p>
      </dgm:t>
    </dgm:pt>
    <dgm:pt modelId="{757CBDD6-39A3-426E-83F0-E2672DEFFD11}" type="parTrans" cxnId="{76DEACC1-999E-4AC4-AE0A-1544CE325551}">
      <dgm:prSet/>
      <dgm:spPr/>
      <dgm:t>
        <a:bodyPr/>
        <a:lstStyle/>
        <a:p>
          <a:endParaRPr lang="id-ID"/>
        </a:p>
      </dgm:t>
    </dgm:pt>
    <dgm:pt modelId="{7EE6D39A-B3D2-4914-907E-1BF7E607F966}" type="sibTrans" cxnId="{76DEACC1-999E-4AC4-AE0A-1544CE325551}">
      <dgm:prSet/>
      <dgm:spPr/>
      <dgm:t>
        <a:bodyPr/>
        <a:lstStyle/>
        <a:p>
          <a:endParaRPr lang="id-ID"/>
        </a:p>
      </dgm:t>
    </dgm:pt>
    <dgm:pt modelId="{056CA1FA-5A36-4480-A217-A1C78AB848C5}">
      <dgm:prSet phldrT="[Text]"/>
      <dgm:spPr/>
      <dgm:t>
        <a:bodyPr/>
        <a:lstStyle/>
        <a:p>
          <a:r>
            <a:rPr lang="en-US" dirty="0" err="1"/>
            <a:t>Direktur</a:t>
          </a:r>
          <a:r>
            <a:rPr lang="en-US" dirty="0"/>
            <a:t> </a:t>
          </a:r>
          <a:r>
            <a:rPr lang="en-US" dirty="0" err="1"/>
            <a:t>Jenderal</a:t>
          </a:r>
          <a:endParaRPr lang="id-ID" dirty="0"/>
        </a:p>
      </dgm:t>
    </dgm:pt>
    <dgm:pt modelId="{C5432899-63CB-44CB-8AF5-F6947C0A7FBE}" type="parTrans" cxnId="{C27B1D04-F7EB-4DEE-8D9F-BE09F290914C}">
      <dgm:prSet/>
      <dgm:spPr/>
      <dgm:t>
        <a:bodyPr/>
        <a:lstStyle/>
        <a:p>
          <a:endParaRPr lang="id-ID"/>
        </a:p>
      </dgm:t>
    </dgm:pt>
    <dgm:pt modelId="{8835EA9C-E37F-4C38-A686-E117B2EB4F13}" type="sibTrans" cxnId="{C27B1D04-F7EB-4DEE-8D9F-BE09F290914C}">
      <dgm:prSet/>
      <dgm:spPr/>
      <dgm:t>
        <a:bodyPr/>
        <a:lstStyle/>
        <a:p>
          <a:endParaRPr lang="id-ID"/>
        </a:p>
      </dgm:t>
    </dgm:pt>
    <dgm:pt modelId="{DD533B70-3BF8-4B73-BB02-77CA5E05B4ED}">
      <dgm:prSet phldrT="[Text]"/>
      <dgm:spPr/>
      <dgm:t>
        <a:bodyPr/>
        <a:lstStyle/>
        <a:p>
          <a:r>
            <a:rPr lang="en-US" dirty="0" err="1"/>
            <a:t>Pejabat</a:t>
          </a:r>
          <a:r>
            <a:rPr lang="en-US" dirty="0"/>
            <a:t> Bea dan Cukai</a:t>
          </a:r>
          <a:endParaRPr lang="id-ID" dirty="0"/>
        </a:p>
      </dgm:t>
    </dgm:pt>
    <dgm:pt modelId="{09BC04D3-EDDE-4735-BEF2-749F2EB62D5F}" type="parTrans" cxnId="{5695C130-61AA-49CE-ADBA-2D4AB64DBB37}">
      <dgm:prSet/>
      <dgm:spPr/>
      <dgm:t>
        <a:bodyPr/>
        <a:lstStyle/>
        <a:p>
          <a:endParaRPr lang="id-ID"/>
        </a:p>
      </dgm:t>
    </dgm:pt>
    <dgm:pt modelId="{66036CD6-EAFD-4AA6-9513-93B2734DDF53}" type="sibTrans" cxnId="{5695C130-61AA-49CE-ADBA-2D4AB64DBB37}">
      <dgm:prSet/>
      <dgm:spPr/>
      <dgm:t>
        <a:bodyPr/>
        <a:lstStyle/>
        <a:p>
          <a:endParaRPr lang="id-ID"/>
        </a:p>
      </dgm:t>
    </dgm:pt>
    <dgm:pt modelId="{EB0CE742-12E6-48C9-B954-1890A8B4549F}">
      <dgm:prSet phldrT="[Text]"/>
      <dgm:spPr/>
      <dgm:t>
        <a:bodyPr/>
        <a:lstStyle/>
        <a:p>
          <a:r>
            <a:rPr lang="en-US" dirty="0"/>
            <a:t>Orang</a:t>
          </a:r>
          <a:endParaRPr lang="id-ID" dirty="0"/>
        </a:p>
      </dgm:t>
    </dgm:pt>
    <dgm:pt modelId="{00D01722-1181-4713-90DC-EDC1A7E0986B}" type="parTrans" cxnId="{F63356A2-AEC9-4AD8-8687-DF460FA9440D}">
      <dgm:prSet/>
      <dgm:spPr/>
      <dgm:t>
        <a:bodyPr/>
        <a:lstStyle/>
        <a:p>
          <a:endParaRPr lang="id-ID"/>
        </a:p>
      </dgm:t>
    </dgm:pt>
    <dgm:pt modelId="{AC564B0D-F2B7-44B0-9503-2AC2F6234002}" type="sibTrans" cxnId="{F63356A2-AEC9-4AD8-8687-DF460FA9440D}">
      <dgm:prSet/>
      <dgm:spPr/>
      <dgm:t>
        <a:bodyPr/>
        <a:lstStyle/>
        <a:p>
          <a:endParaRPr lang="id-ID"/>
        </a:p>
      </dgm:t>
    </dgm:pt>
    <dgm:pt modelId="{A0C0EE2A-68EA-4B2B-A924-551FA6B443A5}">
      <dgm:prSet phldrT="[Text]"/>
      <dgm:spPr/>
      <dgm:t>
        <a:bodyPr/>
        <a:lstStyle/>
        <a:p>
          <a:r>
            <a:rPr lang="en-US" dirty="0"/>
            <a:t>Portal DJBC</a:t>
          </a:r>
          <a:endParaRPr lang="id-ID" dirty="0"/>
        </a:p>
      </dgm:t>
    </dgm:pt>
    <dgm:pt modelId="{DFB4158E-574B-43B8-818E-F53DB090321E}" type="parTrans" cxnId="{BC0ADD51-B8B4-4882-8FD9-97D2AA042D46}">
      <dgm:prSet/>
      <dgm:spPr/>
      <dgm:t>
        <a:bodyPr/>
        <a:lstStyle/>
        <a:p>
          <a:endParaRPr lang="id-ID"/>
        </a:p>
      </dgm:t>
    </dgm:pt>
    <dgm:pt modelId="{F1CA9998-27DA-4E0F-AB31-1573171D25E4}" type="sibTrans" cxnId="{BC0ADD51-B8B4-4882-8FD9-97D2AA042D46}">
      <dgm:prSet/>
      <dgm:spPr/>
      <dgm:t>
        <a:bodyPr/>
        <a:lstStyle/>
        <a:p>
          <a:endParaRPr lang="id-ID"/>
        </a:p>
      </dgm:t>
    </dgm:pt>
    <dgm:pt modelId="{6C614AEE-5939-4233-9022-FB7F69CD4427}" type="pres">
      <dgm:prSet presAssocID="{7C51FFD7-112C-488A-8A7C-8D421CFD33EA}" presName="vert0" presStyleCnt="0">
        <dgm:presLayoutVars>
          <dgm:dir/>
          <dgm:animOne val="branch"/>
          <dgm:animLvl val="lvl"/>
        </dgm:presLayoutVars>
      </dgm:prSet>
      <dgm:spPr/>
    </dgm:pt>
    <dgm:pt modelId="{8234A995-DA69-4B42-9092-3985A08103C8}" type="pres">
      <dgm:prSet presAssocID="{EB957850-4316-4B19-9E3F-246273921035}" presName="thickLine" presStyleLbl="alignNode1" presStyleIdx="0" presStyleCnt="7"/>
      <dgm:spPr/>
    </dgm:pt>
    <dgm:pt modelId="{305F55FD-E399-46F0-BB82-12770CCBB2A1}" type="pres">
      <dgm:prSet presAssocID="{EB957850-4316-4B19-9E3F-246273921035}" presName="horz1" presStyleCnt="0"/>
      <dgm:spPr/>
    </dgm:pt>
    <dgm:pt modelId="{1B6D577D-8F5E-446B-B832-1E5A7C279671}" type="pres">
      <dgm:prSet presAssocID="{EB957850-4316-4B19-9E3F-246273921035}" presName="tx1" presStyleLbl="revTx" presStyleIdx="0" presStyleCnt="7"/>
      <dgm:spPr/>
    </dgm:pt>
    <dgm:pt modelId="{A6772AAF-45FA-4255-BF73-1F34CEA6042E}" type="pres">
      <dgm:prSet presAssocID="{EB957850-4316-4B19-9E3F-246273921035}" presName="vert1" presStyleCnt="0"/>
      <dgm:spPr/>
    </dgm:pt>
    <dgm:pt modelId="{899D2261-5D04-4F5A-9B1E-A658AA1CA3B4}" type="pres">
      <dgm:prSet presAssocID="{C50302E0-3830-4264-BF81-D9A321E724C5}" presName="thickLine" presStyleLbl="alignNode1" presStyleIdx="1" presStyleCnt="7"/>
      <dgm:spPr/>
    </dgm:pt>
    <dgm:pt modelId="{BAADA016-A721-4AAB-9447-126D87C3CF32}" type="pres">
      <dgm:prSet presAssocID="{C50302E0-3830-4264-BF81-D9A321E724C5}" presName="horz1" presStyleCnt="0"/>
      <dgm:spPr/>
    </dgm:pt>
    <dgm:pt modelId="{2DC04335-0F64-494D-B490-5D1380D1625B}" type="pres">
      <dgm:prSet presAssocID="{C50302E0-3830-4264-BF81-D9A321E724C5}" presName="tx1" presStyleLbl="revTx" presStyleIdx="1" presStyleCnt="7"/>
      <dgm:spPr/>
    </dgm:pt>
    <dgm:pt modelId="{E16B5207-E8DE-4C27-A532-5BFE044C2EDC}" type="pres">
      <dgm:prSet presAssocID="{C50302E0-3830-4264-BF81-D9A321E724C5}" presName="vert1" presStyleCnt="0"/>
      <dgm:spPr/>
    </dgm:pt>
    <dgm:pt modelId="{FFDC0588-EB85-4768-9D57-4CA9A43A74CD}" type="pres">
      <dgm:prSet presAssocID="{E21AE10F-11F9-4B51-903E-568C4E5FDF16}" presName="thickLine" presStyleLbl="alignNode1" presStyleIdx="2" presStyleCnt="7"/>
      <dgm:spPr/>
    </dgm:pt>
    <dgm:pt modelId="{75107F2D-9808-4CE7-BEE8-491D2BF33881}" type="pres">
      <dgm:prSet presAssocID="{E21AE10F-11F9-4B51-903E-568C4E5FDF16}" presName="horz1" presStyleCnt="0"/>
      <dgm:spPr/>
    </dgm:pt>
    <dgm:pt modelId="{7242EBEE-3A0C-4CBA-8375-4DC473250445}" type="pres">
      <dgm:prSet presAssocID="{E21AE10F-11F9-4B51-903E-568C4E5FDF16}" presName="tx1" presStyleLbl="revTx" presStyleIdx="2" presStyleCnt="7"/>
      <dgm:spPr/>
    </dgm:pt>
    <dgm:pt modelId="{4F7B4837-B695-4C77-AD43-14727D7BDAD5}" type="pres">
      <dgm:prSet presAssocID="{E21AE10F-11F9-4B51-903E-568C4E5FDF16}" presName="vert1" presStyleCnt="0"/>
      <dgm:spPr/>
    </dgm:pt>
    <dgm:pt modelId="{F2B803D8-DBC8-4495-97BF-DD6DC74E8C64}" type="pres">
      <dgm:prSet presAssocID="{056CA1FA-5A36-4480-A217-A1C78AB848C5}" presName="thickLine" presStyleLbl="alignNode1" presStyleIdx="3" presStyleCnt="7"/>
      <dgm:spPr/>
    </dgm:pt>
    <dgm:pt modelId="{1B72BE26-CB90-4391-A750-3BD6A5A5C705}" type="pres">
      <dgm:prSet presAssocID="{056CA1FA-5A36-4480-A217-A1C78AB848C5}" presName="horz1" presStyleCnt="0"/>
      <dgm:spPr/>
    </dgm:pt>
    <dgm:pt modelId="{27E31DD4-29E6-4A30-8A62-E4ABF2E738B0}" type="pres">
      <dgm:prSet presAssocID="{056CA1FA-5A36-4480-A217-A1C78AB848C5}" presName="tx1" presStyleLbl="revTx" presStyleIdx="3" presStyleCnt="7"/>
      <dgm:spPr/>
    </dgm:pt>
    <dgm:pt modelId="{91DE6838-AA9C-41CF-8E59-1306695BE029}" type="pres">
      <dgm:prSet presAssocID="{056CA1FA-5A36-4480-A217-A1C78AB848C5}" presName="vert1" presStyleCnt="0"/>
      <dgm:spPr/>
    </dgm:pt>
    <dgm:pt modelId="{102B9CBA-8CDC-4E4B-84EB-EDE9B7BB0A65}" type="pres">
      <dgm:prSet presAssocID="{DD533B70-3BF8-4B73-BB02-77CA5E05B4ED}" presName="thickLine" presStyleLbl="alignNode1" presStyleIdx="4" presStyleCnt="7"/>
      <dgm:spPr/>
    </dgm:pt>
    <dgm:pt modelId="{E5A5B2EB-2A2C-4713-AC8F-EB75881D1D33}" type="pres">
      <dgm:prSet presAssocID="{DD533B70-3BF8-4B73-BB02-77CA5E05B4ED}" presName="horz1" presStyleCnt="0"/>
      <dgm:spPr/>
    </dgm:pt>
    <dgm:pt modelId="{463247B7-F144-4D44-8E2B-A9533615AC3B}" type="pres">
      <dgm:prSet presAssocID="{DD533B70-3BF8-4B73-BB02-77CA5E05B4ED}" presName="tx1" presStyleLbl="revTx" presStyleIdx="4" presStyleCnt="7"/>
      <dgm:spPr/>
    </dgm:pt>
    <dgm:pt modelId="{CC5B73FF-4275-4D00-91C8-448DF5CC268B}" type="pres">
      <dgm:prSet presAssocID="{DD533B70-3BF8-4B73-BB02-77CA5E05B4ED}" presName="vert1" presStyleCnt="0"/>
      <dgm:spPr/>
    </dgm:pt>
    <dgm:pt modelId="{D8860F8F-F395-41D4-83F5-F7C65E4DAF08}" type="pres">
      <dgm:prSet presAssocID="{EB0CE742-12E6-48C9-B954-1890A8B4549F}" presName="thickLine" presStyleLbl="alignNode1" presStyleIdx="5" presStyleCnt="7"/>
      <dgm:spPr/>
    </dgm:pt>
    <dgm:pt modelId="{095A9912-2171-4F2E-8FFA-3B6598F64282}" type="pres">
      <dgm:prSet presAssocID="{EB0CE742-12E6-48C9-B954-1890A8B4549F}" presName="horz1" presStyleCnt="0"/>
      <dgm:spPr/>
    </dgm:pt>
    <dgm:pt modelId="{215133E3-F939-4ACD-AF70-6A9963A17FCA}" type="pres">
      <dgm:prSet presAssocID="{EB0CE742-12E6-48C9-B954-1890A8B4549F}" presName="tx1" presStyleLbl="revTx" presStyleIdx="5" presStyleCnt="7"/>
      <dgm:spPr/>
    </dgm:pt>
    <dgm:pt modelId="{31211F33-0D1D-4360-96C2-90481F7330B5}" type="pres">
      <dgm:prSet presAssocID="{EB0CE742-12E6-48C9-B954-1890A8B4549F}" presName="vert1" presStyleCnt="0"/>
      <dgm:spPr/>
    </dgm:pt>
    <dgm:pt modelId="{C85093A3-FF2C-46AB-B964-C6C7822F5975}" type="pres">
      <dgm:prSet presAssocID="{A0C0EE2A-68EA-4B2B-A924-551FA6B443A5}" presName="thickLine" presStyleLbl="alignNode1" presStyleIdx="6" presStyleCnt="7"/>
      <dgm:spPr/>
    </dgm:pt>
    <dgm:pt modelId="{DC6A911D-97C1-49FE-B9B9-D7579D081BEC}" type="pres">
      <dgm:prSet presAssocID="{A0C0EE2A-68EA-4B2B-A924-551FA6B443A5}" presName="horz1" presStyleCnt="0"/>
      <dgm:spPr/>
    </dgm:pt>
    <dgm:pt modelId="{3F957903-4AF9-43DF-982D-8BA8AE3E11AA}" type="pres">
      <dgm:prSet presAssocID="{A0C0EE2A-68EA-4B2B-A924-551FA6B443A5}" presName="tx1" presStyleLbl="revTx" presStyleIdx="6" presStyleCnt="7"/>
      <dgm:spPr/>
    </dgm:pt>
    <dgm:pt modelId="{D7EC0D44-DF5B-472A-9377-7CB7171E0038}" type="pres">
      <dgm:prSet presAssocID="{A0C0EE2A-68EA-4B2B-A924-551FA6B443A5}" presName="vert1" presStyleCnt="0"/>
      <dgm:spPr/>
    </dgm:pt>
  </dgm:ptLst>
  <dgm:cxnLst>
    <dgm:cxn modelId="{C27B1D04-F7EB-4DEE-8D9F-BE09F290914C}" srcId="{7C51FFD7-112C-488A-8A7C-8D421CFD33EA}" destId="{056CA1FA-5A36-4480-A217-A1C78AB848C5}" srcOrd="3" destOrd="0" parTransId="{C5432899-63CB-44CB-8AF5-F6947C0A7FBE}" sibTransId="{8835EA9C-E37F-4C38-A686-E117B2EB4F13}"/>
    <dgm:cxn modelId="{1DB33520-E7BD-4592-A192-18E6C7622501}" type="presOf" srcId="{A0C0EE2A-68EA-4B2B-A924-551FA6B443A5}" destId="{3F957903-4AF9-43DF-982D-8BA8AE3E11AA}" srcOrd="0" destOrd="0" presId="urn:microsoft.com/office/officeart/2008/layout/LinedList"/>
    <dgm:cxn modelId="{CEC42227-E33C-412F-A0A3-9C7C255D0EFC}" type="presOf" srcId="{DD533B70-3BF8-4B73-BB02-77CA5E05B4ED}" destId="{463247B7-F144-4D44-8E2B-A9533615AC3B}" srcOrd="0" destOrd="0" presId="urn:microsoft.com/office/officeart/2008/layout/LinedList"/>
    <dgm:cxn modelId="{C191AE2C-C7E2-4F7A-8397-4B1E1012FCE0}" type="presOf" srcId="{C50302E0-3830-4264-BF81-D9A321E724C5}" destId="{2DC04335-0F64-494D-B490-5D1380D1625B}" srcOrd="0" destOrd="0" presId="urn:microsoft.com/office/officeart/2008/layout/LinedList"/>
    <dgm:cxn modelId="{5695C130-61AA-49CE-ADBA-2D4AB64DBB37}" srcId="{7C51FFD7-112C-488A-8A7C-8D421CFD33EA}" destId="{DD533B70-3BF8-4B73-BB02-77CA5E05B4ED}" srcOrd="4" destOrd="0" parTransId="{09BC04D3-EDDE-4735-BEF2-749F2EB62D5F}" sibTransId="{66036CD6-EAFD-4AA6-9513-93B2734DDF53}"/>
    <dgm:cxn modelId="{18F34231-5AAD-4D22-82B9-3A17670DEBD9}" type="presOf" srcId="{7C51FFD7-112C-488A-8A7C-8D421CFD33EA}" destId="{6C614AEE-5939-4233-9022-FB7F69CD4427}" srcOrd="0" destOrd="0" presId="urn:microsoft.com/office/officeart/2008/layout/LinedList"/>
    <dgm:cxn modelId="{AD905834-08DE-4249-8CE4-185DC38073E3}" srcId="{7C51FFD7-112C-488A-8A7C-8D421CFD33EA}" destId="{C50302E0-3830-4264-BF81-D9A321E724C5}" srcOrd="1" destOrd="0" parTransId="{7E8FD3A3-A377-4B2D-A099-67194C55C413}" sibTransId="{20DE574E-E160-4E77-BD0E-78166C5FC2EF}"/>
    <dgm:cxn modelId="{7E1C7C41-1206-4F90-AC7B-7C3B6C1021FC}" srcId="{7C51FFD7-112C-488A-8A7C-8D421CFD33EA}" destId="{EB957850-4316-4B19-9E3F-246273921035}" srcOrd="0" destOrd="0" parTransId="{E9178E28-0A2C-4234-A0D5-6E5602B331D8}" sibTransId="{AA22BE86-27B8-4926-A1E4-D0CA7A831D0D}"/>
    <dgm:cxn modelId="{E49EDD6E-4200-403F-A1E7-1F9454C68693}" type="presOf" srcId="{056CA1FA-5A36-4480-A217-A1C78AB848C5}" destId="{27E31DD4-29E6-4A30-8A62-E4ABF2E738B0}" srcOrd="0" destOrd="0" presId="urn:microsoft.com/office/officeart/2008/layout/LinedList"/>
    <dgm:cxn modelId="{BC0ADD51-B8B4-4882-8FD9-97D2AA042D46}" srcId="{7C51FFD7-112C-488A-8A7C-8D421CFD33EA}" destId="{A0C0EE2A-68EA-4B2B-A924-551FA6B443A5}" srcOrd="6" destOrd="0" parTransId="{DFB4158E-574B-43B8-818E-F53DB090321E}" sibTransId="{F1CA9998-27DA-4E0F-AB31-1573171D25E4}"/>
    <dgm:cxn modelId="{F59B1180-7E72-4E64-A391-876CF634ED6D}" type="presOf" srcId="{EB957850-4316-4B19-9E3F-246273921035}" destId="{1B6D577D-8F5E-446B-B832-1E5A7C279671}" srcOrd="0" destOrd="0" presId="urn:microsoft.com/office/officeart/2008/layout/LinedList"/>
    <dgm:cxn modelId="{F63356A2-AEC9-4AD8-8687-DF460FA9440D}" srcId="{7C51FFD7-112C-488A-8A7C-8D421CFD33EA}" destId="{EB0CE742-12E6-48C9-B954-1890A8B4549F}" srcOrd="5" destOrd="0" parTransId="{00D01722-1181-4713-90DC-EDC1A7E0986B}" sibTransId="{AC564B0D-F2B7-44B0-9503-2AC2F6234002}"/>
    <dgm:cxn modelId="{76DEACC1-999E-4AC4-AE0A-1544CE325551}" srcId="{7C51FFD7-112C-488A-8A7C-8D421CFD33EA}" destId="{E21AE10F-11F9-4B51-903E-568C4E5FDF16}" srcOrd="2" destOrd="0" parTransId="{757CBDD6-39A3-426E-83F0-E2672DEFFD11}" sibTransId="{7EE6D39A-B3D2-4914-907E-1BF7E607F966}"/>
    <dgm:cxn modelId="{FC1E30D8-CC9C-478E-A22D-D43E96F37772}" type="presOf" srcId="{EB0CE742-12E6-48C9-B954-1890A8B4549F}" destId="{215133E3-F939-4ACD-AF70-6A9963A17FCA}" srcOrd="0" destOrd="0" presId="urn:microsoft.com/office/officeart/2008/layout/LinedList"/>
    <dgm:cxn modelId="{A2B092E1-A6AD-468E-9EB9-B8BE90DA5BA0}" type="presOf" srcId="{E21AE10F-11F9-4B51-903E-568C4E5FDF16}" destId="{7242EBEE-3A0C-4CBA-8375-4DC473250445}" srcOrd="0" destOrd="0" presId="urn:microsoft.com/office/officeart/2008/layout/LinedList"/>
    <dgm:cxn modelId="{27D8A44B-B969-4DE9-9453-A4D06C27B8B2}" type="presParOf" srcId="{6C614AEE-5939-4233-9022-FB7F69CD4427}" destId="{8234A995-DA69-4B42-9092-3985A08103C8}" srcOrd="0" destOrd="0" presId="urn:microsoft.com/office/officeart/2008/layout/LinedList"/>
    <dgm:cxn modelId="{DB4AE1B5-0169-41D0-9ABC-BDA201661F3D}" type="presParOf" srcId="{6C614AEE-5939-4233-9022-FB7F69CD4427}" destId="{305F55FD-E399-46F0-BB82-12770CCBB2A1}" srcOrd="1" destOrd="0" presId="urn:microsoft.com/office/officeart/2008/layout/LinedList"/>
    <dgm:cxn modelId="{61B4848D-FC49-471B-B1B2-A387C98A2261}" type="presParOf" srcId="{305F55FD-E399-46F0-BB82-12770CCBB2A1}" destId="{1B6D577D-8F5E-446B-B832-1E5A7C279671}" srcOrd="0" destOrd="0" presId="urn:microsoft.com/office/officeart/2008/layout/LinedList"/>
    <dgm:cxn modelId="{58953CA6-5BE4-4163-A388-E256C63F9E5E}" type="presParOf" srcId="{305F55FD-E399-46F0-BB82-12770CCBB2A1}" destId="{A6772AAF-45FA-4255-BF73-1F34CEA6042E}" srcOrd="1" destOrd="0" presId="urn:microsoft.com/office/officeart/2008/layout/LinedList"/>
    <dgm:cxn modelId="{63675CE6-E640-4264-B2E7-683B8E29C9A4}" type="presParOf" srcId="{6C614AEE-5939-4233-9022-FB7F69CD4427}" destId="{899D2261-5D04-4F5A-9B1E-A658AA1CA3B4}" srcOrd="2" destOrd="0" presId="urn:microsoft.com/office/officeart/2008/layout/LinedList"/>
    <dgm:cxn modelId="{5C63F1FB-F25E-4865-83E7-D240DDD403CF}" type="presParOf" srcId="{6C614AEE-5939-4233-9022-FB7F69CD4427}" destId="{BAADA016-A721-4AAB-9447-126D87C3CF32}" srcOrd="3" destOrd="0" presId="urn:microsoft.com/office/officeart/2008/layout/LinedList"/>
    <dgm:cxn modelId="{BB81493A-95B2-411A-B624-794CE62ED74B}" type="presParOf" srcId="{BAADA016-A721-4AAB-9447-126D87C3CF32}" destId="{2DC04335-0F64-494D-B490-5D1380D1625B}" srcOrd="0" destOrd="0" presId="urn:microsoft.com/office/officeart/2008/layout/LinedList"/>
    <dgm:cxn modelId="{85AD7E25-7355-4098-93E1-1C8A46B8DD77}" type="presParOf" srcId="{BAADA016-A721-4AAB-9447-126D87C3CF32}" destId="{E16B5207-E8DE-4C27-A532-5BFE044C2EDC}" srcOrd="1" destOrd="0" presId="urn:microsoft.com/office/officeart/2008/layout/LinedList"/>
    <dgm:cxn modelId="{C7BD0216-1DD4-4C14-80A8-8A55519CF915}" type="presParOf" srcId="{6C614AEE-5939-4233-9022-FB7F69CD4427}" destId="{FFDC0588-EB85-4768-9D57-4CA9A43A74CD}" srcOrd="4" destOrd="0" presId="urn:microsoft.com/office/officeart/2008/layout/LinedList"/>
    <dgm:cxn modelId="{3B64DFDF-101B-45DA-A4D7-5BD6FEF5B993}" type="presParOf" srcId="{6C614AEE-5939-4233-9022-FB7F69CD4427}" destId="{75107F2D-9808-4CE7-BEE8-491D2BF33881}" srcOrd="5" destOrd="0" presId="urn:microsoft.com/office/officeart/2008/layout/LinedList"/>
    <dgm:cxn modelId="{6DB60507-CF19-4827-A519-A58DA1B4039F}" type="presParOf" srcId="{75107F2D-9808-4CE7-BEE8-491D2BF33881}" destId="{7242EBEE-3A0C-4CBA-8375-4DC473250445}" srcOrd="0" destOrd="0" presId="urn:microsoft.com/office/officeart/2008/layout/LinedList"/>
    <dgm:cxn modelId="{F72C0624-F92F-46BD-AB8B-2E32AC9B2FC4}" type="presParOf" srcId="{75107F2D-9808-4CE7-BEE8-491D2BF33881}" destId="{4F7B4837-B695-4C77-AD43-14727D7BDAD5}" srcOrd="1" destOrd="0" presId="urn:microsoft.com/office/officeart/2008/layout/LinedList"/>
    <dgm:cxn modelId="{A7E079A5-F7DC-411F-A633-FDE8C5A11A11}" type="presParOf" srcId="{6C614AEE-5939-4233-9022-FB7F69CD4427}" destId="{F2B803D8-DBC8-4495-97BF-DD6DC74E8C64}" srcOrd="6" destOrd="0" presId="urn:microsoft.com/office/officeart/2008/layout/LinedList"/>
    <dgm:cxn modelId="{89AC9C21-DB10-4FB6-8A83-773F523F3987}" type="presParOf" srcId="{6C614AEE-5939-4233-9022-FB7F69CD4427}" destId="{1B72BE26-CB90-4391-A750-3BD6A5A5C705}" srcOrd="7" destOrd="0" presId="urn:microsoft.com/office/officeart/2008/layout/LinedList"/>
    <dgm:cxn modelId="{6A6653ED-CDA3-4976-B40D-322AFA532076}" type="presParOf" srcId="{1B72BE26-CB90-4391-A750-3BD6A5A5C705}" destId="{27E31DD4-29E6-4A30-8A62-E4ABF2E738B0}" srcOrd="0" destOrd="0" presId="urn:microsoft.com/office/officeart/2008/layout/LinedList"/>
    <dgm:cxn modelId="{88A55CC0-8E1D-4D4E-9952-8F3D92DB28E1}" type="presParOf" srcId="{1B72BE26-CB90-4391-A750-3BD6A5A5C705}" destId="{91DE6838-AA9C-41CF-8E59-1306695BE029}" srcOrd="1" destOrd="0" presId="urn:microsoft.com/office/officeart/2008/layout/LinedList"/>
    <dgm:cxn modelId="{A6BC995B-33C6-4C1C-93C5-25149F2E6C52}" type="presParOf" srcId="{6C614AEE-5939-4233-9022-FB7F69CD4427}" destId="{102B9CBA-8CDC-4E4B-84EB-EDE9B7BB0A65}" srcOrd="8" destOrd="0" presId="urn:microsoft.com/office/officeart/2008/layout/LinedList"/>
    <dgm:cxn modelId="{C21E9D67-A5BF-4A69-A961-0F2041A6A9FA}" type="presParOf" srcId="{6C614AEE-5939-4233-9022-FB7F69CD4427}" destId="{E5A5B2EB-2A2C-4713-AC8F-EB75881D1D33}" srcOrd="9" destOrd="0" presId="urn:microsoft.com/office/officeart/2008/layout/LinedList"/>
    <dgm:cxn modelId="{F7358E14-AF1D-4A95-876D-835AF9D66589}" type="presParOf" srcId="{E5A5B2EB-2A2C-4713-AC8F-EB75881D1D33}" destId="{463247B7-F144-4D44-8E2B-A9533615AC3B}" srcOrd="0" destOrd="0" presId="urn:microsoft.com/office/officeart/2008/layout/LinedList"/>
    <dgm:cxn modelId="{7CB942BE-9203-4CC6-B51F-3B24C80525B7}" type="presParOf" srcId="{E5A5B2EB-2A2C-4713-AC8F-EB75881D1D33}" destId="{CC5B73FF-4275-4D00-91C8-448DF5CC268B}" srcOrd="1" destOrd="0" presId="urn:microsoft.com/office/officeart/2008/layout/LinedList"/>
    <dgm:cxn modelId="{4E6B2712-1A78-47D4-B54A-D4342C495282}" type="presParOf" srcId="{6C614AEE-5939-4233-9022-FB7F69CD4427}" destId="{D8860F8F-F395-41D4-83F5-F7C65E4DAF08}" srcOrd="10" destOrd="0" presId="urn:microsoft.com/office/officeart/2008/layout/LinedList"/>
    <dgm:cxn modelId="{F7AEFEF0-7D93-449D-AC19-A6670A65B916}" type="presParOf" srcId="{6C614AEE-5939-4233-9022-FB7F69CD4427}" destId="{095A9912-2171-4F2E-8FFA-3B6598F64282}" srcOrd="11" destOrd="0" presId="urn:microsoft.com/office/officeart/2008/layout/LinedList"/>
    <dgm:cxn modelId="{DA061A1F-BBAB-4CD6-9695-3CAB3E91166A}" type="presParOf" srcId="{095A9912-2171-4F2E-8FFA-3B6598F64282}" destId="{215133E3-F939-4ACD-AF70-6A9963A17FCA}" srcOrd="0" destOrd="0" presId="urn:microsoft.com/office/officeart/2008/layout/LinedList"/>
    <dgm:cxn modelId="{4D553EA4-6C2A-46E3-B3EE-F540C7E3FF85}" type="presParOf" srcId="{095A9912-2171-4F2E-8FFA-3B6598F64282}" destId="{31211F33-0D1D-4360-96C2-90481F7330B5}" srcOrd="1" destOrd="0" presId="urn:microsoft.com/office/officeart/2008/layout/LinedList"/>
    <dgm:cxn modelId="{28178E45-F55F-4AF5-93AC-115B234A4DDB}" type="presParOf" srcId="{6C614AEE-5939-4233-9022-FB7F69CD4427}" destId="{C85093A3-FF2C-46AB-B964-C6C7822F5975}" srcOrd="12" destOrd="0" presId="urn:microsoft.com/office/officeart/2008/layout/LinedList"/>
    <dgm:cxn modelId="{613B9A67-5BBF-4E45-A860-CC214A2B7828}" type="presParOf" srcId="{6C614AEE-5939-4233-9022-FB7F69CD4427}" destId="{DC6A911D-97C1-49FE-B9B9-D7579D081BEC}" srcOrd="13" destOrd="0" presId="urn:microsoft.com/office/officeart/2008/layout/LinedList"/>
    <dgm:cxn modelId="{3997F5E4-B070-4542-9348-586CA961D19F}" type="presParOf" srcId="{DC6A911D-97C1-49FE-B9B9-D7579D081BEC}" destId="{3F957903-4AF9-43DF-982D-8BA8AE3E11AA}" srcOrd="0" destOrd="0" presId="urn:microsoft.com/office/officeart/2008/layout/LinedList"/>
    <dgm:cxn modelId="{CDD3DF9E-DFC2-4A55-9E92-F415FF0FBB12}" type="presParOf" srcId="{DC6A911D-97C1-49FE-B9B9-D7579D081BEC}" destId="{D7EC0D44-DF5B-472A-9377-7CB7171E0038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8447F4-EA11-4313-AF06-F820DF31959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78A3FA4-E936-4E7C-9680-2C18B8F49A65}">
      <dgm:prSet/>
      <dgm:spPr/>
      <dgm:t>
        <a:bodyPr/>
        <a:lstStyle/>
        <a:p>
          <a:r>
            <a:rPr lang="en-US" b="1" dirty="0" err="1"/>
            <a:t>Objek</a:t>
          </a:r>
          <a:r>
            <a:rPr lang="en-US" b="1" dirty="0"/>
            <a:t> Keberatan</a:t>
          </a:r>
          <a:endParaRPr lang="id-ID" dirty="0"/>
        </a:p>
      </dgm:t>
    </dgm:pt>
    <dgm:pt modelId="{0D7FE3BF-BBFE-4817-A8AA-8B3123DACC18}" type="parTrans" cxnId="{83EB4BC6-4F0D-4C4E-9928-B30154D8DEDF}">
      <dgm:prSet/>
      <dgm:spPr/>
      <dgm:t>
        <a:bodyPr/>
        <a:lstStyle/>
        <a:p>
          <a:endParaRPr lang="id-ID"/>
        </a:p>
      </dgm:t>
    </dgm:pt>
    <dgm:pt modelId="{0FCE9162-C9DC-4CB6-BBCC-97AC95FB4917}" type="sibTrans" cxnId="{83EB4BC6-4F0D-4C4E-9928-B30154D8DEDF}">
      <dgm:prSet/>
      <dgm:spPr/>
      <dgm:t>
        <a:bodyPr/>
        <a:lstStyle/>
        <a:p>
          <a:endParaRPr lang="id-ID"/>
        </a:p>
      </dgm:t>
    </dgm:pt>
    <dgm:pt modelId="{F5F09052-A316-4CEB-AD58-C64CB39DACF4}" type="pres">
      <dgm:prSet presAssocID="{A18447F4-EA11-4313-AF06-F820DF319590}" presName="Name0" presStyleCnt="0">
        <dgm:presLayoutVars>
          <dgm:dir/>
          <dgm:resizeHandles val="exact"/>
        </dgm:presLayoutVars>
      </dgm:prSet>
      <dgm:spPr/>
    </dgm:pt>
    <dgm:pt modelId="{74825B07-C182-401E-9DAB-0BDD0593E587}" type="pres">
      <dgm:prSet presAssocID="{678A3FA4-E936-4E7C-9680-2C18B8F49A65}" presName="node" presStyleLbl="node1" presStyleIdx="0" presStyleCnt="1" custLinFactNeighborX="-1301">
        <dgm:presLayoutVars>
          <dgm:bulletEnabled val="1"/>
        </dgm:presLayoutVars>
      </dgm:prSet>
      <dgm:spPr/>
    </dgm:pt>
  </dgm:ptLst>
  <dgm:cxnLst>
    <dgm:cxn modelId="{4A447F3D-5A6A-4CE0-91D0-499A64E90BA7}" type="presOf" srcId="{A18447F4-EA11-4313-AF06-F820DF319590}" destId="{F5F09052-A316-4CEB-AD58-C64CB39DACF4}" srcOrd="0" destOrd="0" presId="urn:microsoft.com/office/officeart/2005/8/layout/hList6"/>
    <dgm:cxn modelId="{83EB4BC6-4F0D-4C4E-9928-B30154D8DEDF}" srcId="{A18447F4-EA11-4313-AF06-F820DF319590}" destId="{678A3FA4-E936-4E7C-9680-2C18B8F49A65}" srcOrd="0" destOrd="0" parTransId="{0D7FE3BF-BBFE-4817-A8AA-8B3123DACC18}" sibTransId="{0FCE9162-C9DC-4CB6-BBCC-97AC95FB4917}"/>
    <dgm:cxn modelId="{BD57C4D8-75A7-4C1D-8FE7-F2798FAD4870}" type="presOf" srcId="{678A3FA4-E936-4E7C-9680-2C18B8F49A65}" destId="{74825B07-C182-401E-9DAB-0BDD0593E587}" srcOrd="0" destOrd="0" presId="urn:microsoft.com/office/officeart/2005/8/layout/hList6"/>
    <dgm:cxn modelId="{012B99DC-9188-4173-91B3-CCEFCD15C43A}" type="presParOf" srcId="{F5F09052-A316-4CEB-AD58-C64CB39DACF4}" destId="{74825B07-C182-401E-9DAB-0BDD0593E58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16104DF-A535-4998-BCB5-AC48FEE26F5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EC84465-1B36-40D6-A552-6F99E1EBD1F7}">
      <dgm:prSet phldrT="[Text]"/>
      <dgm:spPr/>
      <dgm:t>
        <a:bodyPr/>
        <a:lstStyle/>
        <a:p>
          <a:r>
            <a:rPr lang="en-US" dirty="0"/>
            <a:t>Tarif dan/atau </a:t>
          </a:r>
          <a:r>
            <a:rPr lang="en-US" dirty="0" err="1"/>
            <a:t>nilai</a:t>
          </a:r>
          <a:r>
            <a:rPr lang="en-US" dirty="0"/>
            <a:t> </a:t>
          </a:r>
          <a:r>
            <a:rPr lang="en-US" dirty="0" err="1"/>
            <a:t>pabean</a:t>
          </a:r>
          <a:endParaRPr lang="id-ID" dirty="0"/>
        </a:p>
      </dgm:t>
    </dgm:pt>
    <dgm:pt modelId="{DE507E41-B9F4-4334-A7FA-D1EBD2436742}" type="parTrans" cxnId="{05F05C85-E195-4999-9C31-E537CC17B9F0}">
      <dgm:prSet/>
      <dgm:spPr/>
      <dgm:t>
        <a:bodyPr/>
        <a:lstStyle/>
        <a:p>
          <a:endParaRPr lang="id-ID"/>
        </a:p>
      </dgm:t>
    </dgm:pt>
    <dgm:pt modelId="{6C3F429D-E464-4806-955A-C053B1562AC5}" type="sibTrans" cxnId="{05F05C85-E195-4999-9C31-E537CC17B9F0}">
      <dgm:prSet/>
      <dgm:spPr/>
      <dgm:t>
        <a:bodyPr/>
        <a:lstStyle/>
        <a:p>
          <a:endParaRPr lang="id-ID"/>
        </a:p>
      </dgm:t>
    </dgm:pt>
    <dgm:pt modelId="{5002DA6C-69A5-494C-9B18-0FF0C0E40D46}">
      <dgm:prSet phldrT="[Text]"/>
      <dgm:spPr/>
      <dgm:t>
        <a:bodyPr/>
        <a:lstStyle/>
        <a:p>
          <a:r>
            <a:rPr lang="en-US" dirty="0" err="1"/>
            <a:t>Selain</a:t>
          </a:r>
          <a:r>
            <a:rPr lang="en-US" dirty="0"/>
            <a:t> </a:t>
          </a:r>
          <a:r>
            <a:rPr lang="en-US" dirty="0" err="1"/>
            <a:t>tarif</a:t>
          </a:r>
          <a:r>
            <a:rPr lang="en-US" dirty="0"/>
            <a:t> dan/atau </a:t>
          </a:r>
          <a:r>
            <a:rPr lang="en-US" dirty="0" err="1"/>
            <a:t>nilai</a:t>
          </a:r>
          <a:r>
            <a:rPr lang="en-US" dirty="0"/>
            <a:t> </a:t>
          </a:r>
          <a:r>
            <a:rPr lang="en-US" dirty="0" err="1"/>
            <a:t>pabean</a:t>
          </a:r>
          <a:endParaRPr lang="id-ID" dirty="0"/>
        </a:p>
      </dgm:t>
    </dgm:pt>
    <dgm:pt modelId="{31D30C05-E88D-4492-82A0-2763C3584928}" type="parTrans" cxnId="{6B51127C-0975-4F75-AC61-F518DCD6D6FC}">
      <dgm:prSet/>
      <dgm:spPr/>
      <dgm:t>
        <a:bodyPr/>
        <a:lstStyle/>
        <a:p>
          <a:endParaRPr lang="id-ID"/>
        </a:p>
      </dgm:t>
    </dgm:pt>
    <dgm:pt modelId="{1D1C6B43-21C9-4090-BE40-A8C1AD37908A}" type="sibTrans" cxnId="{6B51127C-0975-4F75-AC61-F518DCD6D6FC}">
      <dgm:prSet/>
      <dgm:spPr/>
      <dgm:t>
        <a:bodyPr/>
        <a:lstStyle/>
        <a:p>
          <a:endParaRPr lang="id-ID"/>
        </a:p>
      </dgm:t>
    </dgm:pt>
    <dgm:pt modelId="{97023019-9D42-495C-B6ED-17FE621509E9}">
      <dgm:prSet phldrT="[Text]"/>
      <dgm:spPr/>
      <dgm:t>
        <a:bodyPr/>
        <a:lstStyle/>
        <a:p>
          <a:r>
            <a:rPr lang="en-US" dirty="0" err="1"/>
            <a:t>Pengenaan</a:t>
          </a:r>
          <a:r>
            <a:rPr lang="en-US" dirty="0"/>
            <a:t> </a:t>
          </a:r>
          <a:r>
            <a:rPr lang="en-US" dirty="0" err="1"/>
            <a:t>sanksi</a:t>
          </a:r>
          <a:r>
            <a:rPr lang="en-US" dirty="0"/>
            <a:t> </a:t>
          </a:r>
          <a:r>
            <a:rPr lang="en-US" dirty="0" err="1"/>
            <a:t>administrasi</a:t>
          </a:r>
          <a:r>
            <a:rPr lang="en-US" dirty="0"/>
            <a:t> </a:t>
          </a:r>
          <a:r>
            <a:rPr lang="en-US" dirty="0" err="1"/>
            <a:t>berupa</a:t>
          </a:r>
          <a:r>
            <a:rPr lang="en-US" dirty="0"/>
            <a:t> </a:t>
          </a:r>
          <a:r>
            <a:rPr lang="en-US" dirty="0" err="1"/>
            <a:t>denda</a:t>
          </a:r>
          <a:endParaRPr lang="id-ID" dirty="0"/>
        </a:p>
      </dgm:t>
    </dgm:pt>
    <dgm:pt modelId="{39F41C1A-5DCD-41C4-8F90-29438FEEB657}" type="parTrans" cxnId="{E0D869D1-D31E-4ED6-A309-DC4F2B04B42E}">
      <dgm:prSet/>
      <dgm:spPr/>
      <dgm:t>
        <a:bodyPr/>
        <a:lstStyle/>
        <a:p>
          <a:endParaRPr lang="id-ID"/>
        </a:p>
      </dgm:t>
    </dgm:pt>
    <dgm:pt modelId="{823A2B26-A9F3-4901-B5F2-D4B5A965AED5}" type="sibTrans" cxnId="{E0D869D1-D31E-4ED6-A309-DC4F2B04B42E}">
      <dgm:prSet/>
      <dgm:spPr/>
      <dgm:t>
        <a:bodyPr/>
        <a:lstStyle/>
        <a:p>
          <a:endParaRPr lang="id-ID"/>
        </a:p>
      </dgm:t>
    </dgm:pt>
    <dgm:pt modelId="{0476D98F-FEB2-49A2-BAD2-005865553F1D}">
      <dgm:prSet phldrT="[Text]"/>
      <dgm:spPr/>
      <dgm:t>
        <a:bodyPr/>
        <a:lstStyle/>
        <a:p>
          <a:r>
            <a:rPr lang="en-US" dirty="0" err="1"/>
            <a:t>Pengenaan</a:t>
          </a:r>
          <a:r>
            <a:rPr lang="en-US" dirty="0"/>
            <a:t> </a:t>
          </a:r>
          <a:r>
            <a:rPr lang="en-US" dirty="0" err="1"/>
            <a:t>bea</a:t>
          </a:r>
          <a:r>
            <a:rPr lang="en-US" dirty="0"/>
            <a:t> </a:t>
          </a:r>
          <a:r>
            <a:rPr lang="en-US" dirty="0" err="1"/>
            <a:t>keluar</a:t>
          </a:r>
          <a:endParaRPr lang="id-ID" dirty="0"/>
        </a:p>
      </dgm:t>
    </dgm:pt>
    <dgm:pt modelId="{93DC365C-B17F-48F9-BA47-5E543D972CEC}" type="parTrans" cxnId="{CCF41F3C-4F1C-4503-B723-43B425D3B164}">
      <dgm:prSet/>
      <dgm:spPr/>
      <dgm:t>
        <a:bodyPr/>
        <a:lstStyle/>
        <a:p>
          <a:endParaRPr lang="id-ID"/>
        </a:p>
      </dgm:t>
    </dgm:pt>
    <dgm:pt modelId="{79CAC4A3-5421-47BA-93D5-10A1256F9140}" type="sibTrans" cxnId="{CCF41F3C-4F1C-4503-B723-43B425D3B164}">
      <dgm:prSet/>
      <dgm:spPr/>
      <dgm:t>
        <a:bodyPr/>
        <a:lstStyle/>
        <a:p>
          <a:endParaRPr lang="id-ID"/>
        </a:p>
      </dgm:t>
    </dgm:pt>
    <dgm:pt modelId="{9869617C-F5D3-4656-BE56-BE493597D23F}">
      <dgm:prSet phldrT="[Text]"/>
      <dgm:spPr/>
      <dgm:t>
        <a:bodyPr/>
        <a:lstStyle/>
        <a:p>
          <a:r>
            <a:rPr lang="en-US" dirty="0"/>
            <a:t>SPTNP</a:t>
          </a:r>
          <a:endParaRPr lang="id-ID" dirty="0"/>
        </a:p>
      </dgm:t>
    </dgm:pt>
    <dgm:pt modelId="{0102AD2E-4CF3-4E43-A1D7-CE083C7B470A}" type="parTrans" cxnId="{3E280F1D-2454-4A60-A013-3F772FE08A76}">
      <dgm:prSet/>
      <dgm:spPr/>
      <dgm:t>
        <a:bodyPr/>
        <a:lstStyle/>
        <a:p>
          <a:endParaRPr lang="id-ID"/>
        </a:p>
      </dgm:t>
    </dgm:pt>
    <dgm:pt modelId="{F6EA40BB-E8D0-404A-90C8-5429A069BC26}" type="sibTrans" cxnId="{3E280F1D-2454-4A60-A013-3F772FE08A76}">
      <dgm:prSet/>
      <dgm:spPr/>
      <dgm:t>
        <a:bodyPr/>
        <a:lstStyle/>
        <a:p>
          <a:endParaRPr lang="id-ID"/>
        </a:p>
      </dgm:t>
    </dgm:pt>
    <dgm:pt modelId="{6F6115E2-10CB-48F9-95D2-CEDD3CAAD636}">
      <dgm:prSet phldrT="[Text]"/>
      <dgm:spPr/>
      <dgm:t>
        <a:bodyPr/>
        <a:lstStyle/>
        <a:p>
          <a:r>
            <a:rPr lang="en-US" dirty="0"/>
            <a:t>SPPBMCP (</a:t>
          </a:r>
          <a:r>
            <a:rPr lang="en-US" b="1" u="sng" dirty="0">
              <a:solidFill>
                <a:srgbClr val="FF0000"/>
              </a:solidFill>
            </a:rPr>
            <a:t>tidak</a:t>
          </a:r>
          <a:r>
            <a:rPr lang="en-US" u="sng" dirty="0">
              <a:solidFill>
                <a:srgbClr val="FF0000"/>
              </a:solidFill>
            </a:rPr>
            <a:t> </a:t>
          </a:r>
          <a:r>
            <a:rPr lang="en-US" b="1" u="sng" dirty="0">
              <a:solidFill>
                <a:srgbClr val="FF0000"/>
              </a:solidFill>
            </a:rPr>
            <a:t>hanya</a:t>
          </a:r>
          <a:r>
            <a:rPr lang="en-US" u="sng" dirty="0">
              <a:solidFill>
                <a:srgbClr val="FF0000"/>
              </a:solidFill>
            </a:rPr>
            <a:t> </a:t>
          </a:r>
          <a:r>
            <a:rPr lang="en-US" dirty="0" err="1"/>
            <a:t>impor</a:t>
          </a:r>
          <a:r>
            <a:rPr lang="en-US" dirty="0"/>
            <a:t> </a:t>
          </a:r>
          <a:r>
            <a:rPr lang="en-US" dirty="0" err="1"/>
            <a:t>barang</a:t>
          </a:r>
          <a:r>
            <a:rPr lang="en-US" dirty="0"/>
            <a:t> </a:t>
          </a:r>
          <a:r>
            <a:rPr lang="en-US" dirty="0" err="1"/>
            <a:t>kiriman</a:t>
          </a:r>
          <a:r>
            <a:rPr lang="en-US" dirty="0"/>
            <a:t>)</a:t>
          </a:r>
          <a:endParaRPr lang="id-ID" dirty="0"/>
        </a:p>
      </dgm:t>
    </dgm:pt>
    <dgm:pt modelId="{B91CD3A7-4FBC-4CC1-BB7A-9A9BC32F58BD}" type="parTrans" cxnId="{B0614E92-2702-443D-9562-8F3CAA85F0F4}">
      <dgm:prSet/>
      <dgm:spPr/>
      <dgm:t>
        <a:bodyPr/>
        <a:lstStyle/>
        <a:p>
          <a:endParaRPr lang="id-ID"/>
        </a:p>
      </dgm:t>
    </dgm:pt>
    <dgm:pt modelId="{63E9597A-DD2A-4CBC-8B83-A4142F060318}" type="sibTrans" cxnId="{B0614E92-2702-443D-9562-8F3CAA85F0F4}">
      <dgm:prSet/>
      <dgm:spPr/>
      <dgm:t>
        <a:bodyPr/>
        <a:lstStyle/>
        <a:p>
          <a:endParaRPr lang="id-ID"/>
        </a:p>
      </dgm:t>
    </dgm:pt>
    <dgm:pt modelId="{8CCC4B29-7778-47F4-BFBC-BD038ABB7E23}">
      <dgm:prSet phldrT="[Text]"/>
      <dgm:spPr/>
      <dgm:t>
        <a:bodyPr/>
        <a:lstStyle/>
        <a:p>
          <a:r>
            <a:rPr lang="en-US" dirty="0"/>
            <a:t>SPP</a:t>
          </a:r>
          <a:endParaRPr lang="id-ID" dirty="0"/>
        </a:p>
      </dgm:t>
    </dgm:pt>
    <dgm:pt modelId="{00671C2A-ECEB-48F4-A692-B49F20773D99}" type="parTrans" cxnId="{7D8C4D83-93F1-4823-A68C-59A86D0088C9}">
      <dgm:prSet/>
      <dgm:spPr/>
      <dgm:t>
        <a:bodyPr/>
        <a:lstStyle/>
        <a:p>
          <a:endParaRPr lang="id-ID"/>
        </a:p>
      </dgm:t>
    </dgm:pt>
    <dgm:pt modelId="{C0834750-CF70-4D93-9F3D-5F205B01C8DB}" type="sibTrans" cxnId="{7D8C4D83-93F1-4823-A68C-59A86D0088C9}">
      <dgm:prSet/>
      <dgm:spPr/>
      <dgm:t>
        <a:bodyPr/>
        <a:lstStyle/>
        <a:p>
          <a:endParaRPr lang="id-ID"/>
        </a:p>
      </dgm:t>
    </dgm:pt>
    <dgm:pt modelId="{FEBF2975-B07E-4151-BED4-6068C424B2BF}">
      <dgm:prSet phldrT="[Text]"/>
      <dgm:spPr/>
      <dgm:t>
        <a:bodyPr/>
        <a:lstStyle/>
        <a:p>
          <a:r>
            <a:rPr lang="en-US" dirty="0"/>
            <a:t>SPP</a:t>
          </a:r>
          <a:endParaRPr lang="id-ID" dirty="0"/>
        </a:p>
      </dgm:t>
    </dgm:pt>
    <dgm:pt modelId="{A8C2BDE9-C142-48B0-9BB6-2F00F3244421}" type="parTrans" cxnId="{4FB15571-FE59-40B1-92EE-47831C0542D8}">
      <dgm:prSet/>
      <dgm:spPr/>
      <dgm:t>
        <a:bodyPr/>
        <a:lstStyle/>
        <a:p>
          <a:endParaRPr lang="id-ID"/>
        </a:p>
      </dgm:t>
    </dgm:pt>
    <dgm:pt modelId="{CE7DEF45-CF1E-40FC-9A62-55312EF2F4F8}" type="sibTrans" cxnId="{4FB15571-FE59-40B1-92EE-47831C0542D8}">
      <dgm:prSet/>
      <dgm:spPr/>
      <dgm:t>
        <a:bodyPr/>
        <a:lstStyle/>
        <a:p>
          <a:endParaRPr lang="id-ID"/>
        </a:p>
      </dgm:t>
    </dgm:pt>
    <dgm:pt modelId="{2E0C5ABF-EA98-43E4-AB05-1F06F02CD6FE}">
      <dgm:prSet phldrT="[Text]"/>
      <dgm:spPr/>
      <dgm:t>
        <a:bodyPr/>
        <a:lstStyle/>
        <a:p>
          <a:r>
            <a:rPr lang="en-US" dirty="0"/>
            <a:t>SPBL</a:t>
          </a:r>
          <a:endParaRPr lang="id-ID" dirty="0"/>
        </a:p>
      </dgm:t>
    </dgm:pt>
    <dgm:pt modelId="{F99BED2B-D8FF-452B-A93C-1483A4D84106}" type="parTrans" cxnId="{067208B4-0998-4B12-BE9A-312545ED5C60}">
      <dgm:prSet/>
      <dgm:spPr/>
      <dgm:t>
        <a:bodyPr/>
        <a:lstStyle/>
        <a:p>
          <a:endParaRPr lang="id-ID"/>
        </a:p>
      </dgm:t>
    </dgm:pt>
    <dgm:pt modelId="{BF08CCE3-2D0E-41CA-ADC9-97A96ED5D715}" type="sibTrans" cxnId="{067208B4-0998-4B12-BE9A-312545ED5C60}">
      <dgm:prSet/>
      <dgm:spPr/>
      <dgm:t>
        <a:bodyPr/>
        <a:lstStyle/>
        <a:p>
          <a:endParaRPr lang="id-ID"/>
        </a:p>
      </dgm:t>
    </dgm:pt>
    <dgm:pt modelId="{32AD88B0-5E61-4189-A537-9A1B5B51C791}">
      <dgm:prSet/>
      <dgm:spPr/>
      <dgm:t>
        <a:bodyPr/>
        <a:lstStyle/>
        <a:p>
          <a:r>
            <a:rPr lang="en-US" dirty="0"/>
            <a:t>SPSA</a:t>
          </a:r>
          <a:endParaRPr lang="id-ID" dirty="0"/>
        </a:p>
      </dgm:t>
    </dgm:pt>
    <dgm:pt modelId="{7A3B5B9E-8A9A-4503-BF0E-AB326F133A9B}" type="parTrans" cxnId="{F8621ADD-2669-4F0D-AD1C-951948AA22EB}">
      <dgm:prSet/>
      <dgm:spPr/>
      <dgm:t>
        <a:bodyPr/>
        <a:lstStyle/>
        <a:p>
          <a:endParaRPr lang="id-ID"/>
        </a:p>
      </dgm:t>
    </dgm:pt>
    <dgm:pt modelId="{3A8AA6F7-A147-41D1-92A3-A32316237A52}" type="sibTrans" cxnId="{F8621ADD-2669-4F0D-AD1C-951948AA22EB}">
      <dgm:prSet/>
      <dgm:spPr/>
      <dgm:t>
        <a:bodyPr/>
        <a:lstStyle/>
        <a:p>
          <a:endParaRPr lang="id-ID"/>
        </a:p>
      </dgm:t>
    </dgm:pt>
    <dgm:pt modelId="{FD8FE7CC-3B18-4C44-A749-5D6C989F7462}">
      <dgm:prSet/>
      <dgm:spPr/>
      <dgm:t>
        <a:bodyPr/>
        <a:lstStyle/>
        <a:p>
          <a:r>
            <a:rPr lang="en-US" dirty="0"/>
            <a:t>SPPBK</a:t>
          </a:r>
          <a:endParaRPr lang="id-ID" dirty="0"/>
        </a:p>
      </dgm:t>
    </dgm:pt>
    <dgm:pt modelId="{B0F26A02-FF87-4889-80E3-B26119AF13A3}" type="parTrans" cxnId="{FFE01372-417A-4C19-BBD3-EF020142993E}">
      <dgm:prSet/>
      <dgm:spPr/>
      <dgm:t>
        <a:bodyPr/>
        <a:lstStyle/>
        <a:p>
          <a:endParaRPr lang="id-ID"/>
        </a:p>
      </dgm:t>
    </dgm:pt>
    <dgm:pt modelId="{C1FBA0B5-A5AA-4FCA-94B4-2822E6EE6EC1}" type="sibTrans" cxnId="{FFE01372-417A-4C19-BBD3-EF020142993E}">
      <dgm:prSet/>
      <dgm:spPr/>
      <dgm:t>
        <a:bodyPr/>
        <a:lstStyle/>
        <a:p>
          <a:endParaRPr lang="id-ID"/>
        </a:p>
      </dgm:t>
    </dgm:pt>
    <dgm:pt modelId="{E7A97623-F0EC-4318-94E3-D3EA7BE90824}" type="pres">
      <dgm:prSet presAssocID="{216104DF-A535-4998-BCB5-AC48FEE26F52}" presName="Name0" presStyleCnt="0">
        <dgm:presLayoutVars>
          <dgm:dir/>
          <dgm:resizeHandles val="exact"/>
        </dgm:presLayoutVars>
      </dgm:prSet>
      <dgm:spPr/>
    </dgm:pt>
    <dgm:pt modelId="{357D98A3-3336-49AC-AF80-23346C1600E1}" type="pres">
      <dgm:prSet presAssocID="{5EC84465-1B36-40D6-A552-6F99E1EBD1F7}" presName="composite" presStyleCnt="0"/>
      <dgm:spPr/>
    </dgm:pt>
    <dgm:pt modelId="{880505A2-5D63-420D-A5D1-0B900F5D8DC1}" type="pres">
      <dgm:prSet presAssocID="{5EC84465-1B36-40D6-A552-6F99E1EBD1F7}" presName="rect1" presStyleLbl="trAlignAcc1" presStyleIdx="0" presStyleCnt="4">
        <dgm:presLayoutVars>
          <dgm:bulletEnabled val="1"/>
        </dgm:presLayoutVars>
      </dgm:prSet>
      <dgm:spPr/>
    </dgm:pt>
    <dgm:pt modelId="{689E3748-74DD-47A7-90EC-042565C8BE5E}" type="pres">
      <dgm:prSet presAssocID="{5EC84465-1B36-40D6-A552-6F99E1EBD1F7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Cardboard boxes on conveyor belt"/>
        </a:ext>
      </dgm:extLst>
    </dgm:pt>
    <dgm:pt modelId="{D6A8883B-CD2E-4AAF-8278-93E4F7339990}" type="pres">
      <dgm:prSet presAssocID="{6C3F429D-E464-4806-955A-C053B1562AC5}" presName="sibTrans" presStyleCnt="0"/>
      <dgm:spPr/>
    </dgm:pt>
    <dgm:pt modelId="{B3A755EA-FD33-4A1B-A7A1-5639F64AC3AF}" type="pres">
      <dgm:prSet presAssocID="{5002DA6C-69A5-494C-9B18-0FF0C0E40D46}" presName="composite" presStyleCnt="0"/>
      <dgm:spPr/>
    </dgm:pt>
    <dgm:pt modelId="{60F1A029-D00D-4226-B43D-0B3D785FCCF7}" type="pres">
      <dgm:prSet presAssocID="{5002DA6C-69A5-494C-9B18-0FF0C0E40D46}" presName="rect1" presStyleLbl="trAlignAcc1" presStyleIdx="1" presStyleCnt="4">
        <dgm:presLayoutVars>
          <dgm:bulletEnabled val="1"/>
        </dgm:presLayoutVars>
      </dgm:prSet>
      <dgm:spPr/>
    </dgm:pt>
    <dgm:pt modelId="{2148DCE5-7BA4-487C-BE6C-4C14B7679984}" type="pres">
      <dgm:prSet presAssocID="{5002DA6C-69A5-494C-9B18-0FF0C0E40D46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  <dgm:extLst>
        <a:ext uri="{E40237B7-FDA0-4F09-8148-C483321AD2D9}">
          <dgm14:cNvPr xmlns:dgm14="http://schemas.microsoft.com/office/drawing/2010/diagram" id="0" name="" descr="Commercial dock with container cargo ship container storage and crane unloading ship"/>
        </a:ext>
      </dgm:extLst>
    </dgm:pt>
    <dgm:pt modelId="{BAB0BACD-0552-4A44-8281-74C431B5EBAE}" type="pres">
      <dgm:prSet presAssocID="{1D1C6B43-21C9-4090-BE40-A8C1AD37908A}" presName="sibTrans" presStyleCnt="0"/>
      <dgm:spPr/>
    </dgm:pt>
    <dgm:pt modelId="{4F31E8F2-0564-4F6D-A65E-CEDC4A9A1256}" type="pres">
      <dgm:prSet presAssocID="{97023019-9D42-495C-B6ED-17FE621509E9}" presName="composite" presStyleCnt="0"/>
      <dgm:spPr/>
    </dgm:pt>
    <dgm:pt modelId="{FEE4743A-244B-4503-B62B-C3D41579F521}" type="pres">
      <dgm:prSet presAssocID="{97023019-9D42-495C-B6ED-17FE621509E9}" presName="rect1" presStyleLbl="trAlignAcc1" presStyleIdx="2" presStyleCnt="4">
        <dgm:presLayoutVars>
          <dgm:bulletEnabled val="1"/>
        </dgm:presLayoutVars>
      </dgm:prSet>
      <dgm:spPr/>
    </dgm:pt>
    <dgm:pt modelId="{29CBAD29-5B38-495A-A51D-B96E4FA9FAD2}" type="pres">
      <dgm:prSet presAssocID="{97023019-9D42-495C-B6ED-17FE621509E9}" presName="rect2" presStyleLbl="fgImgPlace1" presStyleIdx="2" presStyleCnt="4" custLinFactNeighborX="-45" custLinFactNeighborY="70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  <dgm:extLst>
        <a:ext uri="{E40237B7-FDA0-4F09-8148-C483321AD2D9}">
          <dgm14:cNvPr xmlns:dgm14="http://schemas.microsoft.com/office/drawing/2010/diagram" id="0" name="" descr="Judge holding a wooden gavel"/>
        </a:ext>
      </dgm:extLst>
    </dgm:pt>
    <dgm:pt modelId="{94269960-5DB5-4085-BFFB-25342E989647}" type="pres">
      <dgm:prSet presAssocID="{823A2B26-A9F3-4901-B5F2-D4B5A965AED5}" presName="sibTrans" presStyleCnt="0"/>
      <dgm:spPr/>
    </dgm:pt>
    <dgm:pt modelId="{EA9459B7-A569-4C2F-A64F-D919C1C14F7C}" type="pres">
      <dgm:prSet presAssocID="{0476D98F-FEB2-49A2-BAD2-005865553F1D}" presName="composite" presStyleCnt="0"/>
      <dgm:spPr/>
    </dgm:pt>
    <dgm:pt modelId="{7042D49E-2C13-4DFF-B8A3-A71C98CA77B5}" type="pres">
      <dgm:prSet presAssocID="{0476D98F-FEB2-49A2-BAD2-005865553F1D}" presName="rect1" presStyleLbl="trAlignAcc1" presStyleIdx="3" presStyleCnt="4">
        <dgm:presLayoutVars>
          <dgm:bulletEnabled val="1"/>
        </dgm:presLayoutVars>
      </dgm:prSet>
      <dgm:spPr/>
    </dgm:pt>
    <dgm:pt modelId="{FA6BB6AD-CBA9-4E17-9120-1A9ED2691F14}" type="pres">
      <dgm:prSet presAssocID="{0476D98F-FEB2-49A2-BAD2-005865553F1D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102000" r="-102000"/>
          </a:stretch>
        </a:blipFill>
      </dgm:spPr>
    </dgm:pt>
  </dgm:ptLst>
  <dgm:cxnLst>
    <dgm:cxn modelId="{84261911-6E97-4DE0-A357-2E30D9994864}" type="presOf" srcId="{2E0C5ABF-EA98-43E4-AB05-1F06F02CD6FE}" destId="{60F1A029-D00D-4226-B43D-0B3D785FCCF7}" srcOrd="0" destOrd="2" presId="urn:microsoft.com/office/officeart/2008/layout/PictureStrips"/>
    <dgm:cxn modelId="{3E280F1D-2454-4A60-A013-3F772FE08A76}" srcId="{5EC84465-1B36-40D6-A552-6F99E1EBD1F7}" destId="{9869617C-F5D3-4656-BE56-BE493597D23F}" srcOrd="0" destOrd="0" parTransId="{0102AD2E-4CF3-4E43-A1D7-CE083C7B470A}" sibTransId="{F6EA40BB-E8D0-404A-90C8-5429A069BC26}"/>
    <dgm:cxn modelId="{CCF41F3C-4F1C-4503-B723-43B425D3B164}" srcId="{216104DF-A535-4998-BCB5-AC48FEE26F52}" destId="{0476D98F-FEB2-49A2-BAD2-005865553F1D}" srcOrd="3" destOrd="0" parTransId="{93DC365C-B17F-48F9-BA47-5E543D972CEC}" sibTransId="{79CAC4A3-5421-47BA-93D5-10A1256F9140}"/>
    <dgm:cxn modelId="{FFD5313F-3FD7-4A08-96D8-93F1CF8B5AFB}" type="presOf" srcId="{FD8FE7CC-3B18-4C44-A749-5D6C989F7462}" destId="{7042D49E-2C13-4DFF-B8A3-A71C98CA77B5}" srcOrd="0" destOrd="1" presId="urn:microsoft.com/office/officeart/2008/layout/PictureStrips"/>
    <dgm:cxn modelId="{4FB15571-FE59-40B1-92EE-47831C0542D8}" srcId="{5002DA6C-69A5-494C-9B18-0FF0C0E40D46}" destId="{FEBF2975-B07E-4151-BED4-6068C424B2BF}" srcOrd="0" destOrd="0" parTransId="{A8C2BDE9-C142-48B0-9BB6-2F00F3244421}" sibTransId="{CE7DEF45-CF1E-40FC-9A62-55312EF2F4F8}"/>
    <dgm:cxn modelId="{FFE01372-417A-4C19-BBD3-EF020142993E}" srcId="{0476D98F-FEB2-49A2-BAD2-005865553F1D}" destId="{FD8FE7CC-3B18-4C44-A749-5D6C989F7462}" srcOrd="0" destOrd="0" parTransId="{B0F26A02-FF87-4889-80E3-B26119AF13A3}" sibTransId="{C1FBA0B5-A5AA-4FCA-94B4-2822E6EE6EC1}"/>
    <dgm:cxn modelId="{A20D5973-3254-4477-89B6-F930755CE7DD}" type="presOf" srcId="{5EC84465-1B36-40D6-A552-6F99E1EBD1F7}" destId="{880505A2-5D63-420D-A5D1-0B900F5D8DC1}" srcOrd="0" destOrd="0" presId="urn:microsoft.com/office/officeart/2008/layout/PictureStrips"/>
    <dgm:cxn modelId="{653CCD79-6614-4894-94C8-A4EABCBA6205}" type="presOf" srcId="{6F6115E2-10CB-48F9-95D2-CEDD3CAAD636}" destId="{880505A2-5D63-420D-A5D1-0B900F5D8DC1}" srcOrd="0" destOrd="2" presId="urn:microsoft.com/office/officeart/2008/layout/PictureStrips"/>
    <dgm:cxn modelId="{6B51127C-0975-4F75-AC61-F518DCD6D6FC}" srcId="{216104DF-A535-4998-BCB5-AC48FEE26F52}" destId="{5002DA6C-69A5-494C-9B18-0FF0C0E40D46}" srcOrd="1" destOrd="0" parTransId="{31D30C05-E88D-4492-82A0-2763C3584928}" sibTransId="{1D1C6B43-21C9-4090-BE40-A8C1AD37908A}"/>
    <dgm:cxn modelId="{7D8C4D83-93F1-4823-A68C-59A86D0088C9}" srcId="{5EC84465-1B36-40D6-A552-6F99E1EBD1F7}" destId="{8CCC4B29-7778-47F4-BFBC-BD038ABB7E23}" srcOrd="2" destOrd="0" parTransId="{00671C2A-ECEB-48F4-A692-B49F20773D99}" sibTransId="{C0834750-CF70-4D93-9F3D-5F205B01C8DB}"/>
    <dgm:cxn modelId="{05F05C85-E195-4999-9C31-E537CC17B9F0}" srcId="{216104DF-A535-4998-BCB5-AC48FEE26F52}" destId="{5EC84465-1B36-40D6-A552-6F99E1EBD1F7}" srcOrd="0" destOrd="0" parTransId="{DE507E41-B9F4-4334-A7FA-D1EBD2436742}" sibTransId="{6C3F429D-E464-4806-955A-C053B1562AC5}"/>
    <dgm:cxn modelId="{B0614E92-2702-443D-9562-8F3CAA85F0F4}" srcId="{5EC84465-1B36-40D6-A552-6F99E1EBD1F7}" destId="{6F6115E2-10CB-48F9-95D2-CEDD3CAAD636}" srcOrd="1" destOrd="0" parTransId="{B91CD3A7-4FBC-4CC1-BB7A-9A9BC32F58BD}" sibTransId="{63E9597A-DD2A-4CBC-8B83-A4142F060318}"/>
    <dgm:cxn modelId="{41D74697-2FAC-49F8-943B-D539DF07F025}" type="presOf" srcId="{9869617C-F5D3-4656-BE56-BE493597D23F}" destId="{880505A2-5D63-420D-A5D1-0B900F5D8DC1}" srcOrd="0" destOrd="1" presId="urn:microsoft.com/office/officeart/2008/layout/PictureStrips"/>
    <dgm:cxn modelId="{AD5F3CAF-E013-49BC-9701-683CBD1AD433}" type="presOf" srcId="{97023019-9D42-495C-B6ED-17FE621509E9}" destId="{FEE4743A-244B-4503-B62B-C3D41579F521}" srcOrd="0" destOrd="0" presId="urn:microsoft.com/office/officeart/2008/layout/PictureStrips"/>
    <dgm:cxn modelId="{067208B4-0998-4B12-BE9A-312545ED5C60}" srcId="{5002DA6C-69A5-494C-9B18-0FF0C0E40D46}" destId="{2E0C5ABF-EA98-43E4-AB05-1F06F02CD6FE}" srcOrd="1" destOrd="0" parTransId="{F99BED2B-D8FF-452B-A93C-1483A4D84106}" sibTransId="{BF08CCE3-2D0E-41CA-ADC9-97A96ED5D715}"/>
    <dgm:cxn modelId="{48CEC9BF-FAEA-4154-99AC-6A5C5A10C270}" type="presOf" srcId="{32AD88B0-5E61-4189-A537-9A1B5B51C791}" destId="{FEE4743A-244B-4503-B62B-C3D41579F521}" srcOrd="0" destOrd="1" presId="urn:microsoft.com/office/officeart/2008/layout/PictureStrips"/>
    <dgm:cxn modelId="{E8E14BC3-3EE0-4C91-B9CC-C9A3851E54A8}" type="presOf" srcId="{FEBF2975-B07E-4151-BED4-6068C424B2BF}" destId="{60F1A029-D00D-4226-B43D-0B3D785FCCF7}" srcOrd="0" destOrd="1" presId="urn:microsoft.com/office/officeart/2008/layout/PictureStrips"/>
    <dgm:cxn modelId="{E0D869D1-D31E-4ED6-A309-DC4F2B04B42E}" srcId="{216104DF-A535-4998-BCB5-AC48FEE26F52}" destId="{97023019-9D42-495C-B6ED-17FE621509E9}" srcOrd="2" destOrd="0" parTransId="{39F41C1A-5DCD-41C4-8F90-29438FEEB657}" sibTransId="{823A2B26-A9F3-4901-B5F2-D4B5A965AED5}"/>
    <dgm:cxn modelId="{F8621ADD-2669-4F0D-AD1C-951948AA22EB}" srcId="{97023019-9D42-495C-B6ED-17FE621509E9}" destId="{32AD88B0-5E61-4189-A537-9A1B5B51C791}" srcOrd="0" destOrd="0" parTransId="{7A3B5B9E-8A9A-4503-BF0E-AB326F133A9B}" sibTransId="{3A8AA6F7-A147-41D1-92A3-A32316237A52}"/>
    <dgm:cxn modelId="{226EF8EC-9FDC-4655-AB91-5CE859172510}" type="presOf" srcId="{0476D98F-FEB2-49A2-BAD2-005865553F1D}" destId="{7042D49E-2C13-4DFF-B8A3-A71C98CA77B5}" srcOrd="0" destOrd="0" presId="urn:microsoft.com/office/officeart/2008/layout/PictureStrips"/>
    <dgm:cxn modelId="{49CD38F3-F75E-46F1-B33F-5168B4151340}" type="presOf" srcId="{8CCC4B29-7778-47F4-BFBC-BD038ABB7E23}" destId="{880505A2-5D63-420D-A5D1-0B900F5D8DC1}" srcOrd="0" destOrd="3" presId="urn:microsoft.com/office/officeart/2008/layout/PictureStrips"/>
    <dgm:cxn modelId="{5EAE42F6-2E69-40D7-9AF1-012DEC8493FF}" type="presOf" srcId="{5002DA6C-69A5-494C-9B18-0FF0C0E40D46}" destId="{60F1A029-D00D-4226-B43D-0B3D785FCCF7}" srcOrd="0" destOrd="0" presId="urn:microsoft.com/office/officeart/2008/layout/PictureStrips"/>
    <dgm:cxn modelId="{0F0CCFFE-E077-449F-987B-0372E165B2B3}" type="presOf" srcId="{216104DF-A535-4998-BCB5-AC48FEE26F52}" destId="{E7A97623-F0EC-4318-94E3-D3EA7BE90824}" srcOrd="0" destOrd="0" presId="urn:microsoft.com/office/officeart/2008/layout/PictureStrips"/>
    <dgm:cxn modelId="{612BCA8A-CAF6-4887-9611-89D6892B933D}" type="presParOf" srcId="{E7A97623-F0EC-4318-94E3-D3EA7BE90824}" destId="{357D98A3-3336-49AC-AF80-23346C1600E1}" srcOrd="0" destOrd="0" presId="urn:microsoft.com/office/officeart/2008/layout/PictureStrips"/>
    <dgm:cxn modelId="{F9D89D41-0464-4C76-A256-35D4FEDB2669}" type="presParOf" srcId="{357D98A3-3336-49AC-AF80-23346C1600E1}" destId="{880505A2-5D63-420D-A5D1-0B900F5D8DC1}" srcOrd="0" destOrd="0" presId="urn:microsoft.com/office/officeart/2008/layout/PictureStrips"/>
    <dgm:cxn modelId="{999DF5EF-EDCE-450A-BB96-0367ADD02CAD}" type="presParOf" srcId="{357D98A3-3336-49AC-AF80-23346C1600E1}" destId="{689E3748-74DD-47A7-90EC-042565C8BE5E}" srcOrd="1" destOrd="0" presId="urn:microsoft.com/office/officeart/2008/layout/PictureStrips"/>
    <dgm:cxn modelId="{A14641A3-3616-45C9-B1A7-EE81BC6EF512}" type="presParOf" srcId="{E7A97623-F0EC-4318-94E3-D3EA7BE90824}" destId="{D6A8883B-CD2E-4AAF-8278-93E4F7339990}" srcOrd="1" destOrd="0" presId="urn:microsoft.com/office/officeart/2008/layout/PictureStrips"/>
    <dgm:cxn modelId="{305F354E-8D22-4A35-9BD8-9EBAAE70166E}" type="presParOf" srcId="{E7A97623-F0EC-4318-94E3-D3EA7BE90824}" destId="{B3A755EA-FD33-4A1B-A7A1-5639F64AC3AF}" srcOrd="2" destOrd="0" presId="urn:microsoft.com/office/officeart/2008/layout/PictureStrips"/>
    <dgm:cxn modelId="{8B733A21-D462-448F-A244-E72F90CC5B23}" type="presParOf" srcId="{B3A755EA-FD33-4A1B-A7A1-5639F64AC3AF}" destId="{60F1A029-D00D-4226-B43D-0B3D785FCCF7}" srcOrd="0" destOrd="0" presId="urn:microsoft.com/office/officeart/2008/layout/PictureStrips"/>
    <dgm:cxn modelId="{DCC4002F-D173-4FDD-ABFA-E120ABD17E94}" type="presParOf" srcId="{B3A755EA-FD33-4A1B-A7A1-5639F64AC3AF}" destId="{2148DCE5-7BA4-487C-BE6C-4C14B7679984}" srcOrd="1" destOrd="0" presId="urn:microsoft.com/office/officeart/2008/layout/PictureStrips"/>
    <dgm:cxn modelId="{CEDCD1B0-6F03-4D44-B862-1B785D012817}" type="presParOf" srcId="{E7A97623-F0EC-4318-94E3-D3EA7BE90824}" destId="{BAB0BACD-0552-4A44-8281-74C431B5EBAE}" srcOrd="3" destOrd="0" presId="urn:microsoft.com/office/officeart/2008/layout/PictureStrips"/>
    <dgm:cxn modelId="{26CA1C07-9B11-44E5-AD34-E2034FB94B8B}" type="presParOf" srcId="{E7A97623-F0EC-4318-94E3-D3EA7BE90824}" destId="{4F31E8F2-0564-4F6D-A65E-CEDC4A9A1256}" srcOrd="4" destOrd="0" presId="urn:microsoft.com/office/officeart/2008/layout/PictureStrips"/>
    <dgm:cxn modelId="{678F6D04-7594-44D9-AA2E-ADADA19E183E}" type="presParOf" srcId="{4F31E8F2-0564-4F6D-A65E-CEDC4A9A1256}" destId="{FEE4743A-244B-4503-B62B-C3D41579F521}" srcOrd="0" destOrd="0" presId="urn:microsoft.com/office/officeart/2008/layout/PictureStrips"/>
    <dgm:cxn modelId="{01252EE5-23D9-4051-A98D-2A17B0A114C7}" type="presParOf" srcId="{4F31E8F2-0564-4F6D-A65E-CEDC4A9A1256}" destId="{29CBAD29-5B38-495A-A51D-B96E4FA9FAD2}" srcOrd="1" destOrd="0" presId="urn:microsoft.com/office/officeart/2008/layout/PictureStrips"/>
    <dgm:cxn modelId="{D14CFB40-74E5-4AEA-8D76-377FACBF889B}" type="presParOf" srcId="{E7A97623-F0EC-4318-94E3-D3EA7BE90824}" destId="{94269960-5DB5-4085-BFFB-25342E989647}" srcOrd="5" destOrd="0" presId="urn:microsoft.com/office/officeart/2008/layout/PictureStrips"/>
    <dgm:cxn modelId="{24302A8B-BCA6-4155-917A-C8EAEA5E7DCB}" type="presParOf" srcId="{E7A97623-F0EC-4318-94E3-D3EA7BE90824}" destId="{EA9459B7-A569-4C2F-A64F-D919C1C14F7C}" srcOrd="6" destOrd="0" presId="urn:microsoft.com/office/officeart/2008/layout/PictureStrips"/>
    <dgm:cxn modelId="{FA445525-759C-4B80-8EB7-04CBA2EDDD13}" type="presParOf" srcId="{EA9459B7-A569-4C2F-A64F-D919C1C14F7C}" destId="{7042D49E-2C13-4DFF-B8A3-A71C98CA77B5}" srcOrd="0" destOrd="0" presId="urn:microsoft.com/office/officeart/2008/layout/PictureStrips"/>
    <dgm:cxn modelId="{5DBF1A2D-B773-44EB-86A8-8BB010DBD370}" type="presParOf" srcId="{EA9459B7-A569-4C2F-A64F-D919C1C14F7C}" destId="{FA6BB6AD-CBA9-4E17-9120-1A9ED2691F1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C82522A-1084-4B6C-B097-D2C904BA1136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286742AC-16DE-4250-BAB0-EC99F07009D4}">
      <dgm:prSet phldrT="[Text]"/>
      <dgm:spPr/>
      <dgm:t>
        <a:bodyPr/>
        <a:lstStyle/>
        <a:p>
          <a:r>
            <a:rPr lang="en-US" dirty="0" err="1"/>
            <a:t>Diajukan</a:t>
          </a:r>
          <a:r>
            <a:rPr lang="en-US" dirty="0"/>
            <a:t> secara </a:t>
          </a:r>
          <a:r>
            <a:rPr lang="en-US" dirty="0" err="1"/>
            <a:t>tertulis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bahasa</a:t>
          </a:r>
          <a:r>
            <a:rPr lang="en-US" dirty="0"/>
            <a:t> Indonesia</a:t>
          </a:r>
          <a:endParaRPr lang="id-ID" dirty="0"/>
        </a:p>
      </dgm:t>
    </dgm:pt>
    <dgm:pt modelId="{661B6B43-7E47-48E2-A7F4-119E4A5426D6}" type="parTrans" cxnId="{26504B5C-A12C-4844-979A-D9B18B976CFF}">
      <dgm:prSet/>
      <dgm:spPr/>
      <dgm:t>
        <a:bodyPr/>
        <a:lstStyle/>
        <a:p>
          <a:endParaRPr lang="id-ID"/>
        </a:p>
      </dgm:t>
    </dgm:pt>
    <dgm:pt modelId="{AF8569D2-BA68-4A38-A959-38D1BD58FE1D}" type="sibTrans" cxnId="{26504B5C-A12C-4844-979A-D9B18B976CFF}">
      <dgm:prSet/>
      <dgm:spPr/>
      <dgm:t>
        <a:bodyPr/>
        <a:lstStyle/>
        <a:p>
          <a:endParaRPr lang="id-ID"/>
        </a:p>
      </dgm:t>
    </dgm:pt>
    <dgm:pt modelId="{B68C6F3B-9825-43F2-BB02-A1821DE4217C}">
      <dgm:prSet phldrT="[Text]"/>
      <dgm:spPr/>
      <dgm:t>
        <a:bodyPr/>
        <a:lstStyle/>
        <a:p>
          <a:r>
            <a:rPr lang="en-US" dirty="0"/>
            <a:t>SYARAT</a:t>
          </a:r>
          <a:endParaRPr lang="id-ID" dirty="0"/>
        </a:p>
      </dgm:t>
    </dgm:pt>
    <dgm:pt modelId="{F8FF0E8D-B819-4396-A6D7-0CBACB1611F1}" type="sibTrans" cxnId="{2DA82E8D-BA14-47E5-B9C6-16110BB379EA}">
      <dgm:prSet/>
      <dgm:spPr/>
      <dgm:t>
        <a:bodyPr/>
        <a:lstStyle/>
        <a:p>
          <a:endParaRPr lang="id-ID"/>
        </a:p>
      </dgm:t>
    </dgm:pt>
    <dgm:pt modelId="{CDD1147E-81C3-49A5-9E4A-01A20E43CD25}" type="parTrans" cxnId="{2DA82E8D-BA14-47E5-B9C6-16110BB379EA}">
      <dgm:prSet/>
      <dgm:spPr/>
      <dgm:t>
        <a:bodyPr/>
        <a:lstStyle/>
        <a:p>
          <a:endParaRPr lang="id-ID"/>
        </a:p>
      </dgm:t>
    </dgm:pt>
    <dgm:pt modelId="{17A81E42-DFC5-44A5-B595-F98311C34A2F}">
      <dgm:prSet phldrT="[Text]"/>
      <dgm:spPr/>
      <dgm:t>
        <a:bodyPr/>
        <a:lstStyle/>
        <a:p>
          <a:r>
            <a:rPr lang="en-US" dirty="0" err="1"/>
            <a:t>Diajukan</a:t>
          </a:r>
          <a:r>
            <a:rPr lang="en-US" dirty="0"/>
            <a:t> oleh Orang yang </a:t>
          </a:r>
          <a:r>
            <a:rPr lang="en-US" dirty="0" err="1"/>
            <a:t>berhak</a:t>
          </a:r>
          <a:r>
            <a:rPr lang="en-US" dirty="0"/>
            <a:t>:</a:t>
          </a:r>
          <a:endParaRPr lang="id-ID" dirty="0"/>
        </a:p>
      </dgm:t>
    </dgm:pt>
    <dgm:pt modelId="{1FF2F485-DE4A-4AEB-A513-89FBF75A65E2}" type="parTrans" cxnId="{8D9BDC0C-181C-4EAA-B641-6C4001480601}">
      <dgm:prSet/>
      <dgm:spPr/>
      <dgm:t>
        <a:bodyPr/>
        <a:lstStyle/>
        <a:p>
          <a:endParaRPr lang="id-ID"/>
        </a:p>
      </dgm:t>
    </dgm:pt>
    <dgm:pt modelId="{9F4B0C21-A557-494A-B8DD-DEC2A112F3DF}" type="sibTrans" cxnId="{8D9BDC0C-181C-4EAA-B641-6C4001480601}">
      <dgm:prSet/>
      <dgm:spPr/>
      <dgm:t>
        <a:bodyPr/>
        <a:lstStyle/>
        <a:p>
          <a:endParaRPr lang="id-ID"/>
        </a:p>
      </dgm:t>
    </dgm:pt>
    <dgm:pt modelId="{86498F5E-31E4-4FAD-A741-F4FA5AD9A296}">
      <dgm:prSet phldrT="[Text]"/>
      <dgm:spPr/>
      <dgm:t>
        <a:bodyPr/>
        <a:lstStyle/>
        <a:p>
          <a:r>
            <a:rPr lang="en-US" dirty="0" err="1"/>
            <a:t>Melampirkan</a:t>
          </a:r>
          <a:r>
            <a:rPr lang="en-US" dirty="0"/>
            <a:t>:</a:t>
          </a:r>
          <a:endParaRPr lang="id-ID" dirty="0"/>
        </a:p>
      </dgm:t>
    </dgm:pt>
    <dgm:pt modelId="{52B88953-94AD-408A-937D-BDB3E06EB3C5}" type="parTrans" cxnId="{2F4CC4CD-44A6-4AE8-96F3-97A9BE9EEE79}">
      <dgm:prSet/>
      <dgm:spPr/>
      <dgm:t>
        <a:bodyPr/>
        <a:lstStyle/>
        <a:p>
          <a:endParaRPr lang="id-ID"/>
        </a:p>
      </dgm:t>
    </dgm:pt>
    <dgm:pt modelId="{F8BCD11A-FE03-48B8-A9BE-35CA9FF418B9}" type="sibTrans" cxnId="{2F4CC4CD-44A6-4AE8-96F3-97A9BE9EEE79}">
      <dgm:prSet/>
      <dgm:spPr/>
      <dgm:t>
        <a:bodyPr/>
        <a:lstStyle/>
        <a:p>
          <a:endParaRPr lang="id-ID"/>
        </a:p>
      </dgm:t>
    </dgm:pt>
    <dgm:pt modelId="{E4EA4097-52F6-4724-9358-FA2158CEE5A9}">
      <dgm:prSet phldrT="[Text]"/>
      <dgm:spPr/>
      <dgm:t>
        <a:bodyPr/>
        <a:lstStyle/>
        <a:p>
          <a:r>
            <a:rPr lang="en-US" dirty="0"/>
            <a:t>TUJUAN</a:t>
          </a:r>
          <a:endParaRPr lang="id-ID" dirty="0"/>
        </a:p>
      </dgm:t>
    </dgm:pt>
    <dgm:pt modelId="{5A637186-D338-4F30-AE5C-ABCE18401564}" type="parTrans" cxnId="{37125A5F-A856-4EC1-B42B-8A65032B868F}">
      <dgm:prSet/>
      <dgm:spPr/>
      <dgm:t>
        <a:bodyPr/>
        <a:lstStyle/>
        <a:p>
          <a:endParaRPr lang="id-ID"/>
        </a:p>
      </dgm:t>
    </dgm:pt>
    <dgm:pt modelId="{3DDB128E-23FE-438E-9FE9-ECE170DBE1EA}" type="sibTrans" cxnId="{37125A5F-A856-4EC1-B42B-8A65032B868F}">
      <dgm:prSet/>
      <dgm:spPr/>
      <dgm:t>
        <a:bodyPr/>
        <a:lstStyle/>
        <a:p>
          <a:endParaRPr lang="id-ID"/>
        </a:p>
      </dgm:t>
    </dgm:pt>
    <dgm:pt modelId="{D1CFDD5B-1549-407B-93F6-287FF694F44A}">
      <dgm:prSet phldrT="[Text]"/>
      <dgm:spPr/>
      <dgm:t>
        <a:bodyPr/>
        <a:lstStyle/>
        <a:p>
          <a:pPr>
            <a:buNone/>
          </a:pPr>
          <a:r>
            <a:rPr lang="en-US" dirty="0" err="1"/>
            <a:t>Direktur</a:t>
          </a:r>
          <a:r>
            <a:rPr lang="en-US" dirty="0"/>
            <a:t> </a:t>
          </a:r>
          <a:r>
            <a:rPr lang="en-US" dirty="0" err="1"/>
            <a:t>Jenderal</a:t>
          </a:r>
          <a:r>
            <a:rPr lang="en-US" dirty="0"/>
            <a:t> Bea dan Cukai</a:t>
          </a:r>
          <a:endParaRPr lang="id-ID" dirty="0"/>
        </a:p>
      </dgm:t>
    </dgm:pt>
    <dgm:pt modelId="{54E1BC79-A54C-4BB9-B054-FA8B164B344C}" type="parTrans" cxnId="{3C6586DA-49D2-4E6F-80EC-1A91188B8D6A}">
      <dgm:prSet/>
      <dgm:spPr/>
      <dgm:t>
        <a:bodyPr/>
        <a:lstStyle/>
        <a:p>
          <a:endParaRPr lang="id-ID"/>
        </a:p>
      </dgm:t>
    </dgm:pt>
    <dgm:pt modelId="{E05EEB6C-95FC-4099-8894-9BEB9538CECC}" type="sibTrans" cxnId="{3C6586DA-49D2-4E6F-80EC-1A91188B8D6A}">
      <dgm:prSet/>
      <dgm:spPr/>
      <dgm:t>
        <a:bodyPr/>
        <a:lstStyle/>
        <a:p>
          <a:endParaRPr lang="id-ID"/>
        </a:p>
      </dgm:t>
    </dgm:pt>
    <dgm:pt modelId="{99130683-7C08-46D3-B3F8-24E1493ED16D}">
      <dgm:prSet phldrT="[Text]"/>
      <dgm:spPr/>
      <dgm:t>
        <a:bodyPr/>
        <a:lstStyle/>
        <a:p>
          <a:r>
            <a:rPr lang="en-US" dirty="0"/>
            <a:t>Bukti </a:t>
          </a:r>
          <a:r>
            <a:rPr lang="en-US" dirty="0" err="1"/>
            <a:t>Penerimaan</a:t>
          </a:r>
          <a:r>
            <a:rPr lang="en-US" dirty="0"/>
            <a:t> </a:t>
          </a:r>
          <a:r>
            <a:rPr lang="en-US" dirty="0" err="1"/>
            <a:t>Jaminan</a:t>
          </a:r>
          <a:endParaRPr lang="id-ID" dirty="0"/>
        </a:p>
      </dgm:t>
    </dgm:pt>
    <dgm:pt modelId="{18157464-1999-4D01-BEF4-B0C64E3224C6}" type="parTrans" cxnId="{49E3E2EC-3673-48CF-A6BD-6F0E7DA76223}">
      <dgm:prSet/>
      <dgm:spPr/>
      <dgm:t>
        <a:bodyPr/>
        <a:lstStyle/>
        <a:p>
          <a:endParaRPr lang="id-ID"/>
        </a:p>
      </dgm:t>
    </dgm:pt>
    <dgm:pt modelId="{EB0643EC-8A95-474D-B316-D798728A79F1}" type="sibTrans" cxnId="{49E3E2EC-3673-48CF-A6BD-6F0E7DA76223}">
      <dgm:prSet/>
      <dgm:spPr/>
      <dgm:t>
        <a:bodyPr/>
        <a:lstStyle/>
        <a:p>
          <a:endParaRPr lang="id-ID"/>
        </a:p>
      </dgm:t>
    </dgm:pt>
    <dgm:pt modelId="{D2B27CE2-4747-48D4-96CF-9A52ED00DC6C}">
      <dgm:prSet phldrT="[Text]"/>
      <dgm:spPr/>
      <dgm:t>
        <a:bodyPr/>
        <a:lstStyle/>
        <a:p>
          <a:r>
            <a:rPr lang="en-US" dirty="0"/>
            <a:t>Salinan </a:t>
          </a:r>
          <a:r>
            <a:rPr lang="en-US" dirty="0" err="1"/>
            <a:t>Penetapan</a:t>
          </a:r>
          <a:endParaRPr lang="id-ID" dirty="0"/>
        </a:p>
      </dgm:t>
    </dgm:pt>
    <dgm:pt modelId="{A7032E6F-0FF3-448E-A7BA-BEAB90C8AF04}" type="parTrans" cxnId="{B3F2400C-A229-4349-89B1-6BA5FE2F18AE}">
      <dgm:prSet/>
      <dgm:spPr/>
      <dgm:t>
        <a:bodyPr/>
        <a:lstStyle/>
        <a:p>
          <a:endParaRPr lang="id-ID"/>
        </a:p>
      </dgm:t>
    </dgm:pt>
    <dgm:pt modelId="{F155D144-F1BA-4898-9F92-BF26E83F3EB0}" type="sibTrans" cxnId="{B3F2400C-A229-4349-89B1-6BA5FE2F18AE}">
      <dgm:prSet/>
      <dgm:spPr/>
      <dgm:t>
        <a:bodyPr/>
        <a:lstStyle/>
        <a:p>
          <a:endParaRPr lang="id-ID"/>
        </a:p>
      </dgm:t>
    </dgm:pt>
    <dgm:pt modelId="{80686308-30C3-4701-9D93-E477B0D48841}">
      <dgm:prSet phldrT="[Text]"/>
      <dgm:spPr/>
      <dgm:t>
        <a:bodyPr/>
        <a:lstStyle/>
        <a:p>
          <a:r>
            <a:rPr lang="en-US" dirty="0" err="1"/>
            <a:t>Perseorangan</a:t>
          </a:r>
          <a:endParaRPr lang="id-ID" dirty="0"/>
        </a:p>
      </dgm:t>
    </dgm:pt>
    <dgm:pt modelId="{15AD2312-8B70-4127-95CB-3568577D4106}" type="parTrans" cxnId="{005025B2-9978-4702-873E-74B276BDD7DA}">
      <dgm:prSet/>
      <dgm:spPr/>
      <dgm:t>
        <a:bodyPr/>
        <a:lstStyle/>
        <a:p>
          <a:endParaRPr lang="id-ID"/>
        </a:p>
      </dgm:t>
    </dgm:pt>
    <dgm:pt modelId="{405ED0BB-9C6D-4574-9FD9-F62259639189}" type="sibTrans" cxnId="{005025B2-9978-4702-873E-74B276BDD7DA}">
      <dgm:prSet/>
      <dgm:spPr/>
      <dgm:t>
        <a:bodyPr/>
        <a:lstStyle/>
        <a:p>
          <a:endParaRPr lang="id-ID"/>
        </a:p>
      </dgm:t>
    </dgm:pt>
    <dgm:pt modelId="{304E350F-028D-4F20-93DE-8456A8E33328}">
      <dgm:prSet phldrT="[Text]"/>
      <dgm:spPr/>
      <dgm:t>
        <a:bodyPr/>
        <a:lstStyle/>
        <a:p>
          <a:r>
            <a:rPr lang="en-US" dirty="0"/>
            <a:t>Badan Hukum (Surat Kuasa </a:t>
          </a:r>
          <a:r>
            <a:rPr lang="en-US" dirty="0" err="1"/>
            <a:t>Khusus</a:t>
          </a:r>
          <a:r>
            <a:rPr lang="en-US" dirty="0"/>
            <a:t>)</a:t>
          </a:r>
          <a:endParaRPr lang="id-ID" dirty="0"/>
        </a:p>
      </dgm:t>
    </dgm:pt>
    <dgm:pt modelId="{2CFDB5E0-9FBC-495B-BB42-316DC72C5DF2}" type="parTrans" cxnId="{21ECA043-7739-49BC-B492-51197F61FA1C}">
      <dgm:prSet/>
      <dgm:spPr/>
      <dgm:t>
        <a:bodyPr/>
        <a:lstStyle/>
        <a:p>
          <a:endParaRPr lang="id-ID"/>
        </a:p>
      </dgm:t>
    </dgm:pt>
    <dgm:pt modelId="{077C89E1-8D5B-4038-87BC-44967E3A2371}" type="sibTrans" cxnId="{21ECA043-7739-49BC-B492-51197F61FA1C}">
      <dgm:prSet/>
      <dgm:spPr/>
      <dgm:t>
        <a:bodyPr/>
        <a:lstStyle/>
        <a:p>
          <a:endParaRPr lang="id-ID"/>
        </a:p>
      </dgm:t>
    </dgm:pt>
    <dgm:pt modelId="{78658969-D153-4CAD-937C-17B53D11CE94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CARA</a:t>
          </a:r>
          <a:endParaRPr lang="id-ID" dirty="0"/>
        </a:p>
      </dgm:t>
    </dgm:pt>
    <dgm:pt modelId="{60FE821D-8B06-45AA-8504-9D6FE4016CCB}" type="parTrans" cxnId="{8EA6BA41-77E7-46C4-BFAA-2703F50306FE}">
      <dgm:prSet/>
      <dgm:spPr/>
      <dgm:t>
        <a:bodyPr/>
        <a:lstStyle/>
        <a:p>
          <a:endParaRPr lang="id-ID"/>
        </a:p>
      </dgm:t>
    </dgm:pt>
    <dgm:pt modelId="{DBD0F2CF-C1A4-4A9E-B19E-56BD0EF14913}" type="sibTrans" cxnId="{8EA6BA41-77E7-46C4-BFAA-2703F50306FE}">
      <dgm:prSet/>
      <dgm:spPr/>
      <dgm:t>
        <a:bodyPr/>
        <a:lstStyle/>
        <a:p>
          <a:endParaRPr lang="id-ID"/>
        </a:p>
      </dgm:t>
    </dgm:pt>
    <dgm:pt modelId="{2F314908-FA91-42EC-9349-6BD9B31F74F4}">
      <dgm:prSet phldrT="[Text]"/>
      <dgm:spPr/>
      <dgm:t>
        <a:bodyPr/>
        <a:lstStyle/>
        <a:p>
          <a:r>
            <a:rPr lang="en-US" dirty="0" err="1"/>
            <a:t>Disampaikan</a:t>
          </a:r>
          <a:r>
            <a:rPr lang="en-US" dirty="0"/>
            <a:t> secara </a:t>
          </a:r>
          <a:r>
            <a:rPr lang="en-US" dirty="0" err="1"/>
            <a:t>elektronik</a:t>
          </a:r>
          <a:endParaRPr lang="id-ID" dirty="0"/>
        </a:p>
      </dgm:t>
    </dgm:pt>
    <dgm:pt modelId="{A0793557-C2F5-4C81-8F75-BEEC1DBC1D93}" type="parTrans" cxnId="{9C3D874A-FBBC-4850-A3D3-404872FD420B}">
      <dgm:prSet/>
      <dgm:spPr/>
      <dgm:t>
        <a:bodyPr/>
        <a:lstStyle/>
        <a:p>
          <a:endParaRPr lang="id-ID"/>
        </a:p>
      </dgm:t>
    </dgm:pt>
    <dgm:pt modelId="{6074C85E-3E6D-4DC6-B1F3-0BBCED0693AC}" type="sibTrans" cxnId="{9C3D874A-FBBC-4850-A3D3-404872FD420B}">
      <dgm:prSet/>
      <dgm:spPr/>
      <dgm:t>
        <a:bodyPr/>
        <a:lstStyle/>
        <a:p>
          <a:endParaRPr lang="id-ID"/>
        </a:p>
      </dgm:t>
    </dgm:pt>
    <dgm:pt modelId="{BACC98BB-941A-4754-8EDA-511B919AB1E6}">
      <dgm:prSet phldrT="[Text]"/>
      <dgm:spPr/>
      <dgm:t>
        <a:bodyPr/>
        <a:lstStyle/>
        <a:p>
          <a:r>
            <a:rPr lang="en-US" dirty="0" err="1"/>
            <a:t>Melalui</a:t>
          </a:r>
          <a:r>
            <a:rPr lang="en-US" dirty="0"/>
            <a:t> Portal DJBC</a:t>
          </a:r>
          <a:endParaRPr lang="id-ID" dirty="0"/>
        </a:p>
      </dgm:t>
    </dgm:pt>
    <dgm:pt modelId="{4E9236A9-4D60-4B82-8C5C-BB8E84054148}" type="parTrans" cxnId="{EFEFE6CC-1178-433C-AA9C-9C15F4EF3CF7}">
      <dgm:prSet/>
      <dgm:spPr/>
      <dgm:t>
        <a:bodyPr/>
        <a:lstStyle/>
        <a:p>
          <a:endParaRPr lang="id-ID"/>
        </a:p>
      </dgm:t>
    </dgm:pt>
    <dgm:pt modelId="{AFB6BCB4-ED32-496F-8A2B-A6AD22773895}" type="sibTrans" cxnId="{EFEFE6CC-1178-433C-AA9C-9C15F4EF3CF7}">
      <dgm:prSet/>
      <dgm:spPr/>
      <dgm:t>
        <a:bodyPr/>
        <a:lstStyle/>
        <a:p>
          <a:endParaRPr lang="id-ID"/>
        </a:p>
      </dgm:t>
    </dgm:pt>
    <dgm:pt modelId="{FF9B15E7-3A2D-4D0D-8596-163791064B81}">
      <dgm:prSet phldrT="[Text]"/>
      <dgm:spPr/>
      <dgm:t>
        <a:bodyPr/>
        <a:lstStyle/>
        <a:p>
          <a:r>
            <a:rPr lang="en-US" dirty="0"/>
            <a:t>TANDA TERIMA</a:t>
          </a:r>
          <a:endParaRPr lang="id-ID" dirty="0"/>
        </a:p>
      </dgm:t>
    </dgm:pt>
    <dgm:pt modelId="{C23D980A-5F1B-40AA-996A-91DCF42690D9}" type="parTrans" cxnId="{2B53C7CD-4B6C-467D-A78C-2E757E2792F5}">
      <dgm:prSet/>
      <dgm:spPr/>
      <dgm:t>
        <a:bodyPr/>
        <a:lstStyle/>
        <a:p>
          <a:endParaRPr lang="id-ID"/>
        </a:p>
      </dgm:t>
    </dgm:pt>
    <dgm:pt modelId="{C71A7018-B590-4959-A47C-B05A9E96E73F}" type="sibTrans" cxnId="{2B53C7CD-4B6C-467D-A78C-2E757E2792F5}">
      <dgm:prSet/>
      <dgm:spPr/>
      <dgm:t>
        <a:bodyPr/>
        <a:lstStyle/>
        <a:p>
          <a:endParaRPr lang="id-ID"/>
        </a:p>
      </dgm:t>
    </dgm:pt>
    <dgm:pt modelId="{2B7E5B04-237E-4DC4-BAC9-5E467DB9A22B}">
      <dgm:prSet phldrT="[Text]"/>
      <dgm:spPr/>
      <dgm:t>
        <a:bodyPr/>
        <a:lstStyle/>
        <a:p>
          <a:r>
            <a:rPr lang="en-US" dirty="0"/>
            <a:t>ASISTENSI</a:t>
          </a:r>
          <a:endParaRPr lang="id-ID" dirty="0"/>
        </a:p>
      </dgm:t>
    </dgm:pt>
    <dgm:pt modelId="{3ECE266D-454F-471B-98CB-E37B70B77C79}" type="parTrans" cxnId="{C0BC9C29-6EBD-4BEF-92CB-81EF1684496A}">
      <dgm:prSet/>
      <dgm:spPr/>
      <dgm:t>
        <a:bodyPr/>
        <a:lstStyle/>
        <a:p>
          <a:endParaRPr lang="id-ID"/>
        </a:p>
      </dgm:t>
    </dgm:pt>
    <dgm:pt modelId="{FBEE7B64-09E9-4653-8D5A-F16C3B1F111C}" type="sibTrans" cxnId="{C0BC9C29-6EBD-4BEF-92CB-81EF1684496A}">
      <dgm:prSet/>
      <dgm:spPr/>
      <dgm:t>
        <a:bodyPr/>
        <a:lstStyle/>
        <a:p>
          <a:endParaRPr lang="id-ID"/>
        </a:p>
      </dgm:t>
    </dgm:pt>
    <dgm:pt modelId="{7DA651B7-4F28-4C78-8EF8-8D0195C27283}">
      <dgm:prSet phldrT="[Text]"/>
      <dgm:spPr/>
      <dgm:t>
        <a:bodyPr/>
        <a:lstStyle/>
        <a:p>
          <a:pPr>
            <a:buNone/>
          </a:pPr>
          <a:r>
            <a:rPr lang="en-US" dirty="0" err="1"/>
            <a:t>Diterbitkan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Portal DJBC </a:t>
          </a:r>
          <a:endParaRPr lang="id-ID" dirty="0"/>
        </a:p>
      </dgm:t>
    </dgm:pt>
    <dgm:pt modelId="{E804FF78-9AB3-487C-8EB0-1D5E26DA8ADE}" type="parTrans" cxnId="{E60A7EA6-3C96-413D-A2FF-BBD2142110E1}">
      <dgm:prSet/>
      <dgm:spPr/>
      <dgm:t>
        <a:bodyPr/>
        <a:lstStyle/>
        <a:p>
          <a:endParaRPr lang="id-ID"/>
        </a:p>
      </dgm:t>
    </dgm:pt>
    <dgm:pt modelId="{28606236-6A51-4263-92C0-BDE003A8B7BF}" type="sibTrans" cxnId="{E60A7EA6-3C96-413D-A2FF-BBD2142110E1}">
      <dgm:prSet/>
      <dgm:spPr/>
      <dgm:t>
        <a:bodyPr/>
        <a:lstStyle/>
        <a:p>
          <a:endParaRPr lang="id-ID"/>
        </a:p>
      </dgm:t>
    </dgm:pt>
    <dgm:pt modelId="{B2782246-114A-4093-B4FD-32D64CFF13E5}">
      <dgm:prSet phldrT="[Text]"/>
      <dgm:spPr/>
      <dgm:t>
        <a:bodyPr/>
        <a:lstStyle/>
        <a:p>
          <a:pPr>
            <a:buNone/>
          </a:pPr>
          <a:r>
            <a:rPr lang="en-US" dirty="0"/>
            <a:t>Kantor dapat </a:t>
          </a:r>
          <a:r>
            <a:rPr lang="en-US" dirty="0" err="1"/>
            <a:t>memberikan</a:t>
          </a:r>
          <a:r>
            <a:rPr lang="en-US" dirty="0"/>
            <a:t> </a:t>
          </a:r>
          <a:r>
            <a:rPr lang="en-US" dirty="0" err="1"/>
            <a:t>asistensi</a:t>
          </a:r>
          <a:r>
            <a:rPr lang="en-US" dirty="0"/>
            <a:t> </a:t>
          </a:r>
          <a:r>
            <a:rPr lang="en-US" dirty="0" err="1"/>
            <a:t>jika</a:t>
          </a:r>
          <a:r>
            <a:rPr lang="en-US" dirty="0"/>
            <a:t> </a:t>
          </a:r>
          <a:r>
            <a:rPr lang="en-US" dirty="0" err="1"/>
            <a:t>terdapat</a:t>
          </a:r>
          <a:r>
            <a:rPr lang="en-US" dirty="0"/>
            <a:t> </a:t>
          </a:r>
          <a:r>
            <a:rPr lang="en-US" dirty="0" err="1"/>
            <a:t>kendala</a:t>
          </a:r>
          <a:r>
            <a:rPr lang="en-US" dirty="0"/>
            <a:t> pada saat </a:t>
          </a:r>
          <a:r>
            <a:rPr lang="en-US" dirty="0" err="1"/>
            <a:t>pengajuan</a:t>
          </a:r>
          <a:r>
            <a:rPr lang="en-US" dirty="0"/>
            <a:t> keberatan</a:t>
          </a:r>
          <a:endParaRPr lang="id-ID" dirty="0"/>
        </a:p>
      </dgm:t>
    </dgm:pt>
    <dgm:pt modelId="{53800640-7A1A-4AB0-BA86-CEAEF4646D85}" type="parTrans" cxnId="{B65ED6C3-0D25-4719-98B0-AB7E499BCA0D}">
      <dgm:prSet/>
      <dgm:spPr/>
      <dgm:t>
        <a:bodyPr/>
        <a:lstStyle/>
        <a:p>
          <a:endParaRPr lang="id-ID"/>
        </a:p>
      </dgm:t>
    </dgm:pt>
    <dgm:pt modelId="{DBA74E89-0322-478D-833A-5159599F0280}" type="sibTrans" cxnId="{B65ED6C3-0D25-4719-98B0-AB7E499BCA0D}">
      <dgm:prSet/>
      <dgm:spPr/>
      <dgm:t>
        <a:bodyPr/>
        <a:lstStyle/>
        <a:p>
          <a:endParaRPr lang="id-ID"/>
        </a:p>
      </dgm:t>
    </dgm:pt>
    <dgm:pt modelId="{70E7B083-65BA-4BB6-BD03-4D2C1DE93DFE}" type="pres">
      <dgm:prSet presAssocID="{6C82522A-1084-4B6C-B097-D2C904BA1136}" presName="linear" presStyleCnt="0">
        <dgm:presLayoutVars>
          <dgm:animLvl val="lvl"/>
          <dgm:resizeHandles val="exact"/>
        </dgm:presLayoutVars>
      </dgm:prSet>
      <dgm:spPr/>
    </dgm:pt>
    <dgm:pt modelId="{05B428C6-E361-4A12-91EA-FFA4310BF344}" type="pres">
      <dgm:prSet presAssocID="{E4EA4097-52F6-4724-9358-FA2158CEE5A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0C44B71-9483-4074-B5DF-9F1CAAF1E8FF}" type="pres">
      <dgm:prSet presAssocID="{E4EA4097-52F6-4724-9358-FA2158CEE5A9}" presName="childText" presStyleLbl="revTx" presStyleIdx="0" presStyleCnt="5">
        <dgm:presLayoutVars>
          <dgm:bulletEnabled val="1"/>
        </dgm:presLayoutVars>
      </dgm:prSet>
      <dgm:spPr/>
    </dgm:pt>
    <dgm:pt modelId="{00A97ECE-D54B-4D3C-B617-641A632CAF03}" type="pres">
      <dgm:prSet presAssocID="{78658969-D153-4CAD-937C-17B53D11CE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FB92248-1C9A-4730-8C4A-A2E7A358A33B}" type="pres">
      <dgm:prSet presAssocID="{78658969-D153-4CAD-937C-17B53D11CE94}" presName="childText" presStyleLbl="revTx" presStyleIdx="1" presStyleCnt="5">
        <dgm:presLayoutVars>
          <dgm:bulletEnabled val="1"/>
        </dgm:presLayoutVars>
      </dgm:prSet>
      <dgm:spPr/>
    </dgm:pt>
    <dgm:pt modelId="{049517E4-040B-48C1-8D5B-B49340287C86}" type="pres">
      <dgm:prSet presAssocID="{B68C6F3B-9825-43F2-BB02-A1821DE4217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B7FC40B-FA7B-4828-B4C5-69C841D19154}" type="pres">
      <dgm:prSet presAssocID="{B68C6F3B-9825-43F2-BB02-A1821DE4217C}" presName="childText" presStyleLbl="revTx" presStyleIdx="2" presStyleCnt="5">
        <dgm:presLayoutVars>
          <dgm:bulletEnabled val="1"/>
        </dgm:presLayoutVars>
      </dgm:prSet>
      <dgm:spPr/>
    </dgm:pt>
    <dgm:pt modelId="{ABA9A49F-B12A-4CEC-9AA4-655CCA352F80}" type="pres">
      <dgm:prSet presAssocID="{FF9B15E7-3A2D-4D0D-8596-163791064B8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FC16D8D-5BBD-4BA1-9B02-1414265A32E7}" type="pres">
      <dgm:prSet presAssocID="{FF9B15E7-3A2D-4D0D-8596-163791064B81}" presName="childText" presStyleLbl="revTx" presStyleIdx="3" presStyleCnt="5">
        <dgm:presLayoutVars>
          <dgm:bulletEnabled val="1"/>
        </dgm:presLayoutVars>
      </dgm:prSet>
      <dgm:spPr/>
    </dgm:pt>
    <dgm:pt modelId="{78331FDE-EAB6-43AB-8A46-0C8F6F32CC8C}" type="pres">
      <dgm:prSet presAssocID="{2B7E5B04-237E-4DC4-BAC9-5E467DB9A22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81814ED-5468-4B1F-8ED2-8F60E78D150E}" type="pres">
      <dgm:prSet presAssocID="{2B7E5B04-237E-4DC4-BAC9-5E467DB9A22B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474660B-81E3-4F15-969E-D41DE48973A2}" type="presOf" srcId="{6C82522A-1084-4B6C-B097-D2C904BA1136}" destId="{70E7B083-65BA-4BB6-BD03-4D2C1DE93DFE}" srcOrd="0" destOrd="0" presId="urn:microsoft.com/office/officeart/2005/8/layout/vList2"/>
    <dgm:cxn modelId="{B3F2400C-A229-4349-89B1-6BA5FE2F18AE}" srcId="{86498F5E-31E4-4FAD-A741-F4FA5AD9A296}" destId="{D2B27CE2-4747-48D4-96CF-9A52ED00DC6C}" srcOrd="1" destOrd="0" parTransId="{A7032E6F-0FF3-448E-A7BA-BEAB90C8AF04}" sibTransId="{F155D144-F1BA-4898-9F92-BF26E83F3EB0}"/>
    <dgm:cxn modelId="{8D9BDC0C-181C-4EAA-B641-6C4001480601}" srcId="{B68C6F3B-9825-43F2-BB02-A1821DE4217C}" destId="{17A81E42-DFC5-44A5-B595-F98311C34A2F}" srcOrd="1" destOrd="0" parTransId="{1FF2F485-DE4A-4AEB-A513-89FBF75A65E2}" sibTransId="{9F4B0C21-A557-494A-B8DD-DEC2A112F3DF}"/>
    <dgm:cxn modelId="{A0E8700D-4055-4805-BEF7-27AB71CF5BBB}" type="presOf" srcId="{78658969-D153-4CAD-937C-17B53D11CE94}" destId="{00A97ECE-D54B-4D3C-B617-641A632CAF03}" srcOrd="0" destOrd="0" presId="urn:microsoft.com/office/officeart/2005/8/layout/vList2"/>
    <dgm:cxn modelId="{C714990F-3F55-4989-BD08-43E4B7DC950F}" type="presOf" srcId="{2B7E5B04-237E-4DC4-BAC9-5E467DB9A22B}" destId="{78331FDE-EAB6-43AB-8A46-0C8F6F32CC8C}" srcOrd="0" destOrd="0" presId="urn:microsoft.com/office/officeart/2005/8/layout/vList2"/>
    <dgm:cxn modelId="{332B2313-9535-4E3C-857D-F0E79054BC2B}" type="presOf" srcId="{D2B27CE2-4747-48D4-96CF-9A52ED00DC6C}" destId="{7B7FC40B-FA7B-4828-B4C5-69C841D19154}" srcOrd="0" destOrd="6" presId="urn:microsoft.com/office/officeart/2005/8/layout/vList2"/>
    <dgm:cxn modelId="{C0BC9C29-6EBD-4BEF-92CB-81EF1684496A}" srcId="{6C82522A-1084-4B6C-B097-D2C904BA1136}" destId="{2B7E5B04-237E-4DC4-BAC9-5E467DB9A22B}" srcOrd="4" destOrd="0" parTransId="{3ECE266D-454F-471B-98CB-E37B70B77C79}" sibTransId="{FBEE7B64-09E9-4653-8D5A-F16C3B1F111C}"/>
    <dgm:cxn modelId="{53EC732D-199F-41CC-A38A-811F5C09710E}" type="presOf" srcId="{D1CFDD5B-1549-407B-93F6-287FF694F44A}" destId="{20C44B71-9483-4074-B5DF-9F1CAAF1E8FF}" srcOrd="0" destOrd="0" presId="urn:microsoft.com/office/officeart/2005/8/layout/vList2"/>
    <dgm:cxn modelId="{4F9D7430-C18C-4DC6-8E2A-D2ECFD9489A5}" type="presOf" srcId="{E4EA4097-52F6-4724-9358-FA2158CEE5A9}" destId="{05B428C6-E361-4A12-91EA-FFA4310BF344}" srcOrd="0" destOrd="0" presId="urn:microsoft.com/office/officeart/2005/8/layout/vList2"/>
    <dgm:cxn modelId="{8FB6F133-DB19-4ACA-8EF0-A59305CA913F}" type="presOf" srcId="{BACC98BB-941A-4754-8EDA-511B919AB1E6}" destId="{EFB92248-1C9A-4730-8C4A-A2E7A358A33B}" srcOrd="0" destOrd="1" presId="urn:microsoft.com/office/officeart/2005/8/layout/vList2"/>
    <dgm:cxn modelId="{1EBAAA39-4DFB-499A-8D4F-7844CAC88BEB}" type="presOf" srcId="{286742AC-16DE-4250-BAB0-EC99F07009D4}" destId="{7B7FC40B-FA7B-4828-B4C5-69C841D19154}" srcOrd="0" destOrd="0" presId="urn:microsoft.com/office/officeart/2005/8/layout/vList2"/>
    <dgm:cxn modelId="{26504B5C-A12C-4844-979A-D9B18B976CFF}" srcId="{B68C6F3B-9825-43F2-BB02-A1821DE4217C}" destId="{286742AC-16DE-4250-BAB0-EC99F07009D4}" srcOrd="0" destOrd="0" parTransId="{661B6B43-7E47-48E2-A7F4-119E4A5426D6}" sibTransId="{AF8569D2-BA68-4A38-A959-38D1BD58FE1D}"/>
    <dgm:cxn modelId="{37125A5F-A856-4EC1-B42B-8A65032B868F}" srcId="{6C82522A-1084-4B6C-B097-D2C904BA1136}" destId="{E4EA4097-52F6-4724-9358-FA2158CEE5A9}" srcOrd="0" destOrd="0" parTransId="{5A637186-D338-4F30-AE5C-ABCE18401564}" sibTransId="{3DDB128E-23FE-438E-9FE9-ECE170DBE1EA}"/>
    <dgm:cxn modelId="{8EA6BA41-77E7-46C4-BFAA-2703F50306FE}" srcId="{6C82522A-1084-4B6C-B097-D2C904BA1136}" destId="{78658969-D153-4CAD-937C-17B53D11CE94}" srcOrd="1" destOrd="0" parTransId="{60FE821D-8B06-45AA-8504-9D6FE4016CCB}" sibTransId="{DBD0F2CF-C1A4-4A9E-B19E-56BD0EF14913}"/>
    <dgm:cxn modelId="{21ECA043-7739-49BC-B492-51197F61FA1C}" srcId="{17A81E42-DFC5-44A5-B595-F98311C34A2F}" destId="{304E350F-028D-4F20-93DE-8456A8E33328}" srcOrd="1" destOrd="0" parTransId="{2CFDB5E0-9FBC-495B-BB42-316DC72C5DF2}" sibTransId="{077C89E1-8D5B-4038-87BC-44967E3A2371}"/>
    <dgm:cxn modelId="{12988749-5B62-4117-92B9-305FB8639066}" type="presOf" srcId="{86498F5E-31E4-4FAD-A741-F4FA5AD9A296}" destId="{7B7FC40B-FA7B-4828-B4C5-69C841D19154}" srcOrd="0" destOrd="4" presId="urn:microsoft.com/office/officeart/2005/8/layout/vList2"/>
    <dgm:cxn modelId="{9C3D874A-FBBC-4850-A3D3-404872FD420B}" srcId="{78658969-D153-4CAD-937C-17B53D11CE94}" destId="{2F314908-FA91-42EC-9349-6BD9B31F74F4}" srcOrd="0" destOrd="0" parTransId="{A0793557-C2F5-4C81-8F75-BEEC1DBC1D93}" sibTransId="{6074C85E-3E6D-4DC6-B1F3-0BBCED0693AC}"/>
    <dgm:cxn modelId="{4500824B-930A-402E-AD59-8DE701DC178E}" type="presOf" srcId="{B68C6F3B-9825-43F2-BB02-A1821DE4217C}" destId="{049517E4-040B-48C1-8D5B-B49340287C86}" srcOrd="0" destOrd="0" presId="urn:microsoft.com/office/officeart/2005/8/layout/vList2"/>
    <dgm:cxn modelId="{48852E4F-CDDE-4311-AC63-493D979E98C7}" type="presOf" srcId="{7DA651B7-4F28-4C78-8EF8-8D0195C27283}" destId="{2FC16D8D-5BBD-4BA1-9B02-1414265A32E7}" srcOrd="0" destOrd="0" presId="urn:microsoft.com/office/officeart/2005/8/layout/vList2"/>
    <dgm:cxn modelId="{52773370-BAF2-4502-837C-1D508898897E}" type="presOf" srcId="{B2782246-114A-4093-B4FD-32D64CFF13E5}" destId="{081814ED-5468-4B1F-8ED2-8F60E78D150E}" srcOrd="0" destOrd="0" presId="urn:microsoft.com/office/officeart/2005/8/layout/vList2"/>
    <dgm:cxn modelId="{9A118B72-4CEB-4961-B7D2-53BBDC9CE42C}" type="presOf" srcId="{99130683-7C08-46D3-B3F8-24E1493ED16D}" destId="{7B7FC40B-FA7B-4828-B4C5-69C841D19154}" srcOrd="0" destOrd="5" presId="urn:microsoft.com/office/officeart/2005/8/layout/vList2"/>
    <dgm:cxn modelId="{1D24F77B-FAD8-49A4-BB25-78883898C030}" type="presOf" srcId="{17A81E42-DFC5-44A5-B595-F98311C34A2F}" destId="{7B7FC40B-FA7B-4828-B4C5-69C841D19154}" srcOrd="0" destOrd="1" presId="urn:microsoft.com/office/officeart/2005/8/layout/vList2"/>
    <dgm:cxn modelId="{2DA82E8D-BA14-47E5-B9C6-16110BB379EA}" srcId="{6C82522A-1084-4B6C-B097-D2C904BA1136}" destId="{B68C6F3B-9825-43F2-BB02-A1821DE4217C}" srcOrd="2" destOrd="0" parTransId="{CDD1147E-81C3-49A5-9E4A-01A20E43CD25}" sibTransId="{F8FF0E8D-B819-4396-A6D7-0CBACB1611F1}"/>
    <dgm:cxn modelId="{0BF659A4-B1AE-41D8-B7A8-11BA26DBC2D4}" type="presOf" srcId="{2F314908-FA91-42EC-9349-6BD9B31F74F4}" destId="{EFB92248-1C9A-4730-8C4A-A2E7A358A33B}" srcOrd="0" destOrd="0" presId="urn:microsoft.com/office/officeart/2005/8/layout/vList2"/>
    <dgm:cxn modelId="{E60A7EA6-3C96-413D-A2FF-BBD2142110E1}" srcId="{FF9B15E7-3A2D-4D0D-8596-163791064B81}" destId="{7DA651B7-4F28-4C78-8EF8-8D0195C27283}" srcOrd="0" destOrd="0" parTransId="{E804FF78-9AB3-487C-8EB0-1D5E26DA8ADE}" sibTransId="{28606236-6A51-4263-92C0-BDE003A8B7BF}"/>
    <dgm:cxn modelId="{005025B2-9978-4702-873E-74B276BDD7DA}" srcId="{17A81E42-DFC5-44A5-B595-F98311C34A2F}" destId="{80686308-30C3-4701-9D93-E477B0D48841}" srcOrd="0" destOrd="0" parTransId="{15AD2312-8B70-4127-95CB-3568577D4106}" sibTransId="{405ED0BB-9C6D-4574-9FD9-F62259639189}"/>
    <dgm:cxn modelId="{3BC2E1C1-ABD1-478B-82F3-D3F59F596E55}" type="presOf" srcId="{80686308-30C3-4701-9D93-E477B0D48841}" destId="{7B7FC40B-FA7B-4828-B4C5-69C841D19154}" srcOrd="0" destOrd="2" presId="urn:microsoft.com/office/officeart/2005/8/layout/vList2"/>
    <dgm:cxn modelId="{B65ED6C3-0D25-4719-98B0-AB7E499BCA0D}" srcId="{2B7E5B04-237E-4DC4-BAC9-5E467DB9A22B}" destId="{B2782246-114A-4093-B4FD-32D64CFF13E5}" srcOrd="0" destOrd="0" parTransId="{53800640-7A1A-4AB0-BA86-CEAEF4646D85}" sibTransId="{DBA74E89-0322-478D-833A-5159599F0280}"/>
    <dgm:cxn modelId="{B07CC7CC-E62B-4158-909A-8FAFD0302D85}" type="presOf" srcId="{FF9B15E7-3A2D-4D0D-8596-163791064B81}" destId="{ABA9A49F-B12A-4CEC-9AA4-655CCA352F80}" srcOrd="0" destOrd="0" presId="urn:microsoft.com/office/officeart/2005/8/layout/vList2"/>
    <dgm:cxn modelId="{EFEFE6CC-1178-433C-AA9C-9C15F4EF3CF7}" srcId="{78658969-D153-4CAD-937C-17B53D11CE94}" destId="{BACC98BB-941A-4754-8EDA-511B919AB1E6}" srcOrd="1" destOrd="0" parTransId="{4E9236A9-4D60-4B82-8C5C-BB8E84054148}" sibTransId="{AFB6BCB4-ED32-496F-8A2B-A6AD22773895}"/>
    <dgm:cxn modelId="{2F4CC4CD-44A6-4AE8-96F3-97A9BE9EEE79}" srcId="{B68C6F3B-9825-43F2-BB02-A1821DE4217C}" destId="{86498F5E-31E4-4FAD-A741-F4FA5AD9A296}" srcOrd="2" destOrd="0" parTransId="{52B88953-94AD-408A-937D-BDB3E06EB3C5}" sibTransId="{F8BCD11A-FE03-48B8-A9BE-35CA9FF418B9}"/>
    <dgm:cxn modelId="{2B53C7CD-4B6C-467D-A78C-2E757E2792F5}" srcId="{6C82522A-1084-4B6C-B097-D2C904BA1136}" destId="{FF9B15E7-3A2D-4D0D-8596-163791064B81}" srcOrd="3" destOrd="0" parTransId="{C23D980A-5F1B-40AA-996A-91DCF42690D9}" sibTransId="{C71A7018-B590-4959-A47C-B05A9E96E73F}"/>
    <dgm:cxn modelId="{3C6586DA-49D2-4E6F-80EC-1A91188B8D6A}" srcId="{E4EA4097-52F6-4724-9358-FA2158CEE5A9}" destId="{D1CFDD5B-1549-407B-93F6-287FF694F44A}" srcOrd="0" destOrd="0" parTransId="{54E1BC79-A54C-4BB9-B054-FA8B164B344C}" sibTransId="{E05EEB6C-95FC-4099-8894-9BEB9538CECC}"/>
    <dgm:cxn modelId="{49E3E2EC-3673-48CF-A6BD-6F0E7DA76223}" srcId="{86498F5E-31E4-4FAD-A741-F4FA5AD9A296}" destId="{99130683-7C08-46D3-B3F8-24E1493ED16D}" srcOrd="0" destOrd="0" parTransId="{18157464-1999-4D01-BEF4-B0C64E3224C6}" sibTransId="{EB0643EC-8A95-474D-B316-D798728A79F1}"/>
    <dgm:cxn modelId="{742F7DF5-C0B3-415B-9C35-22171D684355}" type="presOf" srcId="{304E350F-028D-4F20-93DE-8456A8E33328}" destId="{7B7FC40B-FA7B-4828-B4C5-69C841D19154}" srcOrd="0" destOrd="3" presId="urn:microsoft.com/office/officeart/2005/8/layout/vList2"/>
    <dgm:cxn modelId="{644E5494-D888-47F9-BF53-2A57D3144D57}" type="presParOf" srcId="{70E7B083-65BA-4BB6-BD03-4D2C1DE93DFE}" destId="{05B428C6-E361-4A12-91EA-FFA4310BF344}" srcOrd="0" destOrd="0" presId="urn:microsoft.com/office/officeart/2005/8/layout/vList2"/>
    <dgm:cxn modelId="{8732962C-870A-4631-988E-A5000A6039BA}" type="presParOf" srcId="{70E7B083-65BA-4BB6-BD03-4D2C1DE93DFE}" destId="{20C44B71-9483-4074-B5DF-9F1CAAF1E8FF}" srcOrd="1" destOrd="0" presId="urn:microsoft.com/office/officeart/2005/8/layout/vList2"/>
    <dgm:cxn modelId="{12FA15C1-A5C9-4292-88D0-F61EEE43A5B3}" type="presParOf" srcId="{70E7B083-65BA-4BB6-BD03-4D2C1DE93DFE}" destId="{00A97ECE-D54B-4D3C-B617-641A632CAF03}" srcOrd="2" destOrd="0" presId="urn:microsoft.com/office/officeart/2005/8/layout/vList2"/>
    <dgm:cxn modelId="{2CC63D15-D3D3-4336-9C36-65140A79E126}" type="presParOf" srcId="{70E7B083-65BA-4BB6-BD03-4D2C1DE93DFE}" destId="{EFB92248-1C9A-4730-8C4A-A2E7A358A33B}" srcOrd="3" destOrd="0" presId="urn:microsoft.com/office/officeart/2005/8/layout/vList2"/>
    <dgm:cxn modelId="{F2D101F0-4AB8-4420-A582-68908A99981F}" type="presParOf" srcId="{70E7B083-65BA-4BB6-BD03-4D2C1DE93DFE}" destId="{049517E4-040B-48C1-8D5B-B49340287C86}" srcOrd="4" destOrd="0" presId="urn:microsoft.com/office/officeart/2005/8/layout/vList2"/>
    <dgm:cxn modelId="{B7CFBA0A-3BC2-4A41-9625-593E1147164A}" type="presParOf" srcId="{70E7B083-65BA-4BB6-BD03-4D2C1DE93DFE}" destId="{7B7FC40B-FA7B-4828-B4C5-69C841D19154}" srcOrd="5" destOrd="0" presId="urn:microsoft.com/office/officeart/2005/8/layout/vList2"/>
    <dgm:cxn modelId="{7AEC5C3A-B502-4917-8D20-D2D91D4D76AE}" type="presParOf" srcId="{70E7B083-65BA-4BB6-BD03-4D2C1DE93DFE}" destId="{ABA9A49F-B12A-4CEC-9AA4-655CCA352F80}" srcOrd="6" destOrd="0" presId="urn:microsoft.com/office/officeart/2005/8/layout/vList2"/>
    <dgm:cxn modelId="{F1AB3EB6-5E53-4C46-8B15-2C6CDB014045}" type="presParOf" srcId="{70E7B083-65BA-4BB6-BD03-4D2C1DE93DFE}" destId="{2FC16D8D-5BBD-4BA1-9B02-1414265A32E7}" srcOrd="7" destOrd="0" presId="urn:microsoft.com/office/officeart/2005/8/layout/vList2"/>
    <dgm:cxn modelId="{E49EE3B1-281D-4237-92BF-F3E4396109C4}" type="presParOf" srcId="{70E7B083-65BA-4BB6-BD03-4D2C1DE93DFE}" destId="{78331FDE-EAB6-43AB-8A46-0C8F6F32CC8C}" srcOrd="8" destOrd="0" presId="urn:microsoft.com/office/officeart/2005/8/layout/vList2"/>
    <dgm:cxn modelId="{7D0DFDB4-B343-476E-A1DD-41936D7E3858}" type="presParOf" srcId="{70E7B083-65BA-4BB6-BD03-4D2C1DE93DFE}" destId="{081814ED-5468-4B1F-8ED2-8F60E78D150E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C810956-AFEC-487B-8DC0-34DC3FA66599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93B51FC9-C86E-4718-95DE-20DF8E42A5FB}">
      <dgm:prSet/>
      <dgm:spPr/>
      <dgm:t>
        <a:bodyPr/>
        <a:lstStyle/>
        <a:p>
          <a:r>
            <a:rPr lang="en-US" b="1" dirty="0" err="1"/>
            <a:t>Pengajuan</a:t>
          </a:r>
          <a:r>
            <a:rPr lang="en-US" b="1" dirty="0"/>
            <a:t> Keberatan</a:t>
          </a:r>
          <a:endParaRPr lang="id-ID" dirty="0"/>
        </a:p>
      </dgm:t>
    </dgm:pt>
    <dgm:pt modelId="{369D4013-839C-464C-87F2-89330A52E7A1}" type="parTrans" cxnId="{92C70106-0962-4FD4-BAA1-9C97C06E2FA7}">
      <dgm:prSet/>
      <dgm:spPr/>
      <dgm:t>
        <a:bodyPr/>
        <a:lstStyle/>
        <a:p>
          <a:endParaRPr lang="id-ID"/>
        </a:p>
      </dgm:t>
    </dgm:pt>
    <dgm:pt modelId="{ABBA338F-3A7C-4AF6-B9D4-1A31E387703B}" type="sibTrans" cxnId="{92C70106-0962-4FD4-BAA1-9C97C06E2FA7}">
      <dgm:prSet/>
      <dgm:spPr/>
      <dgm:t>
        <a:bodyPr/>
        <a:lstStyle/>
        <a:p>
          <a:endParaRPr lang="id-ID"/>
        </a:p>
      </dgm:t>
    </dgm:pt>
    <dgm:pt modelId="{B606579C-6C02-4091-8884-F5E0B2487B47}" type="pres">
      <dgm:prSet presAssocID="{DC810956-AFEC-487B-8DC0-34DC3FA66599}" presName="Name0" presStyleCnt="0">
        <dgm:presLayoutVars>
          <dgm:dir/>
          <dgm:resizeHandles val="exact"/>
        </dgm:presLayoutVars>
      </dgm:prSet>
      <dgm:spPr/>
    </dgm:pt>
    <dgm:pt modelId="{40D4C0FD-2EC0-430E-B50F-EB80FAB52F91}" type="pres">
      <dgm:prSet presAssocID="{93B51FC9-C86E-4718-95DE-20DF8E42A5FB}" presName="node" presStyleLbl="node1" presStyleIdx="0" presStyleCnt="1" custScaleX="100000">
        <dgm:presLayoutVars>
          <dgm:bulletEnabled val="1"/>
        </dgm:presLayoutVars>
      </dgm:prSet>
      <dgm:spPr/>
    </dgm:pt>
  </dgm:ptLst>
  <dgm:cxnLst>
    <dgm:cxn modelId="{92C70106-0962-4FD4-BAA1-9C97C06E2FA7}" srcId="{DC810956-AFEC-487B-8DC0-34DC3FA66599}" destId="{93B51FC9-C86E-4718-95DE-20DF8E42A5FB}" srcOrd="0" destOrd="0" parTransId="{369D4013-839C-464C-87F2-89330A52E7A1}" sibTransId="{ABBA338F-3A7C-4AF6-B9D4-1A31E387703B}"/>
    <dgm:cxn modelId="{3A8EBF4D-85A7-471E-9E51-3D5AFDEBE28B}" type="presOf" srcId="{93B51FC9-C86E-4718-95DE-20DF8E42A5FB}" destId="{40D4C0FD-2EC0-430E-B50F-EB80FAB52F91}" srcOrd="0" destOrd="0" presId="urn:microsoft.com/office/officeart/2005/8/layout/hList6"/>
    <dgm:cxn modelId="{845A5B7A-7D7F-4DB1-B3E8-92A5BF5C4081}" type="presOf" srcId="{DC810956-AFEC-487B-8DC0-34DC3FA66599}" destId="{B606579C-6C02-4091-8884-F5E0B2487B47}" srcOrd="0" destOrd="0" presId="urn:microsoft.com/office/officeart/2005/8/layout/hList6"/>
    <dgm:cxn modelId="{498219F9-E811-41F8-A9B9-E91CA7B40FAC}" type="presParOf" srcId="{B606579C-6C02-4091-8884-F5E0B2487B47}" destId="{40D4C0FD-2EC0-430E-B50F-EB80FAB52F9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B808052-A7A3-473E-A375-B2D0B94415B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4C1EE1D2-0206-458B-A7A2-8CB44A94055D}">
      <dgm:prSet/>
      <dgm:spPr/>
      <dgm:t>
        <a:bodyPr/>
        <a:lstStyle/>
        <a:p>
          <a:pPr algn="ctr"/>
          <a:r>
            <a:rPr lang="en-US" dirty="0"/>
            <a:t>*Jika tidak </a:t>
          </a:r>
          <a:r>
            <a:rPr lang="en-US" dirty="0" err="1"/>
            <a:t>memenuhi</a:t>
          </a:r>
          <a:r>
            <a:rPr lang="en-US" dirty="0"/>
            <a:t> </a:t>
          </a:r>
          <a:r>
            <a:rPr lang="en-US" dirty="0" err="1"/>
            <a:t>syarat</a:t>
          </a:r>
          <a:r>
            <a:rPr lang="en-US" dirty="0"/>
            <a:t>, </a:t>
          </a:r>
          <a:r>
            <a:rPr lang="en-US" dirty="0" err="1"/>
            <a:t>surat</a:t>
          </a:r>
          <a:r>
            <a:rPr lang="en-US" dirty="0"/>
            <a:t> keberatan dapat </a:t>
          </a:r>
          <a:r>
            <a:rPr lang="en-US" dirty="0" err="1"/>
            <a:t>dilakukan</a:t>
          </a:r>
          <a:r>
            <a:rPr lang="en-US" dirty="0"/>
            <a:t> </a:t>
          </a:r>
          <a:r>
            <a:rPr lang="en-US" dirty="0" err="1"/>
            <a:t>perbaikan</a:t>
          </a:r>
          <a:r>
            <a:rPr lang="en-US" dirty="0"/>
            <a:t> </a:t>
          </a:r>
          <a:r>
            <a:rPr lang="en-US" dirty="0" err="1"/>
            <a:t>sepanjang</a:t>
          </a:r>
          <a:r>
            <a:rPr lang="en-US" dirty="0"/>
            <a:t> tidak </a:t>
          </a:r>
          <a:r>
            <a:rPr lang="en-US" dirty="0" err="1"/>
            <a:t>melampaui</a:t>
          </a:r>
          <a:r>
            <a:rPr lang="en-US" dirty="0"/>
            <a:t> </a:t>
          </a:r>
          <a:r>
            <a:rPr lang="en-US" dirty="0" err="1"/>
            <a:t>jangka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</a:t>
          </a:r>
          <a:r>
            <a:rPr lang="en-US" dirty="0" err="1"/>
            <a:t>pengajuan</a:t>
          </a:r>
          <a:r>
            <a:rPr lang="en-US" dirty="0"/>
            <a:t> keberatan</a:t>
          </a:r>
          <a:endParaRPr lang="id-ID" dirty="0"/>
        </a:p>
      </dgm:t>
    </dgm:pt>
    <dgm:pt modelId="{2360A39A-4525-4483-AF22-F4F010C110B4}" type="parTrans" cxnId="{EC382276-19B7-4B5C-9A37-C8CA394540DF}">
      <dgm:prSet/>
      <dgm:spPr/>
      <dgm:t>
        <a:bodyPr/>
        <a:lstStyle/>
        <a:p>
          <a:pPr algn="ctr"/>
          <a:endParaRPr lang="id-ID"/>
        </a:p>
      </dgm:t>
    </dgm:pt>
    <dgm:pt modelId="{0FE31063-9DB3-48FC-B4EC-4BFDE27F0C81}" type="sibTrans" cxnId="{EC382276-19B7-4B5C-9A37-C8CA394540DF}">
      <dgm:prSet/>
      <dgm:spPr/>
      <dgm:t>
        <a:bodyPr/>
        <a:lstStyle/>
        <a:p>
          <a:pPr algn="ctr"/>
          <a:endParaRPr lang="id-ID"/>
        </a:p>
      </dgm:t>
    </dgm:pt>
    <dgm:pt modelId="{CBFE2628-656A-47B7-8ED9-8CB6D729B066}" type="pres">
      <dgm:prSet presAssocID="{FB808052-A7A3-473E-A375-B2D0B94415B2}" presName="linear" presStyleCnt="0">
        <dgm:presLayoutVars>
          <dgm:animLvl val="lvl"/>
          <dgm:resizeHandles val="exact"/>
        </dgm:presLayoutVars>
      </dgm:prSet>
      <dgm:spPr/>
    </dgm:pt>
    <dgm:pt modelId="{6CDE7F71-ACFC-4E56-968B-AC451AD4B2DC}" type="pres">
      <dgm:prSet presAssocID="{4C1EE1D2-0206-458B-A7A2-8CB44A94055D}" presName="parentText" presStyleLbl="node1" presStyleIdx="0" presStyleCnt="1" custLinFactNeighborX="0" custLinFactNeighborY="11370">
        <dgm:presLayoutVars>
          <dgm:chMax val="0"/>
          <dgm:bulletEnabled val="1"/>
        </dgm:presLayoutVars>
      </dgm:prSet>
      <dgm:spPr/>
    </dgm:pt>
  </dgm:ptLst>
  <dgm:cxnLst>
    <dgm:cxn modelId="{0E19691E-5B54-4290-8D86-39937ED6BEEA}" type="presOf" srcId="{4C1EE1D2-0206-458B-A7A2-8CB44A94055D}" destId="{6CDE7F71-ACFC-4E56-968B-AC451AD4B2DC}" srcOrd="0" destOrd="0" presId="urn:microsoft.com/office/officeart/2005/8/layout/vList2"/>
    <dgm:cxn modelId="{EC382276-19B7-4B5C-9A37-C8CA394540DF}" srcId="{FB808052-A7A3-473E-A375-B2D0B94415B2}" destId="{4C1EE1D2-0206-458B-A7A2-8CB44A94055D}" srcOrd="0" destOrd="0" parTransId="{2360A39A-4525-4483-AF22-F4F010C110B4}" sibTransId="{0FE31063-9DB3-48FC-B4EC-4BFDE27F0C81}"/>
    <dgm:cxn modelId="{93647BD0-204C-4047-8EF2-ED9285191578}" type="presOf" srcId="{FB808052-A7A3-473E-A375-B2D0B94415B2}" destId="{CBFE2628-656A-47B7-8ED9-8CB6D729B066}" srcOrd="0" destOrd="0" presId="urn:microsoft.com/office/officeart/2005/8/layout/vList2"/>
    <dgm:cxn modelId="{570761F1-53BA-4F48-A688-A09202E4F4E8}" type="presParOf" srcId="{CBFE2628-656A-47B7-8ED9-8CB6D729B066}" destId="{6CDE7F71-ACFC-4E56-968B-AC451AD4B2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C82522A-1084-4B6C-B097-D2C904BA1136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286742AC-16DE-4250-BAB0-EC99F07009D4}">
      <dgm:prSet phldrT="[Text]"/>
      <dgm:spPr/>
      <dgm:t>
        <a:bodyPr/>
        <a:lstStyle/>
        <a:p>
          <a:r>
            <a:rPr lang="en-US" dirty="0" err="1"/>
            <a:t>Diajukan</a:t>
          </a:r>
          <a:r>
            <a:rPr lang="en-US" dirty="0"/>
            <a:t> secara </a:t>
          </a:r>
          <a:r>
            <a:rPr lang="en-US" dirty="0" err="1"/>
            <a:t>tertulis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bahasa</a:t>
          </a:r>
          <a:r>
            <a:rPr lang="en-US" dirty="0"/>
            <a:t> Indonesia</a:t>
          </a:r>
          <a:endParaRPr lang="id-ID" dirty="0"/>
        </a:p>
      </dgm:t>
    </dgm:pt>
    <dgm:pt modelId="{661B6B43-7E47-48E2-A7F4-119E4A5426D6}" type="parTrans" cxnId="{26504B5C-A12C-4844-979A-D9B18B976CFF}">
      <dgm:prSet/>
      <dgm:spPr/>
      <dgm:t>
        <a:bodyPr/>
        <a:lstStyle/>
        <a:p>
          <a:endParaRPr lang="id-ID"/>
        </a:p>
      </dgm:t>
    </dgm:pt>
    <dgm:pt modelId="{AF8569D2-BA68-4A38-A959-38D1BD58FE1D}" type="sibTrans" cxnId="{26504B5C-A12C-4844-979A-D9B18B976CFF}">
      <dgm:prSet/>
      <dgm:spPr/>
      <dgm:t>
        <a:bodyPr/>
        <a:lstStyle/>
        <a:p>
          <a:endParaRPr lang="id-ID"/>
        </a:p>
      </dgm:t>
    </dgm:pt>
    <dgm:pt modelId="{B68C6F3B-9825-43F2-BB02-A1821DE4217C}">
      <dgm:prSet phldrT="[Text]"/>
      <dgm:spPr/>
      <dgm:t>
        <a:bodyPr/>
        <a:lstStyle/>
        <a:p>
          <a:r>
            <a:rPr lang="en-US" dirty="0"/>
            <a:t>SYARAT</a:t>
          </a:r>
          <a:endParaRPr lang="id-ID" dirty="0"/>
        </a:p>
      </dgm:t>
    </dgm:pt>
    <dgm:pt modelId="{F8FF0E8D-B819-4396-A6D7-0CBACB1611F1}" type="sibTrans" cxnId="{2DA82E8D-BA14-47E5-B9C6-16110BB379EA}">
      <dgm:prSet/>
      <dgm:spPr/>
      <dgm:t>
        <a:bodyPr/>
        <a:lstStyle/>
        <a:p>
          <a:endParaRPr lang="id-ID"/>
        </a:p>
      </dgm:t>
    </dgm:pt>
    <dgm:pt modelId="{CDD1147E-81C3-49A5-9E4A-01A20E43CD25}" type="parTrans" cxnId="{2DA82E8D-BA14-47E5-B9C6-16110BB379EA}">
      <dgm:prSet/>
      <dgm:spPr/>
      <dgm:t>
        <a:bodyPr/>
        <a:lstStyle/>
        <a:p>
          <a:endParaRPr lang="id-ID"/>
        </a:p>
      </dgm:t>
    </dgm:pt>
    <dgm:pt modelId="{17A81E42-DFC5-44A5-B595-F98311C34A2F}">
      <dgm:prSet phldrT="[Text]"/>
      <dgm:spPr/>
      <dgm:t>
        <a:bodyPr/>
        <a:lstStyle/>
        <a:p>
          <a:r>
            <a:rPr lang="en-US" dirty="0" err="1"/>
            <a:t>Diajukan</a:t>
          </a:r>
          <a:r>
            <a:rPr lang="en-US" dirty="0"/>
            <a:t> oleh Orang yang </a:t>
          </a:r>
          <a:r>
            <a:rPr lang="en-US" dirty="0" err="1"/>
            <a:t>berhak</a:t>
          </a:r>
          <a:r>
            <a:rPr lang="en-US" dirty="0"/>
            <a:t>:</a:t>
          </a:r>
          <a:endParaRPr lang="id-ID" dirty="0"/>
        </a:p>
      </dgm:t>
    </dgm:pt>
    <dgm:pt modelId="{1FF2F485-DE4A-4AEB-A513-89FBF75A65E2}" type="parTrans" cxnId="{8D9BDC0C-181C-4EAA-B641-6C4001480601}">
      <dgm:prSet/>
      <dgm:spPr/>
      <dgm:t>
        <a:bodyPr/>
        <a:lstStyle/>
        <a:p>
          <a:endParaRPr lang="id-ID"/>
        </a:p>
      </dgm:t>
    </dgm:pt>
    <dgm:pt modelId="{9F4B0C21-A557-494A-B8DD-DEC2A112F3DF}" type="sibTrans" cxnId="{8D9BDC0C-181C-4EAA-B641-6C4001480601}">
      <dgm:prSet/>
      <dgm:spPr/>
      <dgm:t>
        <a:bodyPr/>
        <a:lstStyle/>
        <a:p>
          <a:endParaRPr lang="id-ID"/>
        </a:p>
      </dgm:t>
    </dgm:pt>
    <dgm:pt modelId="{86498F5E-31E4-4FAD-A741-F4FA5AD9A296}">
      <dgm:prSet phldrT="[Text]"/>
      <dgm:spPr/>
      <dgm:t>
        <a:bodyPr/>
        <a:lstStyle/>
        <a:p>
          <a:r>
            <a:rPr lang="en-US" dirty="0" err="1"/>
            <a:t>Melampirkan</a:t>
          </a:r>
          <a:r>
            <a:rPr lang="en-US" dirty="0"/>
            <a:t>:</a:t>
          </a:r>
          <a:endParaRPr lang="id-ID" dirty="0"/>
        </a:p>
      </dgm:t>
    </dgm:pt>
    <dgm:pt modelId="{52B88953-94AD-408A-937D-BDB3E06EB3C5}" type="parTrans" cxnId="{2F4CC4CD-44A6-4AE8-96F3-97A9BE9EEE79}">
      <dgm:prSet/>
      <dgm:spPr/>
      <dgm:t>
        <a:bodyPr/>
        <a:lstStyle/>
        <a:p>
          <a:endParaRPr lang="id-ID"/>
        </a:p>
      </dgm:t>
    </dgm:pt>
    <dgm:pt modelId="{F8BCD11A-FE03-48B8-A9BE-35CA9FF418B9}" type="sibTrans" cxnId="{2F4CC4CD-44A6-4AE8-96F3-97A9BE9EEE79}">
      <dgm:prSet/>
      <dgm:spPr/>
      <dgm:t>
        <a:bodyPr/>
        <a:lstStyle/>
        <a:p>
          <a:endParaRPr lang="id-ID"/>
        </a:p>
      </dgm:t>
    </dgm:pt>
    <dgm:pt modelId="{E4EA4097-52F6-4724-9358-FA2158CEE5A9}">
      <dgm:prSet phldrT="[Text]"/>
      <dgm:spPr/>
      <dgm:t>
        <a:bodyPr/>
        <a:lstStyle/>
        <a:p>
          <a:r>
            <a:rPr lang="en-US" dirty="0"/>
            <a:t>TUJUAN</a:t>
          </a:r>
          <a:endParaRPr lang="id-ID" dirty="0"/>
        </a:p>
      </dgm:t>
    </dgm:pt>
    <dgm:pt modelId="{5A637186-D338-4F30-AE5C-ABCE18401564}" type="parTrans" cxnId="{37125A5F-A856-4EC1-B42B-8A65032B868F}">
      <dgm:prSet/>
      <dgm:spPr/>
      <dgm:t>
        <a:bodyPr/>
        <a:lstStyle/>
        <a:p>
          <a:endParaRPr lang="id-ID"/>
        </a:p>
      </dgm:t>
    </dgm:pt>
    <dgm:pt modelId="{3DDB128E-23FE-438E-9FE9-ECE170DBE1EA}" type="sibTrans" cxnId="{37125A5F-A856-4EC1-B42B-8A65032B868F}">
      <dgm:prSet/>
      <dgm:spPr/>
      <dgm:t>
        <a:bodyPr/>
        <a:lstStyle/>
        <a:p>
          <a:endParaRPr lang="id-ID"/>
        </a:p>
      </dgm:t>
    </dgm:pt>
    <dgm:pt modelId="{D1CFDD5B-1549-407B-93F6-287FF694F44A}">
      <dgm:prSet phldrT="[Text]"/>
      <dgm:spPr/>
      <dgm:t>
        <a:bodyPr/>
        <a:lstStyle/>
        <a:p>
          <a:pPr>
            <a:buNone/>
          </a:pPr>
          <a:r>
            <a:rPr lang="en-US" dirty="0" err="1"/>
            <a:t>Direktur</a:t>
          </a:r>
          <a:r>
            <a:rPr lang="en-US" dirty="0"/>
            <a:t> </a:t>
          </a:r>
          <a:r>
            <a:rPr lang="en-US" dirty="0" err="1"/>
            <a:t>Jenderal</a:t>
          </a:r>
          <a:r>
            <a:rPr lang="en-US" dirty="0"/>
            <a:t> Bea dan Cukai</a:t>
          </a:r>
          <a:endParaRPr lang="id-ID" dirty="0"/>
        </a:p>
      </dgm:t>
    </dgm:pt>
    <dgm:pt modelId="{54E1BC79-A54C-4BB9-B054-FA8B164B344C}" type="parTrans" cxnId="{3C6586DA-49D2-4E6F-80EC-1A91188B8D6A}">
      <dgm:prSet/>
      <dgm:spPr/>
      <dgm:t>
        <a:bodyPr/>
        <a:lstStyle/>
        <a:p>
          <a:endParaRPr lang="id-ID"/>
        </a:p>
      </dgm:t>
    </dgm:pt>
    <dgm:pt modelId="{E05EEB6C-95FC-4099-8894-9BEB9538CECC}" type="sibTrans" cxnId="{3C6586DA-49D2-4E6F-80EC-1A91188B8D6A}">
      <dgm:prSet/>
      <dgm:spPr/>
      <dgm:t>
        <a:bodyPr/>
        <a:lstStyle/>
        <a:p>
          <a:endParaRPr lang="id-ID"/>
        </a:p>
      </dgm:t>
    </dgm:pt>
    <dgm:pt modelId="{99130683-7C08-46D3-B3F8-24E1493ED16D}">
      <dgm:prSet phldrT="[Text]"/>
      <dgm:spPr/>
      <dgm:t>
        <a:bodyPr/>
        <a:lstStyle/>
        <a:p>
          <a:r>
            <a:rPr lang="en-US" dirty="0"/>
            <a:t>Bukti </a:t>
          </a:r>
          <a:r>
            <a:rPr lang="en-US" dirty="0" err="1"/>
            <a:t>Penerimaan</a:t>
          </a:r>
          <a:r>
            <a:rPr lang="en-US" dirty="0"/>
            <a:t> </a:t>
          </a:r>
          <a:r>
            <a:rPr lang="en-US" dirty="0" err="1"/>
            <a:t>Jaminan</a:t>
          </a:r>
          <a:endParaRPr lang="id-ID" dirty="0"/>
        </a:p>
      </dgm:t>
    </dgm:pt>
    <dgm:pt modelId="{18157464-1999-4D01-BEF4-B0C64E3224C6}" type="parTrans" cxnId="{49E3E2EC-3673-48CF-A6BD-6F0E7DA76223}">
      <dgm:prSet/>
      <dgm:spPr/>
      <dgm:t>
        <a:bodyPr/>
        <a:lstStyle/>
        <a:p>
          <a:endParaRPr lang="id-ID"/>
        </a:p>
      </dgm:t>
    </dgm:pt>
    <dgm:pt modelId="{EB0643EC-8A95-474D-B316-D798728A79F1}" type="sibTrans" cxnId="{49E3E2EC-3673-48CF-A6BD-6F0E7DA76223}">
      <dgm:prSet/>
      <dgm:spPr/>
      <dgm:t>
        <a:bodyPr/>
        <a:lstStyle/>
        <a:p>
          <a:endParaRPr lang="id-ID"/>
        </a:p>
      </dgm:t>
    </dgm:pt>
    <dgm:pt modelId="{D2B27CE2-4747-48D4-96CF-9A52ED00DC6C}">
      <dgm:prSet phldrT="[Text]"/>
      <dgm:spPr/>
      <dgm:t>
        <a:bodyPr/>
        <a:lstStyle/>
        <a:p>
          <a:r>
            <a:rPr lang="en-US" dirty="0"/>
            <a:t>Salinan </a:t>
          </a:r>
          <a:r>
            <a:rPr lang="en-US" dirty="0" err="1"/>
            <a:t>Penetapan</a:t>
          </a:r>
          <a:endParaRPr lang="id-ID" dirty="0"/>
        </a:p>
      </dgm:t>
    </dgm:pt>
    <dgm:pt modelId="{A7032E6F-0FF3-448E-A7BA-BEAB90C8AF04}" type="parTrans" cxnId="{B3F2400C-A229-4349-89B1-6BA5FE2F18AE}">
      <dgm:prSet/>
      <dgm:spPr/>
      <dgm:t>
        <a:bodyPr/>
        <a:lstStyle/>
        <a:p>
          <a:endParaRPr lang="id-ID"/>
        </a:p>
      </dgm:t>
    </dgm:pt>
    <dgm:pt modelId="{F155D144-F1BA-4898-9F92-BF26E83F3EB0}" type="sibTrans" cxnId="{B3F2400C-A229-4349-89B1-6BA5FE2F18AE}">
      <dgm:prSet/>
      <dgm:spPr/>
      <dgm:t>
        <a:bodyPr/>
        <a:lstStyle/>
        <a:p>
          <a:endParaRPr lang="id-ID"/>
        </a:p>
      </dgm:t>
    </dgm:pt>
    <dgm:pt modelId="{80686308-30C3-4701-9D93-E477B0D48841}">
      <dgm:prSet phldrT="[Text]"/>
      <dgm:spPr/>
      <dgm:t>
        <a:bodyPr/>
        <a:lstStyle/>
        <a:p>
          <a:r>
            <a:rPr lang="en-US" dirty="0" err="1"/>
            <a:t>Perseorangan</a:t>
          </a:r>
          <a:endParaRPr lang="id-ID" dirty="0"/>
        </a:p>
      </dgm:t>
    </dgm:pt>
    <dgm:pt modelId="{15AD2312-8B70-4127-95CB-3568577D4106}" type="parTrans" cxnId="{005025B2-9978-4702-873E-74B276BDD7DA}">
      <dgm:prSet/>
      <dgm:spPr/>
      <dgm:t>
        <a:bodyPr/>
        <a:lstStyle/>
        <a:p>
          <a:endParaRPr lang="id-ID"/>
        </a:p>
      </dgm:t>
    </dgm:pt>
    <dgm:pt modelId="{405ED0BB-9C6D-4574-9FD9-F62259639189}" type="sibTrans" cxnId="{005025B2-9978-4702-873E-74B276BDD7DA}">
      <dgm:prSet/>
      <dgm:spPr/>
      <dgm:t>
        <a:bodyPr/>
        <a:lstStyle/>
        <a:p>
          <a:endParaRPr lang="id-ID"/>
        </a:p>
      </dgm:t>
    </dgm:pt>
    <dgm:pt modelId="{304E350F-028D-4F20-93DE-8456A8E33328}">
      <dgm:prSet phldrT="[Text]"/>
      <dgm:spPr/>
      <dgm:t>
        <a:bodyPr/>
        <a:lstStyle/>
        <a:p>
          <a:r>
            <a:rPr lang="en-US" dirty="0"/>
            <a:t>Badan Hukum (Surat Kuasa </a:t>
          </a:r>
          <a:r>
            <a:rPr lang="en-US" dirty="0" err="1"/>
            <a:t>Khusus</a:t>
          </a:r>
          <a:r>
            <a:rPr lang="en-US" dirty="0"/>
            <a:t>)</a:t>
          </a:r>
          <a:endParaRPr lang="id-ID" dirty="0"/>
        </a:p>
      </dgm:t>
    </dgm:pt>
    <dgm:pt modelId="{2CFDB5E0-9FBC-495B-BB42-316DC72C5DF2}" type="parTrans" cxnId="{21ECA043-7739-49BC-B492-51197F61FA1C}">
      <dgm:prSet/>
      <dgm:spPr/>
      <dgm:t>
        <a:bodyPr/>
        <a:lstStyle/>
        <a:p>
          <a:endParaRPr lang="id-ID"/>
        </a:p>
      </dgm:t>
    </dgm:pt>
    <dgm:pt modelId="{077C89E1-8D5B-4038-87BC-44967E3A2371}" type="sibTrans" cxnId="{21ECA043-7739-49BC-B492-51197F61FA1C}">
      <dgm:prSet/>
      <dgm:spPr/>
      <dgm:t>
        <a:bodyPr/>
        <a:lstStyle/>
        <a:p>
          <a:endParaRPr lang="id-ID"/>
        </a:p>
      </dgm:t>
    </dgm:pt>
    <dgm:pt modelId="{78658969-D153-4CAD-937C-17B53D11CE94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CARA</a:t>
          </a:r>
          <a:endParaRPr lang="id-ID" dirty="0"/>
        </a:p>
      </dgm:t>
    </dgm:pt>
    <dgm:pt modelId="{60FE821D-8B06-45AA-8504-9D6FE4016CCB}" type="parTrans" cxnId="{8EA6BA41-77E7-46C4-BFAA-2703F50306FE}">
      <dgm:prSet/>
      <dgm:spPr/>
      <dgm:t>
        <a:bodyPr/>
        <a:lstStyle/>
        <a:p>
          <a:endParaRPr lang="id-ID"/>
        </a:p>
      </dgm:t>
    </dgm:pt>
    <dgm:pt modelId="{DBD0F2CF-C1A4-4A9E-B19E-56BD0EF14913}" type="sibTrans" cxnId="{8EA6BA41-77E7-46C4-BFAA-2703F50306FE}">
      <dgm:prSet/>
      <dgm:spPr/>
      <dgm:t>
        <a:bodyPr/>
        <a:lstStyle/>
        <a:p>
          <a:endParaRPr lang="id-ID"/>
        </a:p>
      </dgm:t>
    </dgm:pt>
    <dgm:pt modelId="{2F314908-FA91-42EC-9349-6BD9B31F74F4}">
      <dgm:prSet phldrT="[Text]"/>
      <dgm:spPr/>
      <dgm:t>
        <a:bodyPr/>
        <a:lstStyle/>
        <a:p>
          <a:r>
            <a:rPr lang="en-US" dirty="0" err="1"/>
            <a:t>Disampaikan</a:t>
          </a:r>
          <a:r>
            <a:rPr lang="en-US" dirty="0"/>
            <a:t> secara </a:t>
          </a:r>
          <a:r>
            <a:rPr lang="en-US" b="1" dirty="0">
              <a:solidFill>
                <a:srgbClr val="FF0000"/>
              </a:solidFill>
              <a:highlight>
                <a:srgbClr val="FFFF00"/>
              </a:highlight>
            </a:rPr>
            <a:t>MANUAL</a:t>
          </a:r>
          <a:endParaRPr lang="id-ID" b="1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A0793557-C2F5-4C81-8F75-BEEC1DBC1D93}" type="parTrans" cxnId="{9C3D874A-FBBC-4850-A3D3-404872FD420B}">
      <dgm:prSet/>
      <dgm:spPr/>
      <dgm:t>
        <a:bodyPr/>
        <a:lstStyle/>
        <a:p>
          <a:endParaRPr lang="id-ID"/>
        </a:p>
      </dgm:t>
    </dgm:pt>
    <dgm:pt modelId="{6074C85E-3E6D-4DC6-B1F3-0BBCED0693AC}" type="sibTrans" cxnId="{9C3D874A-FBBC-4850-A3D3-404872FD420B}">
      <dgm:prSet/>
      <dgm:spPr/>
      <dgm:t>
        <a:bodyPr/>
        <a:lstStyle/>
        <a:p>
          <a:endParaRPr lang="id-ID"/>
        </a:p>
      </dgm:t>
    </dgm:pt>
    <dgm:pt modelId="{BACC98BB-941A-4754-8EDA-511B919AB1E6}">
      <dgm:prSet phldrT="[Text]"/>
      <dgm:spPr/>
      <dgm:t>
        <a:bodyPr/>
        <a:lstStyle/>
        <a:p>
          <a:r>
            <a:rPr lang="en-US" dirty="0" err="1"/>
            <a:t>Melalui</a:t>
          </a:r>
          <a:r>
            <a:rPr lang="en-US" dirty="0"/>
            <a:t> Kantor Bea dan Cukai </a:t>
          </a:r>
          <a:r>
            <a:rPr lang="en-US" dirty="0" err="1"/>
            <a:t>terdekat</a:t>
          </a:r>
          <a:endParaRPr lang="id-ID" dirty="0"/>
        </a:p>
      </dgm:t>
    </dgm:pt>
    <dgm:pt modelId="{4E9236A9-4D60-4B82-8C5C-BB8E84054148}" type="parTrans" cxnId="{EFEFE6CC-1178-433C-AA9C-9C15F4EF3CF7}">
      <dgm:prSet/>
      <dgm:spPr/>
      <dgm:t>
        <a:bodyPr/>
        <a:lstStyle/>
        <a:p>
          <a:endParaRPr lang="id-ID"/>
        </a:p>
      </dgm:t>
    </dgm:pt>
    <dgm:pt modelId="{AFB6BCB4-ED32-496F-8A2B-A6AD22773895}" type="sibTrans" cxnId="{EFEFE6CC-1178-433C-AA9C-9C15F4EF3CF7}">
      <dgm:prSet/>
      <dgm:spPr/>
      <dgm:t>
        <a:bodyPr/>
        <a:lstStyle/>
        <a:p>
          <a:endParaRPr lang="id-ID"/>
        </a:p>
      </dgm:t>
    </dgm:pt>
    <dgm:pt modelId="{FF9B15E7-3A2D-4D0D-8596-163791064B81}">
      <dgm:prSet phldrT="[Text]"/>
      <dgm:spPr/>
      <dgm:t>
        <a:bodyPr/>
        <a:lstStyle/>
        <a:p>
          <a:r>
            <a:rPr lang="en-US" dirty="0"/>
            <a:t>TANDA TERIMA</a:t>
          </a:r>
          <a:endParaRPr lang="id-ID" dirty="0"/>
        </a:p>
      </dgm:t>
    </dgm:pt>
    <dgm:pt modelId="{C23D980A-5F1B-40AA-996A-91DCF42690D9}" type="parTrans" cxnId="{2B53C7CD-4B6C-467D-A78C-2E757E2792F5}">
      <dgm:prSet/>
      <dgm:spPr/>
      <dgm:t>
        <a:bodyPr/>
        <a:lstStyle/>
        <a:p>
          <a:endParaRPr lang="id-ID"/>
        </a:p>
      </dgm:t>
    </dgm:pt>
    <dgm:pt modelId="{C71A7018-B590-4959-A47C-B05A9E96E73F}" type="sibTrans" cxnId="{2B53C7CD-4B6C-467D-A78C-2E757E2792F5}">
      <dgm:prSet/>
      <dgm:spPr/>
      <dgm:t>
        <a:bodyPr/>
        <a:lstStyle/>
        <a:p>
          <a:endParaRPr lang="id-ID"/>
        </a:p>
      </dgm:t>
    </dgm:pt>
    <dgm:pt modelId="{7DA651B7-4F28-4C78-8EF8-8D0195C27283}">
      <dgm:prSet phldrT="[Text]"/>
      <dgm:spPr/>
      <dgm:t>
        <a:bodyPr/>
        <a:lstStyle/>
        <a:p>
          <a:pPr>
            <a:buNone/>
          </a:pPr>
          <a:r>
            <a:rPr lang="en-US" dirty="0" err="1"/>
            <a:t>Diterbitkan</a:t>
          </a:r>
          <a:r>
            <a:rPr lang="en-US" dirty="0"/>
            <a:t> oleh Kantor Bea dan Cukai yang menerima </a:t>
          </a:r>
          <a:r>
            <a:rPr lang="en-US" dirty="0" err="1"/>
            <a:t>pengajuan</a:t>
          </a:r>
          <a:r>
            <a:rPr lang="en-US" dirty="0"/>
            <a:t> keberatan</a:t>
          </a:r>
          <a:endParaRPr lang="id-ID" dirty="0"/>
        </a:p>
      </dgm:t>
    </dgm:pt>
    <dgm:pt modelId="{E804FF78-9AB3-487C-8EB0-1D5E26DA8ADE}" type="parTrans" cxnId="{E60A7EA6-3C96-413D-A2FF-BBD2142110E1}">
      <dgm:prSet/>
      <dgm:spPr/>
      <dgm:t>
        <a:bodyPr/>
        <a:lstStyle/>
        <a:p>
          <a:endParaRPr lang="id-ID"/>
        </a:p>
      </dgm:t>
    </dgm:pt>
    <dgm:pt modelId="{28606236-6A51-4263-92C0-BDE003A8B7BF}" type="sibTrans" cxnId="{E60A7EA6-3C96-413D-A2FF-BBD2142110E1}">
      <dgm:prSet/>
      <dgm:spPr/>
      <dgm:t>
        <a:bodyPr/>
        <a:lstStyle/>
        <a:p>
          <a:endParaRPr lang="id-ID"/>
        </a:p>
      </dgm:t>
    </dgm:pt>
    <dgm:pt modelId="{70E7B083-65BA-4BB6-BD03-4D2C1DE93DFE}" type="pres">
      <dgm:prSet presAssocID="{6C82522A-1084-4B6C-B097-D2C904BA1136}" presName="linear" presStyleCnt="0">
        <dgm:presLayoutVars>
          <dgm:animLvl val="lvl"/>
          <dgm:resizeHandles val="exact"/>
        </dgm:presLayoutVars>
      </dgm:prSet>
      <dgm:spPr/>
    </dgm:pt>
    <dgm:pt modelId="{05B428C6-E361-4A12-91EA-FFA4310BF344}" type="pres">
      <dgm:prSet presAssocID="{E4EA4097-52F6-4724-9358-FA2158CEE5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0C44B71-9483-4074-B5DF-9F1CAAF1E8FF}" type="pres">
      <dgm:prSet presAssocID="{E4EA4097-52F6-4724-9358-FA2158CEE5A9}" presName="childText" presStyleLbl="revTx" presStyleIdx="0" presStyleCnt="4">
        <dgm:presLayoutVars>
          <dgm:bulletEnabled val="1"/>
        </dgm:presLayoutVars>
      </dgm:prSet>
      <dgm:spPr/>
    </dgm:pt>
    <dgm:pt modelId="{00A97ECE-D54B-4D3C-B617-641A632CAF03}" type="pres">
      <dgm:prSet presAssocID="{78658969-D153-4CAD-937C-17B53D11CE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B92248-1C9A-4730-8C4A-A2E7A358A33B}" type="pres">
      <dgm:prSet presAssocID="{78658969-D153-4CAD-937C-17B53D11CE94}" presName="childText" presStyleLbl="revTx" presStyleIdx="1" presStyleCnt="4">
        <dgm:presLayoutVars>
          <dgm:bulletEnabled val="1"/>
        </dgm:presLayoutVars>
      </dgm:prSet>
      <dgm:spPr/>
    </dgm:pt>
    <dgm:pt modelId="{049517E4-040B-48C1-8D5B-B49340287C86}" type="pres">
      <dgm:prSet presAssocID="{B68C6F3B-9825-43F2-BB02-A1821DE421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7FC40B-FA7B-4828-B4C5-69C841D19154}" type="pres">
      <dgm:prSet presAssocID="{B68C6F3B-9825-43F2-BB02-A1821DE4217C}" presName="childText" presStyleLbl="revTx" presStyleIdx="2" presStyleCnt="4">
        <dgm:presLayoutVars>
          <dgm:bulletEnabled val="1"/>
        </dgm:presLayoutVars>
      </dgm:prSet>
      <dgm:spPr/>
    </dgm:pt>
    <dgm:pt modelId="{ABA9A49F-B12A-4CEC-9AA4-655CCA352F80}" type="pres">
      <dgm:prSet presAssocID="{FF9B15E7-3A2D-4D0D-8596-163791064B8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FC16D8D-5BBD-4BA1-9B02-1414265A32E7}" type="pres">
      <dgm:prSet presAssocID="{FF9B15E7-3A2D-4D0D-8596-163791064B8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C474660B-81E3-4F15-969E-D41DE48973A2}" type="presOf" srcId="{6C82522A-1084-4B6C-B097-D2C904BA1136}" destId="{70E7B083-65BA-4BB6-BD03-4D2C1DE93DFE}" srcOrd="0" destOrd="0" presId="urn:microsoft.com/office/officeart/2005/8/layout/vList2"/>
    <dgm:cxn modelId="{B3F2400C-A229-4349-89B1-6BA5FE2F18AE}" srcId="{86498F5E-31E4-4FAD-A741-F4FA5AD9A296}" destId="{D2B27CE2-4747-48D4-96CF-9A52ED00DC6C}" srcOrd="1" destOrd="0" parTransId="{A7032E6F-0FF3-448E-A7BA-BEAB90C8AF04}" sibTransId="{F155D144-F1BA-4898-9F92-BF26E83F3EB0}"/>
    <dgm:cxn modelId="{8D9BDC0C-181C-4EAA-B641-6C4001480601}" srcId="{B68C6F3B-9825-43F2-BB02-A1821DE4217C}" destId="{17A81E42-DFC5-44A5-B595-F98311C34A2F}" srcOrd="1" destOrd="0" parTransId="{1FF2F485-DE4A-4AEB-A513-89FBF75A65E2}" sibTransId="{9F4B0C21-A557-494A-B8DD-DEC2A112F3DF}"/>
    <dgm:cxn modelId="{A0E8700D-4055-4805-BEF7-27AB71CF5BBB}" type="presOf" srcId="{78658969-D153-4CAD-937C-17B53D11CE94}" destId="{00A97ECE-D54B-4D3C-B617-641A632CAF03}" srcOrd="0" destOrd="0" presId="urn:microsoft.com/office/officeart/2005/8/layout/vList2"/>
    <dgm:cxn modelId="{332B2313-9535-4E3C-857D-F0E79054BC2B}" type="presOf" srcId="{D2B27CE2-4747-48D4-96CF-9A52ED00DC6C}" destId="{7B7FC40B-FA7B-4828-B4C5-69C841D19154}" srcOrd="0" destOrd="6" presId="urn:microsoft.com/office/officeart/2005/8/layout/vList2"/>
    <dgm:cxn modelId="{53EC732D-199F-41CC-A38A-811F5C09710E}" type="presOf" srcId="{D1CFDD5B-1549-407B-93F6-287FF694F44A}" destId="{20C44B71-9483-4074-B5DF-9F1CAAF1E8FF}" srcOrd="0" destOrd="0" presId="urn:microsoft.com/office/officeart/2005/8/layout/vList2"/>
    <dgm:cxn modelId="{4F9D7430-C18C-4DC6-8E2A-D2ECFD9489A5}" type="presOf" srcId="{E4EA4097-52F6-4724-9358-FA2158CEE5A9}" destId="{05B428C6-E361-4A12-91EA-FFA4310BF344}" srcOrd="0" destOrd="0" presId="urn:microsoft.com/office/officeart/2005/8/layout/vList2"/>
    <dgm:cxn modelId="{8FB6F133-DB19-4ACA-8EF0-A59305CA913F}" type="presOf" srcId="{BACC98BB-941A-4754-8EDA-511B919AB1E6}" destId="{EFB92248-1C9A-4730-8C4A-A2E7A358A33B}" srcOrd="0" destOrd="1" presId="urn:microsoft.com/office/officeart/2005/8/layout/vList2"/>
    <dgm:cxn modelId="{1EBAAA39-4DFB-499A-8D4F-7844CAC88BEB}" type="presOf" srcId="{286742AC-16DE-4250-BAB0-EC99F07009D4}" destId="{7B7FC40B-FA7B-4828-B4C5-69C841D19154}" srcOrd="0" destOrd="0" presId="urn:microsoft.com/office/officeart/2005/8/layout/vList2"/>
    <dgm:cxn modelId="{26504B5C-A12C-4844-979A-D9B18B976CFF}" srcId="{B68C6F3B-9825-43F2-BB02-A1821DE4217C}" destId="{286742AC-16DE-4250-BAB0-EC99F07009D4}" srcOrd="0" destOrd="0" parTransId="{661B6B43-7E47-48E2-A7F4-119E4A5426D6}" sibTransId="{AF8569D2-BA68-4A38-A959-38D1BD58FE1D}"/>
    <dgm:cxn modelId="{37125A5F-A856-4EC1-B42B-8A65032B868F}" srcId="{6C82522A-1084-4B6C-B097-D2C904BA1136}" destId="{E4EA4097-52F6-4724-9358-FA2158CEE5A9}" srcOrd="0" destOrd="0" parTransId="{5A637186-D338-4F30-AE5C-ABCE18401564}" sibTransId="{3DDB128E-23FE-438E-9FE9-ECE170DBE1EA}"/>
    <dgm:cxn modelId="{8EA6BA41-77E7-46C4-BFAA-2703F50306FE}" srcId="{6C82522A-1084-4B6C-B097-D2C904BA1136}" destId="{78658969-D153-4CAD-937C-17B53D11CE94}" srcOrd="1" destOrd="0" parTransId="{60FE821D-8B06-45AA-8504-9D6FE4016CCB}" sibTransId="{DBD0F2CF-C1A4-4A9E-B19E-56BD0EF14913}"/>
    <dgm:cxn modelId="{21ECA043-7739-49BC-B492-51197F61FA1C}" srcId="{17A81E42-DFC5-44A5-B595-F98311C34A2F}" destId="{304E350F-028D-4F20-93DE-8456A8E33328}" srcOrd="1" destOrd="0" parTransId="{2CFDB5E0-9FBC-495B-BB42-316DC72C5DF2}" sibTransId="{077C89E1-8D5B-4038-87BC-44967E3A2371}"/>
    <dgm:cxn modelId="{12988749-5B62-4117-92B9-305FB8639066}" type="presOf" srcId="{86498F5E-31E4-4FAD-A741-F4FA5AD9A296}" destId="{7B7FC40B-FA7B-4828-B4C5-69C841D19154}" srcOrd="0" destOrd="4" presId="urn:microsoft.com/office/officeart/2005/8/layout/vList2"/>
    <dgm:cxn modelId="{9C3D874A-FBBC-4850-A3D3-404872FD420B}" srcId="{78658969-D153-4CAD-937C-17B53D11CE94}" destId="{2F314908-FA91-42EC-9349-6BD9B31F74F4}" srcOrd="0" destOrd="0" parTransId="{A0793557-C2F5-4C81-8F75-BEEC1DBC1D93}" sibTransId="{6074C85E-3E6D-4DC6-B1F3-0BBCED0693AC}"/>
    <dgm:cxn modelId="{4500824B-930A-402E-AD59-8DE701DC178E}" type="presOf" srcId="{B68C6F3B-9825-43F2-BB02-A1821DE4217C}" destId="{049517E4-040B-48C1-8D5B-B49340287C86}" srcOrd="0" destOrd="0" presId="urn:microsoft.com/office/officeart/2005/8/layout/vList2"/>
    <dgm:cxn modelId="{48852E4F-CDDE-4311-AC63-493D979E98C7}" type="presOf" srcId="{7DA651B7-4F28-4C78-8EF8-8D0195C27283}" destId="{2FC16D8D-5BBD-4BA1-9B02-1414265A32E7}" srcOrd="0" destOrd="0" presId="urn:microsoft.com/office/officeart/2005/8/layout/vList2"/>
    <dgm:cxn modelId="{9A118B72-4CEB-4961-B7D2-53BBDC9CE42C}" type="presOf" srcId="{99130683-7C08-46D3-B3F8-24E1493ED16D}" destId="{7B7FC40B-FA7B-4828-B4C5-69C841D19154}" srcOrd="0" destOrd="5" presId="urn:microsoft.com/office/officeart/2005/8/layout/vList2"/>
    <dgm:cxn modelId="{1D24F77B-FAD8-49A4-BB25-78883898C030}" type="presOf" srcId="{17A81E42-DFC5-44A5-B595-F98311C34A2F}" destId="{7B7FC40B-FA7B-4828-B4C5-69C841D19154}" srcOrd="0" destOrd="1" presId="urn:microsoft.com/office/officeart/2005/8/layout/vList2"/>
    <dgm:cxn modelId="{2DA82E8D-BA14-47E5-B9C6-16110BB379EA}" srcId="{6C82522A-1084-4B6C-B097-D2C904BA1136}" destId="{B68C6F3B-9825-43F2-BB02-A1821DE4217C}" srcOrd="2" destOrd="0" parTransId="{CDD1147E-81C3-49A5-9E4A-01A20E43CD25}" sibTransId="{F8FF0E8D-B819-4396-A6D7-0CBACB1611F1}"/>
    <dgm:cxn modelId="{0BF659A4-B1AE-41D8-B7A8-11BA26DBC2D4}" type="presOf" srcId="{2F314908-FA91-42EC-9349-6BD9B31F74F4}" destId="{EFB92248-1C9A-4730-8C4A-A2E7A358A33B}" srcOrd="0" destOrd="0" presId="urn:microsoft.com/office/officeart/2005/8/layout/vList2"/>
    <dgm:cxn modelId="{E60A7EA6-3C96-413D-A2FF-BBD2142110E1}" srcId="{FF9B15E7-3A2D-4D0D-8596-163791064B81}" destId="{7DA651B7-4F28-4C78-8EF8-8D0195C27283}" srcOrd="0" destOrd="0" parTransId="{E804FF78-9AB3-487C-8EB0-1D5E26DA8ADE}" sibTransId="{28606236-6A51-4263-92C0-BDE003A8B7BF}"/>
    <dgm:cxn modelId="{005025B2-9978-4702-873E-74B276BDD7DA}" srcId="{17A81E42-DFC5-44A5-B595-F98311C34A2F}" destId="{80686308-30C3-4701-9D93-E477B0D48841}" srcOrd="0" destOrd="0" parTransId="{15AD2312-8B70-4127-95CB-3568577D4106}" sibTransId="{405ED0BB-9C6D-4574-9FD9-F62259639189}"/>
    <dgm:cxn modelId="{3BC2E1C1-ABD1-478B-82F3-D3F59F596E55}" type="presOf" srcId="{80686308-30C3-4701-9D93-E477B0D48841}" destId="{7B7FC40B-FA7B-4828-B4C5-69C841D19154}" srcOrd="0" destOrd="2" presId="urn:microsoft.com/office/officeart/2005/8/layout/vList2"/>
    <dgm:cxn modelId="{B07CC7CC-E62B-4158-909A-8FAFD0302D85}" type="presOf" srcId="{FF9B15E7-3A2D-4D0D-8596-163791064B81}" destId="{ABA9A49F-B12A-4CEC-9AA4-655CCA352F80}" srcOrd="0" destOrd="0" presId="urn:microsoft.com/office/officeart/2005/8/layout/vList2"/>
    <dgm:cxn modelId="{EFEFE6CC-1178-433C-AA9C-9C15F4EF3CF7}" srcId="{78658969-D153-4CAD-937C-17B53D11CE94}" destId="{BACC98BB-941A-4754-8EDA-511B919AB1E6}" srcOrd="1" destOrd="0" parTransId="{4E9236A9-4D60-4B82-8C5C-BB8E84054148}" sibTransId="{AFB6BCB4-ED32-496F-8A2B-A6AD22773895}"/>
    <dgm:cxn modelId="{2F4CC4CD-44A6-4AE8-96F3-97A9BE9EEE79}" srcId="{B68C6F3B-9825-43F2-BB02-A1821DE4217C}" destId="{86498F5E-31E4-4FAD-A741-F4FA5AD9A296}" srcOrd="2" destOrd="0" parTransId="{52B88953-94AD-408A-937D-BDB3E06EB3C5}" sibTransId="{F8BCD11A-FE03-48B8-A9BE-35CA9FF418B9}"/>
    <dgm:cxn modelId="{2B53C7CD-4B6C-467D-A78C-2E757E2792F5}" srcId="{6C82522A-1084-4B6C-B097-D2C904BA1136}" destId="{FF9B15E7-3A2D-4D0D-8596-163791064B81}" srcOrd="3" destOrd="0" parTransId="{C23D980A-5F1B-40AA-996A-91DCF42690D9}" sibTransId="{C71A7018-B590-4959-A47C-B05A9E96E73F}"/>
    <dgm:cxn modelId="{3C6586DA-49D2-4E6F-80EC-1A91188B8D6A}" srcId="{E4EA4097-52F6-4724-9358-FA2158CEE5A9}" destId="{D1CFDD5B-1549-407B-93F6-287FF694F44A}" srcOrd="0" destOrd="0" parTransId="{54E1BC79-A54C-4BB9-B054-FA8B164B344C}" sibTransId="{E05EEB6C-95FC-4099-8894-9BEB9538CECC}"/>
    <dgm:cxn modelId="{49E3E2EC-3673-48CF-A6BD-6F0E7DA76223}" srcId="{86498F5E-31E4-4FAD-A741-F4FA5AD9A296}" destId="{99130683-7C08-46D3-B3F8-24E1493ED16D}" srcOrd="0" destOrd="0" parTransId="{18157464-1999-4D01-BEF4-B0C64E3224C6}" sibTransId="{EB0643EC-8A95-474D-B316-D798728A79F1}"/>
    <dgm:cxn modelId="{742F7DF5-C0B3-415B-9C35-22171D684355}" type="presOf" srcId="{304E350F-028D-4F20-93DE-8456A8E33328}" destId="{7B7FC40B-FA7B-4828-B4C5-69C841D19154}" srcOrd="0" destOrd="3" presId="urn:microsoft.com/office/officeart/2005/8/layout/vList2"/>
    <dgm:cxn modelId="{644E5494-D888-47F9-BF53-2A57D3144D57}" type="presParOf" srcId="{70E7B083-65BA-4BB6-BD03-4D2C1DE93DFE}" destId="{05B428C6-E361-4A12-91EA-FFA4310BF344}" srcOrd="0" destOrd="0" presId="urn:microsoft.com/office/officeart/2005/8/layout/vList2"/>
    <dgm:cxn modelId="{8732962C-870A-4631-988E-A5000A6039BA}" type="presParOf" srcId="{70E7B083-65BA-4BB6-BD03-4D2C1DE93DFE}" destId="{20C44B71-9483-4074-B5DF-9F1CAAF1E8FF}" srcOrd="1" destOrd="0" presId="urn:microsoft.com/office/officeart/2005/8/layout/vList2"/>
    <dgm:cxn modelId="{12FA15C1-A5C9-4292-88D0-F61EEE43A5B3}" type="presParOf" srcId="{70E7B083-65BA-4BB6-BD03-4D2C1DE93DFE}" destId="{00A97ECE-D54B-4D3C-B617-641A632CAF03}" srcOrd="2" destOrd="0" presId="urn:microsoft.com/office/officeart/2005/8/layout/vList2"/>
    <dgm:cxn modelId="{2CC63D15-D3D3-4336-9C36-65140A79E126}" type="presParOf" srcId="{70E7B083-65BA-4BB6-BD03-4D2C1DE93DFE}" destId="{EFB92248-1C9A-4730-8C4A-A2E7A358A33B}" srcOrd="3" destOrd="0" presId="urn:microsoft.com/office/officeart/2005/8/layout/vList2"/>
    <dgm:cxn modelId="{F2D101F0-4AB8-4420-A582-68908A99981F}" type="presParOf" srcId="{70E7B083-65BA-4BB6-BD03-4D2C1DE93DFE}" destId="{049517E4-040B-48C1-8D5B-B49340287C86}" srcOrd="4" destOrd="0" presId="urn:microsoft.com/office/officeart/2005/8/layout/vList2"/>
    <dgm:cxn modelId="{B7CFBA0A-3BC2-4A41-9625-593E1147164A}" type="presParOf" srcId="{70E7B083-65BA-4BB6-BD03-4D2C1DE93DFE}" destId="{7B7FC40B-FA7B-4828-B4C5-69C841D19154}" srcOrd="5" destOrd="0" presId="urn:microsoft.com/office/officeart/2005/8/layout/vList2"/>
    <dgm:cxn modelId="{7AEC5C3A-B502-4917-8D20-D2D91D4D76AE}" type="presParOf" srcId="{70E7B083-65BA-4BB6-BD03-4D2C1DE93DFE}" destId="{ABA9A49F-B12A-4CEC-9AA4-655CCA352F80}" srcOrd="6" destOrd="0" presId="urn:microsoft.com/office/officeart/2005/8/layout/vList2"/>
    <dgm:cxn modelId="{F1AB3EB6-5E53-4C46-8B15-2C6CDB014045}" type="presParOf" srcId="{70E7B083-65BA-4BB6-BD03-4D2C1DE93DFE}" destId="{2FC16D8D-5BBD-4BA1-9B02-1414265A32E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C810956-AFEC-487B-8DC0-34DC3FA66599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93B51FC9-C86E-4718-95DE-20DF8E42A5FB}">
      <dgm:prSet/>
      <dgm:spPr/>
      <dgm:t>
        <a:bodyPr/>
        <a:lstStyle/>
        <a:p>
          <a:pPr algn="l"/>
          <a:r>
            <a:rPr lang="en-US" b="1" dirty="0" err="1"/>
            <a:t>Pengajuan</a:t>
          </a:r>
          <a:r>
            <a:rPr lang="en-US" b="1" dirty="0"/>
            <a:t> Keberatan saat </a:t>
          </a:r>
          <a:r>
            <a:rPr lang="en-US" b="1" dirty="0" err="1"/>
            <a:t>terdapat</a:t>
          </a:r>
          <a:r>
            <a:rPr lang="en-US" b="1" dirty="0"/>
            <a:t> </a:t>
          </a:r>
          <a:r>
            <a:rPr lang="en-US" b="1" dirty="0" err="1"/>
            <a:t>gangguan</a:t>
          </a:r>
          <a:r>
            <a:rPr lang="en-US" b="1" dirty="0"/>
            <a:t> </a:t>
          </a:r>
          <a:r>
            <a:rPr lang="en-US" b="1" dirty="0" err="1"/>
            <a:t>operasional</a:t>
          </a:r>
          <a:endParaRPr lang="id-ID" dirty="0"/>
        </a:p>
      </dgm:t>
    </dgm:pt>
    <dgm:pt modelId="{369D4013-839C-464C-87F2-89330A52E7A1}" type="parTrans" cxnId="{92C70106-0962-4FD4-BAA1-9C97C06E2FA7}">
      <dgm:prSet/>
      <dgm:spPr/>
      <dgm:t>
        <a:bodyPr/>
        <a:lstStyle/>
        <a:p>
          <a:endParaRPr lang="id-ID"/>
        </a:p>
      </dgm:t>
    </dgm:pt>
    <dgm:pt modelId="{ABBA338F-3A7C-4AF6-B9D4-1A31E387703B}" type="sibTrans" cxnId="{92C70106-0962-4FD4-BAA1-9C97C06E2FA7}">
      <dgm:prSet/>
      <dgm:spPr/>
      <dgm:t>
        <a:bodyPr/>
        <a:lstStyle/>
        <a:p>
          <a:endParaRPr lang="id-ID"/>
        </a:p>
      </dgm:t>
    </dgm:pt>
    <dgm:pt modelId="{B606579C-6C02-4091-8884-F5E0B2487B47}" type="pres">
      <dgm:prSet presAssocID="{DC810956-AFEC-487B-8DC0-34DC3FA66599}" presName="Name0" presStyleCnt="0">
        <dgm:presLayoutVars>
          <dgm:dir/>
          <dgm:resizeHandles val="exact"/>
        </dgm:presLayoutVars>
      </dgm:prSet>
      <dgm:spPr/>
    </dgm:pt>
    <dgm:pt modelId="{40D4C0FD-2EC0-430E-B50F-EB80FAB52F91}" type="pres">
      <dgm:prSet presAssocID="{93B51FC9-C86E-4718-95DE-20DF8E42A5FB}" presName="node" presStyleLbl="node1" presStyleIdx="0" presStyleCnt="1" custScaleX="100000">
        <dgm:presLayoutVars>
          <dgm:bulletEnabled val="1"/>
        </dgm:presLayoutVars>
      </dgm:prSet>
      <dgm:spPr/>
    </dgm:pt>
  </dgm:ptLst>
  <dgm:cxnLst>
    <dgm:cxn modelId="{92C70106-0962-4FD4-BAA1-9C97C06E2FA7}" srcId="{DC810956-AFEC-487B-8DC0-34DC3FA66599}" destId="{93B51FC9-C86E-4718-95DE-20DF8E42A5FB}" srcOrd="0" destOrd="0" parTransId="{369D4013-839C-464C-87F2-89330A52E7A1}" sibTransId="{ABBA338F-3A7C-4AF6-B9D4-1A31E387703B}"/>
    <dgm:cxn modelId="{3A8EBF4D-85A7-471E-9E51-3D5AFDEBE28B}" type="presOf" srcId="{93B51FC9-C86E-4718-95DE-20DF8E42A5FB}" destId="{40D4C0FD-2EC0-430E-B50F-EB80FAB52F91}" srcOrd="0" destOrd="0" presId="urn:microsoft.com/office/officeart/2005/8/layout/hList6"/>
    <dgm:cxn modelId="{845A5B7A-7D7F-4DB1-B3E8-92A5BF5C4081}" type="presOf" srcId="{DC810956-AFEC-487B-8DC0-34DC3FA66599}" destId="{B606579C-6C02-4091-8884-F5E0B2487B47}" srcOrd="0" destOrd="0" presId="urn:microsoft.com/office/officeart/2005/8/layout/hList6"/>
    <dgm:cxn modelId="{498219F9-E811-41F8-A9B9-E91CA7B40FAC}" type="presParOf" srcId="{B606579C-6C02-4091-8884-F5E0B2487B47}" destId="{40D4C0FD-2EC0-430E-B50F-EB80FAB52F9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D1B4B-EF39-4DCD-BB83-8404E065312C}" type="doc">
      <dgm:prSet loTypeId="urn:microsoft.com/office/officeart/2005/8/layout/hierarchy4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id-ID"/>
        </a:p>
      </dgm:t>
    </dgm:pt>
    <dgm:pt modelId="{52A84F7B-EBC0-4F4B-9CFC-29335E97F7A2}">
      <dgm:prSet phldrT="[Text]" custT="1"/>
      <dgm:spPr/>
      <dgm:t>
        <a:bodyPr/>
        <a:lstStyle/>
        <a:p>
          <a:r>
            <a:rPr lang="en-US" sz="2400" dirty="0"/>
            <a:t>DIUBAH</a:t>
          </a:r>
          <a:endParaRPr lang="id-ID" sz="2400" dirty="0"/>
        </a:p>
      </dgm:t>
    </dgm:pt>
    <dgm:pt modelId="{F00D7AD9-F815-448A-9D51-140B7D518B8A}" type="parTrans" cxnId="{C5D74E54-72D6-401B-A5BA-8B59C8960927}">
      <dgm:prSet/>
      <dgm:spPr/>
      <dgm:t>
        <a:bodyPr/>
        <a:lstStyle/>
        <a:p>
          <a:endParaRPr lang="id-ID"/>
        </a:p>
      </dgm:t>
    </dgm:pt>
    <dgm:pt modelId="{941D6770-1A3E-47E1-B6E2-0C85C93EA7AF}" type="sibTrans" cxnId="{C5D74E54-72D6-401B-A5BA-8B59C8960927}">
      <dgm:prSet/>
      <dgm:spPr/>
      <dgm:t>
        <a:bodyPr/>
        <a:lstStyle/>
        <a:p>
          <a:endParaRPr lang="id-ID"/>
        </a:p>
      </dgm:t>
    </dgm:pt>
    <dgm:pt modelId="{CF2F6419-A398-4762-9E28-9D4B0006B3F6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1</a:t>
          </a:r>
          <a:endParaRPr lang="id-ID" sz="1000" dirty="0"/>
        </a:p>
      </dgm:t>
    </dgm:pt>
    <dgm:pt modelId="{2A446CBD-2462-419D-8C0C-9763203B623D}" type="parTrans" cxnId="{578556E6-B01F-4F06-B1E0-B1245626B608}">
      <dgm:prSet/>
      <dgm:spPr/>
      <dgm:t>
        <a:bodyPr/>
        <a:lstStyle/>
        <a:p>
          <a:endParaRPr lang="id-ID"/>
        </a:p>
      </dgm:t>
    </dgm:pt>
    <dgm:pt modelId="{464897DB-8307-4ABF-B2BC-DAEB252DED13}" type="sibTrans" cxnId="{578556E6-B01F-4F06-B1E0-B1245626B608}">
      <dgm:prSet/>
      <dgm:spPr/>
      <dgm:t>
        <a:bodyPr/>
        <a:lstStyle/>
        <a:p>
          <a:endParaRPr lang="id-ID"/>
        </a:p>
      </dgm:t>
    </dgm:pt>
    <dgm:pt modelId="{04A2C77C-7328-4B4D-AA1C-D05EA3CA6D21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4</a:t>
          </a:r>
          <a:endParaRPr lang="id-ID" sz="1000" dirty="0"/>
        </a:p>
      </dgm:t>
    </dgm:pt>
    <dgm:pt modelId="{1372A40E-9E65-49E5-A6D4-838E1263CE98}" type="parTrans" cxnId="{8ACD6469-361B-43BF-B650-1AE2910B97B6}">
      <dgm:prSet/>
      <dgm:spPr/>
      <dgm:t>
        <a:bodyPr/>
        <a:lstStyle/>
        <a:p>
          <a:endParaRPr lang="id-ID"/>
        </a:p>
      </dgm:t>
    </dgm:pt>
    <dgm:pt modelId="{137B7917-60A0-4742-AAD3-7E02BE8F1543}" type="sibTrans" cxnId="{8ACD6469-361B-43BF-B650-1AE2910B97B6}">
      <dgm:prSet/>
      <dgm:spPr/>
      <dgm:t>
        <a:bodyPr/>
        <a:lstStyle/>
        <a:p>
          <a:endParaRPr lang="id-ID"/>
        </a:p>
      </dgm:t>
    </dgm:pt>
    <dgm:pt modelId="{AAE17E7B-D489-49B0-82DC-B4308696DB7F}">
      <dgm:prSet phldrT="[Text]" custT="1"/>
      <dgm:spPr/>
      <dgm:t>
        <a:bodyPr/>
        <a:lstStyle/>
        <a:p>
          <a:r>
            <a:rPr lang="en-US" sz="1100" dirty="0"/>
            <a:t>DIHAPUS</a:t>
          </a:r>
          <a:endParaRPr lang="id-ID" sz="1100" dirty="0"/>
        </a:p>
      </dgm:t>
    </dgm:pt>
    <dgm:pt modelId="{BAD38879-6A04-48FA-8DD8-FA54182189B1}" type="parTrans" cxnId="{96C5FCB6-C34C-413C-8481-5C2D664D7FE7}">
      <dgm:prSet/>
      <dgm:spPr/>
      <dgm:t>
        <a:bodyPr/>
        <a:lstStyle/>
        <a:p>
          <a:endParaRPr lang="id-ID"/>
        </a:p>
      </dgm:t>
    </dgm:pt>
    <dgm:pt modelId="{4678815B-4FB4-434C-B048-E0410264E238}" type="sibTrans" cxnId="{96C5FCB6-C34C-413C-8481-5C2D664D7FE7}">
      <dgm:prSet/>
      <dgm:spPr/>
      <dgm:t>
        <a:bodyPr/>
        <a:lstStyle/>
        <a:p>
          <a:endParaRPr lang="id-ID"/>
        </a:p>
      </dgm:t>
    </dgm:pt>
    <dgm:pt modelId="{51817E3E-2BDE-4DB8-A319-7CE786985CF6}">
      <dgm:prSet phldrT="[Text]"/>
      <dgm:spPr/>
      <dgm:t>
        <a:bodyPr/>
        <a:lstStyle/>
        <a:p>
          <a:r>
            <a:rPr lang="en-US" dirty="0" err="1"/>
            <a:t>Pasal</a:t>
          </a:r>
          <a:r>
            <a:rPr lang="en-US" dirty="0"/>
            <a:t> </a:t>
          </a:r>
        </a:p>
        <a:p>
          <a:r>
            <a:rPr lang="en-US" dirty="0"/>
            <a:t>13</a:t>
          </a:r>
          <a:endParaRPr lang="id-ID" dirty="0"/>
        </a:p>
      </dgm:t>
    </dgm:pt>
    <dgm:pt modelId="{AC930DE0-8A1D-42C7-ABA2-7CEF55B9F177}" type="parTrans" cxnId="{0BD48580-2E66-4773-9182-251A5A01D1C0}">
      <dgm:prSet/>
      <dgm:spPr/>
      <dgm:t>
        <a:bodyPr/>
        <a:lstStyle/>
        <a:p>
          <a:endParaRPr lang="id-ID"/>
        </a:p>
      </dgm:t>
    </dgm:pt>
    <dgm:pt modelId="{36C78AFC-438A-405D-B830-0884F75AA4E4}" type="sibTrans" cxnId="{0BD48580-2E66-4773-9182-251A5A01D1C0}">
      <dgm:prSet/>
      <dgm:spPr/>
      <dgm:t>
        <a:bodyPr/>
        <a:lstStyle/>
        <a:p>
          <a:endParaRPr lang="id-ID"/>
        </a:p>
      </dgm:t>
    </dgm:pt>
    <dgm:pt modelId="{F5339F3C-560D-4897-9256-069B51576369}">
      <dgm:prSet phldrT="[Text]" custT="1"/>
      <dgm:spPr/>
      <dgm:t>
        <a:bodyPr/>
        <a:lstStyle/>
        <a:p>
          <a:r>
            <a:rPr lang="en-US" sz="1100" dirty="0"/>
            <a:t>DITAMBAH</a:t>
          </a:r>
          <a:endParaRPr lang="id-ID" sz="1100" dirty="0"/>
        </a:p>
      </dgm:t>
    </dgm:pt>
    <dgm:pt modelId="{3CECB371-7844-4668-89EA-8B2A23A56A42}" type="parTrans" cxnId="{A932B434-BBDF-436D-9B8F-BC9691F678BE}">
      <dgm:prSet/>
      <dgm:spPr/>
      <dgm:t>
        <a:bodyPr/>
        <a:lstStyle/>
        <a:p>
          <a:endParaRPr lang="id-ID"/>
        </a:p>
      </dgm:t>
    </dgm:pt>
    <dgm:pt modelId="{67FB9EA9-0D20-488A-BD1C-933B5F402A56}" type="sibTrans" cxnId="{A932B434-BBDF-436D-9B8F-BC9691F678BE}">
      <dgm:prSet/>
      <dgm:spPr/>
      <dgm:t>
        <a:bodyPr/>
        <a:lstStyle/>
        <a:p>
          <a:endParaRPr lang="id-ID"/>
        </a:p>
      </dgm:t>
    </dgm:pt>
    <dgm:pt modelId="{EA357001-72A9-408B-BBA7-C0906E27B515}">
      <dgm:prSet phldrT="[Text]"/>
      <dgm:spPr/>
      <dgm:t>
        <a:bodyPr/>
        <a:lstStyle/>
        <a:p>
          <a:r>
            <a:rPr lang="en-US" dirty="0" err="1"/>
            <a:t>Pasal</a:t>
          </a:r>
          <a:r>
            <a:rPr lang="en-US" dirty="0"/>
            <a:t> 4A</a:t>
          </a:r>
          <a:endParaRPr lang="id-ID" dirty="0"/>
        </a:p>
      </dgm:t>
    </dgm:pt>
    <dgm:pt modelId="{55A2E28B-95FC-4319-9F17-D72F27DEC646}" type="parTrans" cxnId="{C340E007-1D85-4707-856B-E6B2F979F498}">
      <dgm:prSet/>
      <dgm:spPr/>
      <dgm:t>
        <a:bodyPr/>
        <a:lstStyle/>
        <a:p>
          <a:endParaRPr lang="id-ID"/>
        </a:p>
      </dgm:t>
    </dgm:pt>
    <dgm:pt modelId="{B3A8520A-ADD6-431B-BA98-74F6B3D2891B}" type="sibTrans" cxnId="{C340E007-1D85-4707-856B-E6B2F979F498}">
      <dgm:prSet/>
      <dgm:spPr/>
      <dgm:t>
        <a:bodyPr/>
        <a:lstStyle/>
        <a:p>
          <a:endParaRPr lang="id-ID"/>
        </a:p>
      </dgm:t>
    </dgm:pt>
    <dgm:pt modelId="{D8B332DF-78D0-4955-97E9-79528181FE7E}">
      <dgm:prSet phldrT="[Text]"/>
      <dgm:spPr/>
      <dgm:t>
        <a:bodyPr/>
        <a:lstStyle/>
        <a:p>
          <a:r>
            <a:rPr lang="en-US" dirty="0" err="1"/>
            <a:t>Pasal</a:t>
          </a:r>
          <a:r>
            <a:rPr lang="en-US" dirty="0"/>
            <a:t> 25A</a:t>
          </a:r>
          <a:endParaRPr lang="id-ID" dirty="0"/>
        </a:p>
      </dgm:t>
    </dgm:pt>
    <dgm:pt modelId="{3677200B-5C83-44C2-BA6D-C55CABBF1957}" type="parTrans" cxnId="{D97CD610-6656-4EAE-8749-78EB6FF9A6D0}">
      <dgm:prSet/>
      <dgm:spPr/>
      <dgm:t>
        <a:bodyPr/>
        <a:lstStyle/>
        <a:p>
          <a:endParaRPr lang="id-ID"/>
        </a:p>
      </dgm:t>
    </dgm:pt>
    <dgm:pt modelId="{E0F609CA-B29D-4A4C-94D0-F2A59377AA41}" type="sibTrans" cxnId="{D97CD610-6656-4EAE-8749-78EB6FF9A6D0}">
      <dgm:prSet/>
      <dgm:spPr/>
      <dgm:t>
        <a:bodyPr/>
        <a:lstStyle/>
        <a:p>
          <a:endParaRPr lang="id-ID"/>
        </a:p>
      </dgm:t>
    </dgm:pt>
    <dgm:pt modelId="{AF082032-9545-4D9A-880F-7260940B0C64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5</a:t>
          </a:r>
          <a:endParaRPr lang="id-ID" sz="1000" dirty="0"/>
        </a:p>
      </dgm:t>
    </dgm:pt>
    <dgm:pt modelId="{4BCA7E40-DD40-44A9-8B93-FB83FFA5D170}" type="parTrans" cxnId="{527BC988-1E34-4AEB-8E18-ACB5897CAF0F}">
      <dgm:prSet/>
      <dgm:spPr/>
      <dgm:t>
        <a:bodyPr/>
        <a:lstStyle/>
        <a:p>
          <a:endParaRPr lang="id-ID"/>
        </a:p>
      </dgm:t>
    </dgm:pt>
    <dgm:pt modelId="{A6C2B936-5E35-4873-8E1C-10EBCBC06EBD}" type="sibTrans" cxnId="{527BC988-1E34-4AEB-8E18-ACB5897CAF0F}">
      <dgm:prSet/>
      <dgm:spPr/>
      <dgm:t>
        <a:bodyPr/>
        <a:lstStyle/>
        <a:p>
          <a:endParaRPr lang="id-ID"/>
        </a:p>
      </dgm:t>
    </dgm:pt>
    <dgm:pt modelId="{2B9662D1-4799-439B-84EC-09E1B888FC4C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7</a:t>
          </a:r>
          <a:endParaRPr lang="id-ID" sz="1000" dirty="0"/>
        </a:p>
      </dgm:t>
    </dgm:pt>
    <dgm:pt modelId="{21D82952-E6EC-4CFE-B614-8B24FB40E02D}" type="parTrans" cxnId="{C75CA7D7-D80A-4FB0-B585-26CE859D552D}">
      <dgm:prSet/>
      <dgm:spPr/>
      <dgm:t>
        <a:bodyPr/>
        <a:lstStyle/>
        <a:p>
          <a:endParaRPr lang="id-ID"/>
        </a:p>
      </dgm:t>
    </dgm:pt>
    <dgm:pt modelId="{C9C8216A-1642-4269-8F53-BBB2453B5A65}" type="sibTrans" cxnId="{C75CA7D7-D80A-4FB0-B585-26CE859D552D}">
      <dgm:prSet/>
      <dgm:spPr/>
      <dgm:t>
        <a:bodyPr/>
        <a:lstStyle/>
        <a:p>
          <a:endParaRPr lang="id-ID"/>
        </a:p>
      </dgm:t>
    </dgm:pt>
    <dgm:pt modelId="{D7D0385E-86E6-40FC-8D7A-C9FD9A39809E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11</a:t>
          </a:r>
          <a:endParaRPr lang="id-ID" sz="1000" dirty="0"/>
        </a:p>
      </dgm:t>
    </dgm:pt>
    <dgm:pt modelId="{442E1C46-699C-4AFE-B199-9C681DC8E414}" type="parTrans" cxnId="{3BC96B0A-7236-409D-A0F3-8888FDE0A6BA}">
      <dgm:prSet/>
      <dgm:spPr/>
      <dgm:t>
        <a:bodyPr/>
        <a:lstStyle/>
        <a:p>
          <a:endParaRPr lang="id-ID"/>
        </a:p>
      </dgm:t>
    </dgm:pt>
    <dgm:pt modelId="{F9817EAF-49B2-43CF-969C-03FD8F6411A4}" type="sibTrans" cxnId="{3BC96B0A-7236-409D-A0F3-8888FDE0A6BA}">
      <dgm:prSet/>
      <dgm:spPr/>
      <dgm:t>
        <a:bodyPr/>
        <a:lstStyle/>
        <a:p>
          <a:endParaRPr lang="id-ID"/>
        </a:p>
      </dgm:t>
    </dgm:pt>
    <dgm:pt modelId="{B867BDD8-AEBC-475F-BACE-83DC0CAAAAA1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14</a:t>
          </a:r>
          <a:endParaRPr lang="id-ID" sz="1000" dirty="0"/>
        </a:p>
      </dgm:t>
    </dgm:pt>
    <dgm:pt modelId="{5EEC468F-0A2B-487F-B372-88356F06ABC5}" type="parTrans" cxnId="{80472D24-5A5F-45FD-A0B0-7E3027351991}">
      <dgm:prSet/>
      <dgm:spPr/>
      <dgm:t>
        <a:bodyPr/>
        <a:lstStyle/>
        <a:p>
          <a:endParaRPr lang="id-ID"/>
        </a:p>
      </dgm:t>
    </dgm:pt>
    <dgm:pt modelId="{0C3430A0-B5DA-492A-89FA-44CA1DF9587F}" type="sibTrans" cxnId="{80472D24-5A5F-45FD-A0B0-7E3027351991}">
      <dgm:prSet/>
      <dgm:spPr/>
      <dgm:t>
        <a:bodyPr/>
        <a:lstStyle/>
        <a:p>
          <a:endParaRPr lang="id-ID"/>
        </a:p>
      </dgm:t>
    </dgm:pt>
    <dgm:pt modelId="{A52C15A3-CB02-4B0C-A64F-18182B01DD50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16</a:t>
          </a:r>
          <a:endParaRPr lang="id-ID" sz="1000" dirty="0"/>
        </a:p>
      </dgm:t>
    </dgm:pt>
    <dgm:pt modelId="{8D914F5F-760B-43D0-9DE3-AE58107C95DD}" type="parTrans" cxnId="{5DE3280E-03F1-455E-BFDC-BA955BD55BC7}">
      <dgm:prSet/>
      <dgm:spPr/>
      <dgm:t>
        <a:bodyPr/>
        <a:lstStyle/>
        <a:p>
          <a:endParaRPr lang="id-ID"/>
        </a:p>
      </dgm:t>
    </dgm:pt>
    <dgm:pt modelId="{7F9AECB4-AFA3-47B6-AFBA-7E0100F97800}" type="sibTrans" cxnId="{5DE3280E-03F1-455E-BFDC-BA955BD55BC7}">
      <dgm:prSet/>
      <dgm:spPr/>
      <dgm:t>
        <a:bodyPr/>
        <a:lstStyle/>
        <a:p>
          <a:endParaRPr lang="id-ID"/>
        </a:p>
      </dgm:t>
    </dgm:pt>
    <dgm:pt modelId="{02E18CE7-3668-4BBA-8693-BB24C9995AEB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17</a:t>
          </a:r>
          <a:endParaRPr lang="id-ID" sz="1000" dirty="0"/>
        </a:p>
      </dgm:t>
    </dgm:pt>
    <dgm:pt modelId="{A6699BC8-CDBE-4DD7-9F1C-8473A7DED4BC}" type="parTrans" cxnId="{1E78A665-328D-4146-AC6A-9317BEA8BD2F}">
      <dgm:prSet/>
      <dgm:spPr/>
      <dgm:t>
        <a:bodyPr/>
        <a:lstStyle/>
        <a:p>
          <a:endParaRPr lang="id-ID"/>
        </a:p>
      </dgm:t>
    </dgm:pt>
    <dgm:pt modelId="{8A3FD527-8507-4B6C-BA3A-EDC3CB56EE6A}" type="sibTrans" cxnId="{1E78A665-328D-4146-AC6A-9317BEA8BD2F}">
      <dgm:prSet/>
      <dgm:spPr/>
      <dgm:t>
        <a:bodyPr/>
        <a:lstStyle/>
        <a:p>
          <a:endParaRPr lang="id-ID"/>
        </a:p>
      </dgm:t>
    </dgm:pt>
    <dgm:pt modelId="{6A7E059A-88B4-4BA6-901A-925EC3F7B6DD}">
      <dgm:prSet phldrT="[Text]" custT="1"/>
      <dgm:spPr/>
      <dgm:t>
        <a:bodyPr/>
        <a:lstStyle/>
        <a:p>
          <a:r>
            <a:rPr lang="en-US" sz="1000" dirty="0" err="1"/>
            <a:t>Pasal</a:t>
          </a:r>
          <a:r>
            <a:rPr lang="en-US" sz="1000" dirty="0"/>
            <a:t> 20</a:t>
          </a:r>
          <a:endParaRPr lang="id-ID" sz="1000" dirty="0"/>
        </a:p>
      </dgm:t>
    </dgm:pt>
    <dgm:pt modelId="{09D50F91-3B86-4CD1-B4DE-5F934C5A8015}" type="parTrans" cxnId="{50AF1E4C-FB1C-4F10-82EB-AB84EDE6F8BC}">
      <dgm:prSet/>
      <dgm:spPr/>
      <dgm:t>
        <a:bodyPr/>
        <a:lstStyle/>
        <a:p>
          <a:endParaRPr lang="id-ID"/>
        </a:p>
      </dgm:t>
    </dgm:pt>
    <dgm:pt modelId="{6B854570-0B64-4D8B-AE10-3868533D3945}" type="sibTrans" cxnId="{50AF1E4C-FB1C-4F10-82EB-AB84EDE6F8BC}">
      <dgm:prSet/>
      <dgm:spPr/>
      <dgm:t>
        <a:bodyPr/>
        <a:lstStyle/>
        <a:p>
          <a:endParaRPr lang="id-ID"/>
        </a:p>
      </dgm:t>
    </dgm:pt>
    <dgm:pt modelId="{787647F2-6159-48F6-9954-7E0A62C2E83C}">
      <dgm:prSet phldrT="[Text]" custT="1"/>
      <dgm:spPr/>
      <dgm:t>
        <a:bodyPr/>
        <a:lstStyle/>
        <a:p>
          <a:r>
            <a:rPr lang="en-US" sz="1100" dirty="0"/>
            <a:t>Lampiran </a:t>
          </a:r>
          <a:r>
            <a:rPr lang="en-US" sz="1100" dirty="0" err="1"/>
            <a:t>Huruf</a:t>
          </a:r>
          <a:r>
            <a:rPr lang="en-US" sz="1100" dirty="0"/>
            <a:t> A dan C</a:t>
          </a:r>
          <a:endParaRPr lang="id-ID" sz="1100" dirty="0"/>
        </a:p>
      </dgm:t>
    </dgm:pt>
    <dgm:pt modelId="{08D9D1A8-2EBD-4775-BE75-3AF278093CDB}" type="parTrans" cxnId="{C363EDB9-B89A-4932-9E4A-1A30674CB24E}">
      <dgm:prSet/>
      <dgm:spPr/>
      <dgm:t>
        <a:bodyPr/>
        <a:lstStyle/>
        <a:p>
          <a:endParaRPr lang="id-ID"/>
        </a:p>
      </dgm:t>
    </dgm:pt>
    <dgm:pt modelId="{FFF8D721-EBC0-42DD-B437-EDD713C91A0C}" type="sibTrans" cxnId="{C363EDB9-B89A-4932-9E4A-1A30674CB24E}">
      <dgm:prSet/>
      <dgm:spPr/>
      <dgm:t>
        <a:bodyPr/>
        <a:lstStyle/>
        <a:p>
          <a:endParaRPr lang="id-ID"/>
        </a:p>
      </dgm:t>
    </dgm:pt>
    <dgm:pt modelId="{AD572501-9C22-9440-9AE6-6674087FB97C}">
      <dgm:prSet phldrT="[Text]" custT="1"/>
      <dgm:spPr/>
      <dgm:t>
        <a:bodyPr/>
        <a:lstStyle/>
        <a:p>
          <a:r>
            <a:rPr lang="id-ID" sz="1000" dirty="0"/>
            <a:t>Pasal 2</a:t>
          </a:r>
        </a:p>
      </dgm:t>
    </dgm:pt>
    <dgm:pt modelId="{AAD16E29-B32E-8A4D-8174-B4670A911DEC}" type="parTrans" cxnId="{74C9A63B-9CB5-9845-B1ED-DBE7401CEEF5}">
      <dgm:prSet/>
      <dgm:spPr/>
      <dgm:t>
        <a:bodyPr/>
        <a:lstStyle/>
        <a:p>
          <a:endParaRPr lang="en-US"/>
        </a:p>
      </dgm:t>
    </dgm:pt>
    <dgm:pt modelId="{24CA44C8-7918-984B-9793-A7AB100DCA7A}" type="sibTrans" cxnId="{74C9A63B-9CB5-9845-B1ED-DBE7401CEEF5}">
      <dgm:prSet/>
      <dgm:spPr/>
      <dgm:t>
        <a:bodyPr/>
        <a:lstStyle/>
        <a:p>
          <a:endParaRPr lang="en-US"/>
        </a:p>
      </dgm:t>
    </dgm:pt>
    <dgm:pt modelId="{D9E5ACCC-6AF5-4307-B451-155B6CD400EA}" type="pres">
      <dgm:prSet presAssocID="{A65D1B4B-EF39-4DCD-BB83-8404E065312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44BDABE-4327-44F6-830F-D33DC1728CFE}" type="pres">
      <dgm:prSet presAssocID="{52A84F7B-EBC0-4F4B-9CFC-29335E97F7A2}" presName="vertOne" presStyleCnt="0"/>
      <dgm:spPr/>
    </dgm:pt>
    <dgm:pt modelId="{B5C282FB-8D79-42E0-9024-8301F8FDEC73}" type="pres">
      <dgm:prSet presAssocID="{52A84F7B-EBC0-4F4B-9CFC-29335E97F7A2}" presName="txOne" presStyleLbl="node0" presStyleIdx="0" presStyleCnt="3">
        <dgm:presLayoutVars>
          <dgm:chPref val="3"/>
        </dgm:presLayoutVars>
      </dgm:prSet>
      <dgm:spPr/>
    </dgm:pt>
    <dgm:pt modelId="{6EB421E5-A4ED-497A-AC9F-2B0B8E27A566}" type="pres">
      <dgm:prSet presAssocID="{52A84F7B-EBC0-4F4B-9CFC-29335E97F7A2}" presName="parTransOne" presStyleCnt="0"/>
      <dgm:spPr/>
    </dgm:pt>
    <dgm:pt modelId="{4194A6C3-6911-4D56-B2AB-1F60E3D76A3E}" type="pres">
      <dgm:prSet presAssocID="{52A84F7B-EBC0-4F4B-9CFC-29335E97F7A2}" presName="horzOne" presStyleCnt="0"/>
      <dgm:spPr/>
    </dgm:pt>
    <dgm:pt modelId="{32C31225-F7B2-4D5B-8E77-9216D44E0859}" type="pres">
      <dgm:prSet presAssocID="{CF2F6419-A398-4762-9E28-9D4B0006B3F6}" presName="vertTwo" presStyleCnt="0"/>
      <dgm:spPr/>
    </dgm:pt>
    <dgm:pt modelId="{10FE2E32-1975-4E54-A5A4-7FEAD555EE10}" type="pres">
      <dgm:prSet presAssocID="{CF2F6419-A398-4762-9E28-9D4B0006B3F6}" presName="txTwo" presStyleLbl="node2" presStyleIdx="0" presStyleCnt="14">
        <dgm:presLayoutVars>
          <dgm:chPref val="3"/>
        </dgm:presLayoutVars>
      </dgm:prSet>
      <dgm:spPr/>
    </dgm:pt>
    <dgm:pt modelId="{6BCFD555-A398-444D-BBC8-0F225B51F86F}" type="pres">
      <dgm:prSet presAssocID="{CF2F6419-A398-4762-9E28-9D4B0006B3F6}" presName="horzTwo" presStyleCnt="0"/>
      <dgm:spPr/>
    </dgm:pt>
    <dgm:pt modelId="{5E96A397-A0E1-4290-A7A3-543A7548AD8D}" type="pres">
      <dgm:prSet presAssocID="{464897DB-8307-4ABF-B2BC-DAEB252DED13}" presName="sibSpaceTwo" presStyleCnt="0"/>
      <dgm:spPr/>
    </dgm:pt>
    <dgm:pt modelId="{E1B11521-0608-4748-9D42-C6EC0D0B4761}" type="pres">
      <dgm:prSet presAssocID="{AD572501-9C22-9440-9AE6-6674087FB97C}" presName="vertTwo" presStyleCnt="0"/>
      <dgm:spPr/>
    </dgm:pt>
    <dgm:pt modelId="{F6D629FE-57E7-3F47-A0C5-60A55AF6701B}" type="pres">
      <dgm:prSet presAssocID="{AD572501-9C22-9440-9AE6-6674087FB97C}" presName="txTwo" presStyleLbl="node2" presStyleIdx="1" presStyleCnt="14">
        <dgm:presLayoutVars>
          <dgm:chPref val="3"/>
        </dgm:presLayoutVars>
      </dgm:prSet>
      <dgm:spPr/>
    </dgm:pt>
    <dgm:pt modelId="{AC560D18-BCEA-BC4C-B14F-01027C74616B}" type="pres">
      <dgm:prSet presAssocID="{AD572501-9C22-9440-9AE6-6674087FB97C}" presName="horzTwo" presStyleCnt="0"/>
      <dgm:spPr/>
    </dgm:pt>
    <dgm:pt modelId="{E4AB7DD8-1167-A942-B2B0-8BF03EB80F66}" type="pres">
      <dgm:prSet presAssocID="{24CA44C8-7918-984B-9793-A7AB100DCA7A}" presName="sibSpaceTwo" presStyleCnt="0"/>
      <dgm:spPr/>
    </dgm:pt>
    <dgm:pt modelId="{684BCA3C-DA0F-436E-B4F5-C6F368A943D7}" type="pres">
      <dgm:prSet presAssocID="{04A2C77C-7328-4B4D-AA1C-D05EA3CA6D21}" presName="vertTwo" presStyleCnt="0"/>
      <dgm:spPr/>
    </dgm:pt>
    <dgm:pt modelId="{3337D8FD-1717-4E8F-83EF-7379A5EDDC65}" type="pres">
      <dgm:prSet presAssocID="{04A2C77C-7328-4B4D-AA1C-D05EA3CA6D21}" presName="txTwo" presStyleLbl="node2" presStyleIdx="2" presStyleCnt="14">
        <dgm:presLayoutVars>
          <dgm:chPref val="3"/>
        </dgm:presLayoutVars>
      </dgm:prSet>
      <dgm:spPr/>
    </dgm:pt>
    <dgm:pt modelId="{1BB78465-E476-449A-A639-AF79B6F2211C}" type="pres">
      <dgm:prSet presAssocID="{04A2C77C-7328-4B4D-AA1C-D05EA3CA6D21}" presName="horzTwo" presStyleCnt="0"/>
      <dgm:spPr/>
    </dgm:pt>
    <dgm:pt modelId="{AE46AE83-9C62-4190-B6F5-27C5F304FD1F}" type="pres">
      <dgm:prSet presAssocID="{137B7917-60A0-4742-AAD3-7E02BE8F1543}" presName="sibSpaceTwo" presStyleCnt="0"/>
      <dgm:spPr/>
    </dgm:pt>
    <dgm:pt modelId="{126E3A0B-5971-4D6D-82D2-04C1829E2211}" type="pres">
      <dgm:prSet presAssocID="{AF082032-9545-4D9A-880F-7260940B0C64}" presName="vertTwo" presStyleCnt="0"/>
      <dgm:spPr/>
    </dgm:pt>
    <dgm:pt modelId="{023300C7-A5D1-4CC0-82A0-0512819EE4BB}" type="pres">
      <dgm:prSet presAssocID="{AF082032-9545-4D9A-880F-7260940B0C64}" presName="txTwo" presStyleLbl="node2" presStyleIdx="3" presStyleCnt="14">
        <dgm:presLayoutVars>
          <dgm:chPref val="3"/>
        </dgm:presLayoutVars>
      </dgm:prSet>
      <dgm:spPr/>
    </dgm:pt>
    <dgm:pt modelId="{B370FDA1-E1A0-4063-89D6-FA3C33C13D7C}" type="pres">
      <dgm:prSet presAssocID="{AF082032-9545-4D9A-880F-7260940B0C64}" presName="horzTwo" presStyleCnt="0"/>
      <dgm:spPr/>
    </dgm:pt>
    <dgm:pt modelId="{3913F4DD-69E0-4A21-A5E3-E76A8303093E}" type="pres">
      <dgm:prSet presAssocID="{A6C2B936-5E35-4873-8E1C-10EBCBC06EBD}" presName="sibSpaceTwo" presStyleCnt="0"/>
      <dgm:spPr/>
    </dgm:pt>
    <dgm:pt modelId="{A29FF506-362D-4FEF-AC46-4D0C6CE7E00E}" type="pres">
      <dgm:prSet presAssocID="{2B9662D1-4799-439B-84EC-09E1B888FC4C}" presName="vertTwo" presStyleCnt="0"/>
      <dgm:spPr/>
    </dgm:pt>
    <dgm:pt modelId="{5365C9CE-DB3B-4E16-80F3-10D99BB1692B}" type="pres">
      <dgm:prSet presAssocID="{2B9662D1-4799-439B-84EC-09E1B888FC4C}" presName="txTwo" presStyleLbl="node2" presStyleIdx="4" presStyleCnt="14">
        <dgm:presLayoutVars>
          <dgm:chPref val="3"/>
        </dgm:presLayoutVars>
      </dgm:prSet>
      <dgm:spPr/>
    </dgm:pt>
    <dgm:pt modelId="{52D31D3F-90AB-4A35-9FC4-5B8A3419BCCD}" type="pres">
      <dgm:prSet presAssocID="{2B9662D1-4799-439B-84EC-09E1B888FC4C}" presName="horzTwo" presStyleCnt="0"/>
      <dgm:spPr/>
    </dgm:pt>
    <dgm:pt modelId="{4892CE6A-372C-4ADB-8A3D-83CF3AF0F9B5}" type="pres">
      <dgm:prSet presAssocID="{C9C8216A-1642-4269-8F53-BBB2453B5A65}" presName="sibSpaceTwo" presStyleCnt="0"/>
      <dgm:spPr/>
    </dgm:pt>
    <dgm:pt modelId="{EAD52C40-091E-4EB9-B7B6-1854F04D380B}" type="pres">
      <dgm:prSet presAssocID="{D7D0385E-86E6-40FC-8D7A-C9FD9A39809E}" presName="vertTwo" presStyleCnt="0"/>
      <dgm:spPr/>
    </dgm:pt>
    <dgm:pt modelId="{CFCA057C-CE7D-4848-A9E9-883085C75968}" type="pres">
      <dgm:prSet presAssocID="{D7D0385E-86E6-40FC-8D7A-C9FD9A39809E}" presName="txTwo" presStyleLbl="node2" presStyleIdx="5" presStyleCnt="14">
        <dgm:presLayoutVars>
          <dgm:chPref val="3"/>
        </dgm:presLayoutVars>
      </dgm:prSet>
      <dgm:spPr/>
    </dgm:pt>
    <dgm:pt modelId="{542A5722-82B6-4B61-8836-15F941175F27}" type="pres">
      <dgm:prSet presAssocID="{D7D0385E-86E6-40FC-8D7A-C9FD9A39809E}" presName="horzTwo" presStyleCnt="0"/>
      <dgm:spPr/>
    </dgm:pt>
    <dgm:pt modelId="{04F921B5-C2A6-4F4E-B9D5-186EED5B0F29}" type="pres">
      <dgm:prSet presAssocID="{F9817EAF-49B2-43CF-969C-03FD8F6411A4}" presName="sibSpaceTwo" presStyleCnt="0"/>
      <dgm:spPr/>
    </dgm:pt>
    <dgm:pt modelId="{203D2A23-8931-455F-B1B9-963BA69A0E1D}" type="pres">
      <dgm:prSet presAssocID="{B867BDD8-AEBC-475F-BACE-83DC0CAAAAA1}" presName="vertTwo" presStyleCnt="0"/>
      <dgm:spPr/>
    </dgm:pt>
    <dgm:pt modelId="{B75A5096-4902-401C-8528-D2A484411D94}" type="pres">
      <dgm:prSet presAssocID="{B867BDD8-AEBC-475F-BACE-83DC0CAAAAA1}" presName="txTwo" presStyleLbl="node2" presStyleIdx="6" presStyleCnt="14">
        <dgm:presLayoutVars>
          <dgm:chPref val="3"/>
        </dgm:presLayoutVars>
      </dgm:prSet>
      <dgm:spPr/>
    </dgm:pt>
    <dgm:pt modelId="{C52C2876-7E6E-4BC4-9F95-AFB38BD96973}" type="pres">
      <dgm:prSet presAssocID="{B867BDD8-AEBC-475F-BACE-83DC0CAAAAA1}" presName="horzTwo" presStyleCnt="0"/>
      <dgm:spPr/>
    </dgm:pt>
    <dgm:pt modelId="{C29AC5F3-83FD-4F6B-A6D3-CFABE76A2C32}" type="pres">
      <dgm:prSet presAssocID="{0C3430A0-B5DA-492A-89FA-44CA1DF9587F}" presName="sibSpaceTwo" presStyleCnt="0"/>
      <dgm:spPr/>
    </dgm:pt>
    <dgm:pt modelId="{FFEC97A5-43EA-4B1D-AB3A-0EE8F6C5F655}" type="pres">
      <dgm:prSet presAssocID="{A52C15A3-CB02-4B0C-A64F-18182B01DD50}" presName="vertTwo" presStyleCnt="0"/>
      <dgm:spPr/>
    </dgm:pt>
    <dgm:pt modelId="{00E3B3BF-9664-432F-9657-1C24D5EE2A5A}" type="pres">
      <dgm:prSet presAssocID="{A52C15A3-CB02-4B0C-A64F-18182B01DD50}" presName="txTwo" presStyleLbl="node2" presStyleIdx="7" presStyleCnt="14">
        <dgm:presLayoutVars>
          <dgm:chPref val="3"/>
        </dgm:presLayoutVars>
      </dgm:prSet>
      <dgm:spPr/>
    </dgm:pt>
    <dgm:pt modelId="{B12CF1A2-F389-4A2F-B17B-495DA3E54223}" type="pres">
      <dgm:prSet presAssocID="{A52C15A3-CB02-4B0C-A64F-18182B01DD50}" presName="horzTwo" presStyleCnt="0"/>
      <dgm:spPr/>
    </dgm:pt>
    <dgm:pt modelId="{32B6CFB9-8B1F-4839-9421-C132311A160A}" type="pres">
      <dgm:prSet presAssocID="{7F9AECB4-AFA3-47B6-AFBA-7E0100F97800}" presName="sibSpaceTwo" presStyleCnt="0"/>
      <dgm:spPr/>
    </dgm:pt>
    <dgm:pt modelId="{697E0988-0B67-4FF2-B223-84EE3F228D14}" type="pres">
      <dgm:prSet presAssocID="{02E18CE7-3668-4BBA-8693-BB24C9995AEB}" presName="vertTwo" presStyleCnt="0"/>
      <dgm:spPr/>
    </dgm:pt>
    <dgm:pt modelId="{8F79F036-1234-4BB7-ADD8-AB542863DD03}" type="pres">
      <dgm:prSet presAssocID="{02E18CE7-3668-4BBA-8693-BB24C9995AEB}" presName="txTwo" presStyleLbl="node2" presStyleIdx="8" presStyleCnt="14">
        <dgm:presLayoutVars>
          <dgm:chPref val="3"/>
        </dgm:presLayoutVars>
      </dgm:prSet>
      <dgm:spPr/>
    </dgm:pt>
    <dgm:pt modelId="{8B471275-E418-4F3E-9928-93FF45145E7C}" type="pres">
      <dgm:prSet presAssocID="{02E18CE7-3668-4BBA-8693-BB24C9995AEB}" presName="horzTwo" presStyleCnt="0"/>
      <dgm:spPr/>
    </dgm:pt>
    <dgm:pt modelId="{50661EA2-B0E1-49BA-BF19-FD7B9CE7C381}" type="pres">
      <dgm:prSet presAssocID="{8A3FD527-8507-4B6C-BA3A-EDC3CB56EE6A}" presName="sibSpaceTwo" presStyleCnt="0"/>
      <dgm:spPr/>
    </dgm:pt>
    <dgm:pt modelId="{8FE47BD0-9924-4E5A-AF97-E6744C062D29}" type="pres">
      <dgm:prSet presAssocID="{6A7E059A-88B4-4BA6-901A-925EC3F7B6DD}" presName="vertTwo" presStyleCnt="0"/>
      <dgm:spPr/>
    </dgm:pt>
    <dgm:pt modelId="{1EC3B71B-88D0-4E7C-B76E-0901B884889D}" type="pres">
      <dgm:prSet presAssocID="{6A7E059A-88B4-4BA6-901A-925EC3F7B6DD}" presName="txTwo" presStyleLbl="node2" presStyleIdx="9" presStyleCnt="14">
        <dgm:presLayoutVars>
          <dgm:chPref val="3"/>
        </dgm:presLayoutVars>
      </dgm:prSet>
      <dgm:spPr/>
    </dgm:pt>
    <dgm:pt modelId="{931C1727-8C51-46D5-A380-988702F9C149}" type="pres">
      <dgm:prSet presAssocID="{6A7E059A-88B4-4BA6-901A-925EC3F7B6DD}" presName="horzTwo" presStyleCnt="0"/>
      <dgm:spPr/>
    </dgm:pt>
    <dgm:pt modelId="{54A97A12-B7F2-4119-BAEC-C3FB5958F98F}" type="pres">
      <dgm:prSet presAssocID="{6B854570-0B64-4D8B-AE10-3868533D3945}" presName="sibSpaceTwo" presStyleCnt="0"/>
      <dgm:spPr/>
    </dgm:pt>
    <dgm:pt modelId="{D8459EB1-26FE-470A-A037-88D6AF4F1400}" type="pres">
      <dgm:prSet presAssocID="{787647F2-6159-48F6-9954-7E0A62C2E83C}" presName="vertTwo" presStyleCnt="0"/>
      <dgm:spPr/>
    </dgm:pt>
    <dgm:pt modelId="{C12CB4B9-4FD0-4FC3-AE35-8B29F13F759C}" type="pres">
      <dgm:prSet presAssocID="{787647F2-6159-48F6-9954-7E0A62C2E83C}" presName="txTwo" presStyleLbl="node2" presStyleIdx="10" presStyleCnt="14" custScaleX="162794">
        <dgm:presLayoutVars>
          <dgm:chPref val="3"/>
        </dgm:presLayoutVars>
      </dgm:prSet>
      <dgm:spPr/>
    </dgm:pt>
    <dgm:pt modelId="{2039AB08-BD21-4EB1-9289-F6702E5ACF4A}" type="pres">
      <dgm:prSet presAssocID="{787647F2-6159-48F6-9954-7E0A62C2E83C}" presName="horzTwo" presStyleCnt="0"/>
      <dgm:spPr/>
    </dgm:pt>
    <dgm:pt modelId="{C21471D4-F464-4D49-990E-7A5E3B20085B}" type="pres">
      <dgm:prSet presAssocID="{941D6770-1A3E-47E1-B6E2-0C85C93EA7AF}" presName="sibSpaceOne" presStyleCnt="0"/>
      <dgm:spPr/>
    </dgm:pt>
    <dgm:pt modelId="{DDB99117-96A5-413E-8B38-7076062870BC}" type="pres">
      <dgm:prSet presAssocID="{AAE17E7B-D489-49B0-82DC-B4308696DB7F}" presName="vertOne" presStyleCnt="0"/>
      <dgm:spPr/>
    </dgm:pt>
    <dgm:pt modelId="{ECC31889-0678-4795-A8EC-C02BE8DB7671}" type="pres">
      <dgm:prSet presAssocID="{AAE17E7B-D489-49B0-82DC-B4308696DB7F}" presName="txOne" presStyleLbl="node0" presStyleIdx="1" presStyleCnt="3" custScaleX="101783">
        <dgm:presLayoutVars>
          <dgm:chPref val="3"/>
        </dgm:presLayoutVars>
      </dgm:prSet>
      <dgm:spPr/>
    </dgm:pt>
    <dgm:pt modelId="{CDFAC43E-5BA9-4752-9078-DE22F9B09CF5}" type="pres">
      <dgm:prSet presAssocID="{AAE17E7B-D489-49B0-82DC-B4308696DB7F}" presName="parTransOne" presStyleCnt="0"/>
      <dgm:spPr/>
    </dgm:pt>
    <dgm:pt modelId="{2E209C22-837B-4665-88AE-DD34ADA54D11}" type="pres">
      <dgm:prSet presAssocID="{AAE17E7B-D489-49B0-82DC-B4308696DB7F}" presName="horzOne" presStyleCnt="0"/>
      <dgm:spPr/>
    </dgm:pt>
    <dgm:pt modelId="{FB27BCBE-AE71-4761-BAF3-8F51C7C950AA}" type="pres">
      <dgm:prSet presAssocID="{51817E3E-2BDE-4DB8-A319-7CE786985CF6}" presName="vertTwo" presStyleCnt="0"/>
      <dgm:spPr/>
    </dgm:pt>
    <dgm:pt modelId="{FD05CC3C-9995-4D0D-B671-AF316F1CA7C6}" type="pres">
      <dgm:prSet presAssocID="{51817E3E-2BDE-4DB8-A319-7CE786985CF6}" presName="txTwo" presStyleLbl="node2" presStyleIdx="11" presStyleCnt="14" custScaleX="176137">
        <dgm:presLayoutVars>
          <dgm:chPref val="3"/>
        </dgm:presLayoutVars>
      </dgm:prSet>
      <dgm:spPr/>
    </dgm:pt>
    <dgm:pt modelId="{4D1B7709-52C6-4593-BCE1-C21A50A4AF06}" type="pres">
      <dgm:prSet presAssocID="{51817E3E-2BDE-4DB8-A319-7CE786985CF6}" presName="horzTwo" presStyleCnt="0"/>
      <dgm:spPr/>
    </dgm:pt>
    <dgm:pt modelId="{D745B733-72A6-46E9-AA7D-15EE02148CBF}" type="pres">
      <dgm:prSet presAssocID="{4678815B-4FB4-434C-B048-E0410264E238}" presName="sibSpaceOne" presStyleCnt="0"/>
      <dgm:spPr/>
    </dgm:pt>
    <dgm:pt modelId="{EAC4B1CF-F34F-4C85-A43A-8C6C78DC4AFE}" type="pres">
      <dgm:prSet presAssocID="{F5339F3C-560D-4897-9256-069B51576369}" presName="vertOne" presStyleCnt="0"/>
      <dgm:spPr/>
    </dgm:pt>
    <dgm:pt modelId="{E9EED2FE-F92E-4C9B-8BFF-3B829BA0F6AC}" type="pres">
      <dgm:prSet presAssocID="{F5339F3C-560D-4897-9256-069B51576369}" presName="txOne" presStyleLbl="node0" presStyleIdx="2" presStyleCnt="3">
        <dgm:presLayoutVars>
          <dgm:chPref val="3"/>
        </dgm:presLayoutVars>
      </dgm:prSet>
      <dgm:spPr/>
    </dgm:pt>
    <dgm:pt modelId="{AEB047F7-71F4-4513-8A99-3833132C05EB}" type="pres">
      <dgm:prSet presAssocID="{F5339F3C-560D-4897-9256-069B51576369}" presName="parTransOne" presStyleCnt="0"/>
      <dgm:spPr/>
    </dgm:pt>
    <dgm:pt modelId="{C7081883-79DA-4616-84D4-39D028331A9C}" type="pres">
      <dgm:prSet presAssocID="{F5339F3C-560D-4897-9256-069B51576369}" presName="horzOne" presStyleCnt="0"/>
      <dgm:spPr/>
    </dgm:pt>
    <dgm:pt modelId="{F0180805-3ADE-48BA-8383-D4E43DADEB40}" type="pres">
      <dgm:prSet presAssocID="{EA357001-72A9-408B-BBA7-C0906E27B515}" presName="vertTwo" presStyleCnt="0"/>
      <dgm:spPr/>
    </dgm:pt>
    <dgm:pt modelId="{02BC32C8-7235-499A-B1BC-E68EE06800A2}" type="pres">
      <dgm:prSet presAssocID="{EA357001-72A9-408B-BBA7-C0906E27B515}" presName="txTwo" presStyleLbl="node2" presStyleIdx="12" presStyleCnt="14">
        <dgm:presLayoutVars>
          <dgm:chPref val="3"/>
        </dgm:presLayoutVars>
      </dgm:prSet>
      <dgm:spPr/>
    </dgm:pt>
    <dgm:pt modelId="{CA003B66-A064-4A7F-A20E-8BC43438DF9E}" type="pres">
      <dgm:prSet presAssocID="{EA357001-72A9-408B-BBA7-C0906E27B515}" presName="horzTwo" presStyleCnt="0"/>
      <dgm:spPr/>
    </dgm:pt>
    <dgm:pt modelId="{DE15BB08-FCE9-4589-B4D5-CE45F1E53AAE}" type="pres">
      <dgm:prSet presAssocID="{B3A8520A-ADD6-431B-BA98-74F6B3D2891B}" presName="sibSpaceTwo" presStyleCnt="0"/>
      <dgm:spPr/>
    </dgm:pt>
    <dgm:pt modelId="{7502C4C2-30D8-4CE1-AD7C-887C8F9972B1}" type="pres">
      <dgm:prSet presAssocID="{D8B332DF-78D0-4955-97E9-79528181FE7E}" presName="vertTwo" presStyleCnt="0"/>
      <dgm:spPr/>
    </dgm:pt>
    <dgm:pt modelId="{96D33BF6-1674-4FFD-9D14-627431D5D794}" type="pres">
      <dgm:prSet presAssocID="{D8B332DF-78D0-4955-97E9-79528181FE7E}" presName="txTwo" presStyleLbl="node2" presStyleIdx="13" presStyleCnt="14">
        <dgm:presLayoutVars>
          <dgm:chPref val="3"/>
        </dgm:presLayoutVars>
      </dgm:prSet>
      <dgm:spPr/>
    </dgm:pt>
    <dgm:pt modelId="{5579E6BC-5778-400C-93B4-61AD14AE31A8}" type="pres">
      <dgm:prSet presAssocID="{D8B332DF-78D0-4955-97E9-79528181FE7E}" presName="horzTwo" presStyleCnt="0"/>
      <dgm:spPr/>
    </dgm:pt>
  </dgm:ptLst>
  <dgm:cxnLst>
    <dgm:cxn modelId="{9A055D04-BD59-4963-889E-9A0F15ABBC9A}" type="presOf" srcId="{CF2F6419-A398-4762-9E28-9D4B0006B3F6}" destId="{10FE2E32-1975-4E54-A5A4-7FEAD555EE10}" srcOrd="0" destOrd="0" presId="urn:microsoft.com/office/officeart/2005/8/layout/hierarchy4"/>
    <dgm:cxn modelId="{C340E007-1D85-4707-856B-E6B2F979F498}" srcId="{F5339F3C-560D-4897-9256-069B51576369}" destId="{EA357001-72A9-408B-BBA7-C0906E27B515}" srcOrd="0" destOrd="0" parTransId="{55A2E28B-95FC-4319-9F17-D72F27DEC646}" sibTransId="{B3A8520A-ADD6-431B-BA98-74F6B3D2891B}"/>
    <dgm:cxn modelId="{3BC96B0A-7236-409D-A0F3-8888FDE0A6BA}" srcId="{52A84F7B-EBC0-4F4B-9CFC-29335E97F7A2}" destId="{D7D0385E-86E6-40FC-8D7A-C9FD9A39809E}" srcOrd="5" destOrd="0" parTransId="{442E1C46-699C-4AFE-B199-9C681DC8E414}" sibTransId="{F9817EAF-49B2-43CF-969C-03FD8F6411A4}"/>
    <dgm:cxn modelId="{5DE3280E-03F1-455E-BFDC-BA955BD55BC7}" srcId="{52A84F7B-EBC0-4F4B-9CFC-29335E97F7A2}" destId="{A52C15A3-CB02-4B0C-A64F-18182B01DD50}" srcOrd="7" destOrd="0" parTransId="{8D914F5F-760B-43D0-9DE3-AE58107C95DD}" sibTransId="{7F9AECB4-AFA3-47B6-AFBA-7E0100F97800}"/>
    <dgm:cxn modelId="{D97CD610-6656-4EAE-8749-78EB6FF9A6D0}" srcId="{F5339F3C-560D-4897-9256-069B51576369}" destId="{D8B332DF-78D0-4955-97E9-79528181FE7E}" srcOrd="1" destOrd="0" parTransId="{3677200B-5C83-44C2-BA6D-C55CABBF1957}" sibTransId="{E0F609CA-B29D-4A4C-94D0-F2A59377AA41}"/>
    <dgm:cxn modelId="{F1710E1D-B487-4075-8C6E-0431B643E11B}" type="presOf" srcId="{52A84F7B-EBC0-4F4B-9CFC-29335E97F7A2}" destId="{B5C282FB-8D79-42E0-9024-8301F8FDEC73}" srcOrd="0" destOrd="0" presId="urn:microsoft.com/office/officeart/2005/8/layout/hierarchy4"/>
    <dgm:cxn modelId="{80472D24-5A5F-45FD-A0B0-7E3027351991}" srcId="{52A84F7B-EBC0-4F4B-9CFC-29335E97F7A2}" destId="{B867BDD8-AEBC-475F-BACE-83DC0CAAAAA1}" srcOrd="6" destOrd="0" parTransId="{5EEC468F-0A2B-487F-B372-88356F06ABC5}" sibTransId="{0C3430A0-B5DA-492A-89FA-44CA1DF9587F}"/>
    <dgm:cxn modelId="{4C86F92A-5B1E-4E52-A90C-749557D6F75A}" type="presOf" srcId="{D7D0385E-86E6-40FC-8D7A-C9FD9A39809E}" destId="{CFCA057C-CE7D-4848-A9E9-883085C75968}" srcOrd="0" destOrd="0" presId="urn:microsoft.com/office/officeart/2005/8/layout/hierarchy4"/>
    <dgm:cxn modelId="{4BB5CE30-97D1-A546-94D1-A7BF24A8FEE8}" type="presOf" srcId="{AD572501-9C22-9440-9AE6-6674087FB97C}" destId="{F6D629FE-57E7-3F47-A0C5-60A55AF6701B}" srcOrd="0" destOrd="0" presId="urn:microsoft.com/office/officeart/2005/8/layout/hierarchy4"/>
    <dgm:cxn modelId="{A932B434-BBDF-436D-9B8F-BC9691F678BE}" srcId="{A65D1B4B-EF39-4DCD-BB83-8404E065312C}" destId="{F5339F3C-560D-4897-9256-069B51576369}" srcOrd="2" destOrd="0" parTransId="{3CECB371-7844-4668-89EA-8B2A23A56A42}" sibTransId="{67FB9EA9-0D20-488A-BD1C-933B5F402A56}"/>
    <dgm:cxn modelId="{74C9A63B-9CB5-9845-B1ED-DBE7401CEEF5}" srcId="{52A84F7B-EBC0-4F4B-9CFC-29335E97F7A2}" destId="{AD572501-9C22-9440-9AE6-6674087FB97C}" srcOrd="1" destOrd="0" parTransId="{AAD16E29-B32E-8A4D-8174-B4670A911DEC}" sibTransId="{24CA44C8-7918-984B-9793-A7AB100DCA7A}"/>
    <dgm:cxn modelId="{197EF45E-187B-4B01-86CA-1EE901603D34}" type="presOf" srcId="{F5339F3C-560D-4897-9256-069B51576369}" destId="{E9EED2FE-F92E-4C9B-8BFF-3B829BA0F6AC}" srcOrd="0" destOrd="0" presId="urn:microsoft.com/office/officeart/2005/8/layout/hierarchy4"/>
    <dgm:cxn modelId="{1E78A665-328D-4146-AC6A-9317BEA8BD2F}" srcId="{52A84F7B-EBC0-4F4B-9CFC-29335E97F7A2}" destId="{02E18CE7-3668-4BBA-8693-BB24C9995AEB}" srcOrd="8" destOrd="0" parTransId="{A6699BC8-CDBE-4DD7-9F1C-8473A7DED4BC}" sibTransId="{8A3FD527-8507-4B6C-BA3A-EDC3CB56EE6A}"/>
    <dgm:cxn modelId="{8369EA47-4D57-42BF-BE38-73B473C9EEA2}" type="presOf" srcId="{AF082032-9545-4D9A-880F-7260940B0C64}" destId="{023300C7-A5D1-4CC0-82A0-0512819EE4BB}" srcOrd="0" destOrd="0" presId="urn:microsoft.com/office/officeart/2005/8/layout/hierarchy4"/>
    <dgm:cxn modelId="{5AC9B348-8181-4F93-9199-143C41743C61}" type="presOf" srcId="{B867BDD8-AEBC-475F-BACE-83DC0CAAAAA1}" destId="{B75A5096-4902-401C-8528-D2A484411D94}" srcOrd="0" destOrd="0" presId="urn:microsoft.com/office/officeart/2005/8/layout/hierarchy4"/>
    <dgm:cxn modelId="{8ACD6469-361B-43BF-B650-1AE2910B97B6}" srcId="{52A84F7B-EBC0-4F4B-9CFC-29335E97F7A2}" destId="{04A2C77C-7328-4B4D-AA1C-D05EA3CA6D21}" srcOrd="2" destOrd="0" parTransId="{1372A40E-9E65-49E5-A6D4-838E1263CE98}" sibTransId="{137B7917-60A0-4742-AAD3-7E02BE8F1543}"/>
    <dgm:cxn modelId="{50AF1E4C-FB1C-4F10-82EB-AB84EDE6F8BC}" srcId="{52A84F7B-EBC0-4F4B-9CFC-29335E97F7A2}" destId="{6A7E059A-88B4-4BA6-901A-925EC3F7B6DD}" srcOrd="9" destOrd="0" parTransId="{09D50F91-3B86-4CD1-B4DE-5F934C5A8015}" sibTransId="{6B854570-0B64-4D8B-AE10-3868533D3945}"/>
    <dgm:cxn modelId="{5D46AC50-2401-40F7-96DE-E4159E1D3F6B}" type="presOf" srcId="{A65D1B4B-EF39-4DCD-BB83-8404E065312C}" destId="{D9E5ACCC-6AF5-4307-B451-155B6CD400EA}" srcOrd="0" destOrd="0" presId="urn:microsoft.com/office/officeart/2005/8/layout/hierarchy4"/>
    <dgm:cxn modelId="{C5D74E54-72D6-401B-A5BA-8B59C8960927}" srcId="{A65D1B4B-EF39-4DCD-BB83-8404E065312C}" destId="{52A84F7B-EBC0-4F4B-9CFC-29335E97F7A2}" srcOrd="0" destOrd="0" parTransId="{F00D7AD9-F815-448A-9D51-140B7D518B8A}" sibTransId="{941D6770-1A3E-47E1-B6E2-0C85C93EA7AF}"/>
    <dgm:cxn modelId="{0CBD7554-D8D2-4F80-B911-F2D408A40B5F}" type="presOf" srcId="{2B9662D1-4799-439B-84EC-09E1B888FC4C}" destId="{5365C9CE-DB3B-4E16-80F3-10D99BB1692B}" srcOrd="0" destOrd="0" presId="urn:microsoft.com/office/officeart/2005/8/layout/hierarchy4"/>
    <dgm:cxn modelId="{0BD48580-2E66-4773-9182-251A5A01D1C0}" srcId="{AAE17E7B-D489-49B0-82DC-B4308696DB7F}" destId="{51817E3E-2BDE-4DB8-A319-7CE786985CF6}" srcOrd="0" destOrd="0" parTransId="{AC930DE0-8A1D-42C7-ABA2-7CEF55B9F177}" sibTransId="{36C78AFC-438A-405D-B830-0884F75AA4E4}"/>
    <dgm:cxn modelId="{363C8A83-554E-49AF-BC53-E6E83C566612}" type="presOf" srcId="{02E18CE7-3668-4BBA-8693-BB24C9995AEB}" destId="{8F79F036-1234-4BB7-ADD8-AB542863DD03}" srcOrd="0" destOrd="0" presId="urn:microsoft.com/office/officeart/2005/8/layout/hierarchy4"/>
    <dgm:cxn modelId="{527BC988-1E34-4AEB-8E18-ACB5897CAF0F}" srcId="{52A84F7B-EBC0-4F4B-9CFC-29335E97F7A2}" destId="{AF082032-9545-4D9A-880F-7260940B0C64}" srcOrd="3" destOrd="0" parTransId="{4BCA7E40-DD40-44A9-8B93-FB83FFA5D170}" sibTransId="{A6C2B936-5E35-4873-8E1C-10EBCBC06EBD}"/>
    <dgm:cxn modelId="{53BE3D8D-5844-44FF-86D9-2765B3565B73}" type="presOf" srcId="{51817E3E-2BDE-4DB8-A319-7CE786985CF6}" destId="{FD05CC3C-9995-4D0D-B671-AF316F1CA7C6}" srcOrd="0" destOrd="0" presId="urn:microsoft.com/office/officeart/2005/8/layout/hierarchy4"/>
    <dgm:cxn modelId="{3FBE138F-E75D-499D-A3BF-2D8F8C68F061}" type="presOf" srcId="{04A2C77C-7328-4B4D-AA1C-D05EA3CA6D21}" destId="{3337D8FD-1717-4E8F-83EF-7379A5EDDC65}" srcOrd="0" destOrd="0" presId="urn:microsoft.com/office/officeart/2005/8/layout/hierarchy4"/>
    <dgm:cxn modelId="{1E18C5A1-F7EA-47A0-89A5-7DF07763D8FE}" type="presOf" srcId="{6A7E059A-88B4-4BA6-901A-925EC3F7B6DD}" destId="{1EC3B71B-88D0-4E7C-B76E-0901B884889D}" srcOrd="0" destOrd="0" presId="urn:microsoft.com/office/officeart/2005/8/layout/hierarchy4"/>
    <dgm:cxn modelId="{394AD7B5-B280-430C-B1DD-1384276F6323}" type="presOf" srcId="{787647F2-6159-48F6-9954-7E0A62C2E83C}" destId="{C12CB4B9-4FD0-4FC3-AE35-8B29F13F759C}" srcOrd="0" destOrd="0" presId="urn:microsoft.com/office/officeart/2005/8/layout/hierarchy4"/>
    <dgm:cxn modelId="{96C5FCB6-C34C-413C-8481-5C2D664D7FE7}" srcId="{A65D1B4B-EF39-4DCD-BB83-8404E065312C}" destId="{AAE17E7B-D489-49B0-82DC-B4308696DB7F}" srcOrd="1" destOrd="0" parTransId="{BAD38879-6A04-48FA-8DD8-FA54182189B1}" sibTransId="{4678815B-4FB4-434C-B048-E0410264E238}"/>
    <dgm:cxn modelId="{C363EDB9-B89A-4932-9E4A-1A30674CB24E}" srcId="{52A84F7B-EBC0-4F4B-9CFC-29335E97F7A2}" destId="{787647F2-6159-48F6-9954-7E0A62C2E83C}" srcOrd="10" destOrd="0" parTransId="{08D9D1A8-2EBD-4775-BE75-3AF278093CDB}" sibTransId="{FFF8D721-EBC0-42DD-B437-EDD713C91A0C}"/>
    <dgm:cxn modelId="{E3187BC3-D308-48B0-8155-70FF6347EE4F}" type="presOf" srcId="{EA357001-72A9-408B-BBA7-C0906E27B515}" destId="{02BC32C8-7235-499A-B1BC-E68EE06800A2}" srcOrd="0" destOrd="0" presId="urn:microsoft.com/office/officeart/2005/8/layout/hierarchy4"/>
    <dgm:cxn modelId="{31E546CE-601A-4DC1-9C4E-1A6BA5789B4C}" type="presOf" srcId="{A52C15A3-CB02-4B0C-A64F-18182B01DD50}" destId="{00E3B3BF-9664-432F-9657-1C24D5EE2A5A}" srcOrd="0" destOrd="0" presId="urn:microsoft.com/office/officeart/2005/8/layout/hierarchy4"/>
    <dgm:cxn modelId="{C75CA7D7-D80A-4FB0-B585-26CE859D552D}" srcId="{52A84F7B-EBC0-4F4B-9CFC-29335E97F7A2}" destId="{2B9662D1-4799-439B-84EC-09E1B888FC4C}" srcOrd="4" destOrd="0" parTransId="{21D82952-E6EC-4CFE-B614-8B24FB40E02D}" sibTransId="{C9C8216A-1642-4269-8F53-BBB2453B5A65}"/>
    <dgm:cxn modelId="{6E2FC3D8-B6E2-4BEC-9FC2-0E8A863FE619}" type="presOf" srcId="{D8B332DF-78D0-4955-97E9-79528181FE7E}" destId="{96D33BF6-1674-4FFD-9D14-627431D5D794}" srcOrd="0" destOrd="0" presId="urn:microsoft.com/office/officeart/2005/8/layout/hierarchy4"/>
    <dgm:cxn modelId="{578556E6-B01F-4F06-B1E0-B1245626B608}" srcId="{52A84F7B-EBC0-4F4B-9CFC-29335E97F7A2}" destId="{CF2F6419-A398-4762-9E28-9D4B0006B3F6}" srcOrd="0" destOrd="0" parTransId="{2A446CBD-2462-419D-8C0C-9763203B623D}" sibTransId="{464897DB-8307-4ABF-B2BC-DAEB252DED13}"/>
    <dgm:cxn modelId="{5C8E4EEA-A7A3-436E-AEB4-72FE2D27ECA9}" type="presOf" srcId="{AAE17E7B-D489-49B0-82DC-B4308696DB7F}" destId="{ECC31889-0678-4795-A8EC-C02BE8DB7671}" srcOrd="0" destOrd="0" presId="urn:microsoft.com/office/officeart/2005/8/layout/hierarchy4"/>
    <dgm:cxn modelId="{A95AE778-D454-4B0F-A5CD-3B90C0B9C517}" type="presParOf" srcId="{D9E5ACCC-6AF5-4307-B451-155B6CD400EA}" destId="{844BDABE-4327-44F6-830F-D33DC1728CFE}" srcOrd="0" destOrd="0" presId="urn:microsoft.com/office/officeart/2005/8/layout/hierarchy4"/>
    <dgm:cxn modelId="{A5D5EDAC-585D-49D2-86A6-0A0689F40251}" type="presParOf" srcId="{844BDABE-4327-44F6-830F-D33DC1728CFE}" destId="{B5C282FB-8D79-42E0-9024-8301F8FDEC73}" srcOrd="0" destOrd="0" presId="urn:microsoft.com/office/officeart/2005/8/layout/hierarchy4"/>
    <dgm:cxn modelId="{FFDC9CEE-5254-4B39-B580-F6579783DBDD}" type="presParOf" srcId="{844BDABE-4327-44F6-830F-D33DC1728CFE}" destId="{6EB421E5-A4ED-497A-AC9F-2B0B8E27A566}" srcOrd="1" destOrd="0" presId="urn:microsoft.com/office/officeart/2005/8/layout/hierarchy4"/>
    <dgm:cxn modelId="{3026222E-B4F6-4514-9A77-2BFC43607E17}" type="presParOf" srcId="{844BDABE-4327-44F6-830F-D33DC1728CFE}" destId="{4194A6C3-6911-4D56-B2AB-1F60E3D76A3E}" srcOrd="2" destOrd="0" presId="urn:microsoft.com/office/officeart/2005/8/layout/hierarchy4"/>
    <dgm:cxn modelId="{8B91B3AC-6FA2-4BA5-9348-626796886F8D}" type="presParOf" srcId="{4194A6C3-6911-4D56-B2AB-1F60E3D76A3E}" destId="{32C31225-F7B2-4D5B-8E77-9216D44E0859}" srcOrd="0" destOrd="0" presId="urn:microsoft.com/office/officeart/2005/8/layout/hierarchy4"/>
    <dgm:cxn modelId="{5B8993A8-BBE8-464C-A26C-71452AB199AE}" type="presParOf" srcId="{32C31225-F7B2-4D5B-8E77-9216D44E0859}" destId="{10FE2E32-1975-4E54-A5A4-7FEAD555EE10}" srcOrd="0" destOrd="0" presId="urn:microsoft.com/office/officeart/2005/8/layout/hierarchy4"/>
    <dgm:cxn modelId="{0A90ED62-DC54-4BF8-8192-DE8272473829}" type="presParOf" srcId="{32C31225-F7B2-4D5B-8E77-9216D44E0859}" destId="{6BCFD555-A398-444D-BBC8-0F225B51F86F}" srcOrd="1" destOrd="0" presId="urn:microsoft.com/office/officeart/2005/8/layout/hierarchy4"/>
    <dgm:cxn modelId="{C7AF1037-8E5D-43A4-BB19-E37D460C2A3F}" type="presParOf" srcId="{4194A6C3-6911-4D56-B2AB-1F60E3D76A3E}" destId="{5E96A397-A0E1-4290-A7A3-543A7548AD8D}" srcOrd="1" destOrd="0" presId="urn:microsoft.com/office/officeart/2005/8/layout/hierarchy4"/>
    <dgm:cxn modelId="{597E86CC-152E-9940-B683-D389FE45A624}" type="presParOf" srcId="{4194A6C3-6911-4D56-B2AB-1F60E3D76A3E}" destId="{E1B11521-0608-4748-9D42-C6EC0D0B4761}" srcOrd="2" destOrd="0" presId="urn:microsoft.com/office/officeart/2005/8/layout/hierarchy4"/>
    <dgm:cxn modelId="{FA5D5D26-6989-0A46-8F6F-A368E9632C1A}" type="presParOf" srcId="{E1B11521-0608-4748-9D42-C6EC0D0B4761}" destId="{F6D629FE-57E7-3F47-A0C5-60A55AF6701B}" srcOrd="0" destOrd="0" presId="urn:microsoft.com/office/officeart/2005/8/layout/hierarchy4"/>
    <dgm:cxn modelId="{446AFF33-036B-FE4E-80D2-2E4A4E5B777E}" type="presParOf" srcId="{E1B11521-0608-4748-9D42-C6EC0D0B4761}" destId="{AC560D18-BCEA-BC4C-B14F-01027C74616B}" srcOrd="1" destOrd="0" presId="urn:microsoft.com/office/officeart/2005/8/layout/hierarchy4"/>
    <dgm:cxn modelId="{F26F4E6D-2B13-2B49-87C1-22A9A66101F0}" type="presParOf" srcId="{4194A6C3-6911-4D56-B2AB-1F60E3D76A3E}" destId="{E4AB7DD8-1167-A942-B2B0-8BF03EB80F66}" srcOrd="3" destOrd="0" presId="urn:microsoft.com/office/officeart/2005/8/layout/hierarchy4"/>
    <dgm:cxn modelId="{6953C5C9-1721-4B0E-9455-22F7C7BBA775}" type="presParOf" srcId="{4194A6C3-6911-4D56-B2AB-1F60E3D76A3E}" destId="{684BCA3C-DA0F-436E-B4F5-C6F368A943D7}" srcOrd="4" destOrd="0" presId="urn:microsoft.com/office/officeart/2005/8/layout/hierarchy4"/>
    <dgm:cxn modelId="{D9F39F9C-D972-44F7-A9C6-7C69FA8700F1}" type="presParOf" srcId="{684BCA3C-DA0F-436E-B4F5-C6F368A943D7}" destId="{3337D8FD-1717-4E8F-83EF-7379A5EDDC65}" srcOrd="0" destOrd="0" presId="urn:microsoft.com/office/officeart/2005/8/layout/hierarchy4"/>
    <dgm:cxn modelId="{9DFF7E4D-24D1-4D86-80DC-5BA0CD917666}" type="presParOf" srcId="{684BCA3C-DA0F-436E-B4F5-C6F368A943D7}" destId="{1BB78465-E476-449A-A639-AF79B6F2211C}" srcOrd="1" destOrd="0" presId="urn:microsoft.com/office/officeart/2005/8/layout/hierarchy4"/>
    <dgm:cxn modelId="{98517BBB-0FFE-416B-974E-0AF89FA9D9B4}" type="presParOf" srcId="{4194A6C3-6911-4D56-B2AB-1F60E3D76A3E}" destId="{AE46AE83-9C62-4190-B6F5-27C5F304FD1F}" srcOrd="5" destOrd="0" presId="urn:microsoft.com/office/officeart/2005/8/layout/hierarchy4"/>
    <dgm:cxn modelId="{8A695DCB-1AF9-49D9-A844-3B76AA1D974B}" type="presParOf" srcId="{4194A6C3-6911-4D56-B2AB-1F60E3D76A3E}" destId="{126E3A0B-5971-4D6D-82D2-04C1829E2211}" srcOrd="6" destOrd="0" presId="urn:microsoft.com/office/officeart/2005/8/layout/hierarchy4"/>
    <dgm:cxn modelId="{289AB479-95F2-4C5E-A3DB-13DD6D8F50B5}" type="presParOf" srcId="{126E3A0B-5971-4D6D-82D2-04C1829E2211}" destId="{023300C7-A5D1-4CC0-82A0-0512819EE4BB}" srcOrd="0" destOrd="0" presId="urn:microsoft.com/office/officeart/2005/8/layout/hierarchy4"/>
    <dgm:cxn modelId="{DAB8B244-CBEB-4E48-99C6-7C9840FBD838}" type="presParOf" srcId="{126E3A0B-5971-4D6D-82D2-04C1829E2211}" destId="{B370FDA1-E1A0-4063-89D6-FA3C33C13D7C}" srcOrd="1" destOrd="0" presId="urn:microsoft.com/office/officeart/2005/8/layout/hierarchy4"/>
    <dgm:cxn modelId="{DA94DBC6-763E-4277-931C-E302FF9A905E}" type="presParOf" srcId="{4194A6C3-6911-4D56-B2AB-1F60E3D76A3E}" destId="{3913F4DD-69E0-4A21-A5E3-E76A8303093E}" srcOrd="7" destOrd="0" presId="urn:microsoft.com/office/officeart/2005/8/layout/hierarchy4"/>
    <dgm:cxn modelId="{BF41D55D-0109-49E0-AFB6-6B61BA1E14F4}" type="presParOf" srcId="{4194A6C3-6911-4D56-B2AB-1F60E3D76A3E}" destId="{A29FF506-362D-4FEF-AC46-4D0C6CE7E00E}" srcOrd="8" destOrd="0" presId="urn:microsoft.com/office/officeart/2005/8/layout/hierarchy4"/>
    <dgm:cxn modelId="{FADBD5E1-8CE7-4C7F-8103-DC16E96B59DF}" type="presParOf" srcId="{A29FF506-362D-4FEF-AC46-4D0C6CE7E00E}" destId="{5365C9CE-DB3B-4E16-80F3-10D99BB1692B}" srcOrd="0" destOrd="0" presId="urn:microsoft.com/office/officeart/2005/8/layout/hierarchy4"/>
    <dgm:cxn modelId="{5181D55F-DDF1-44CE-BE42-B42FFBBC96E3}" type="presParOf" srcId="{A29FF506-362D-4FEF-AC46-4D0C6CE7E00E}" destId="{52D31D3F-90AB-4A35-9FC4-5B8A3419BCCD}" srcOrd="1" destOrd="0" presId="urn:microsoft.com/office/officeart/2005/8/layout/hierarchy4"/>
    <dgm:cxn modelId="{A8AB09C1-E7D2-4B16-87A9-511A211FAA03}" type="presParOf" srcId="{4194A6C3-6911-4D56-B2AB-1F60E3D76A3E}" destId="{4892CE6A-372C-4ADB-8A3D-83CF3AF0F9B5}" srcOrd="9" destOrd="0" presId="urn:microsoft.com/office/officeart/2005/8/layout/hierarchy4"/>
    <dgm:cxn modelId="{EC1C352C-BABD-4D11-ABB3-FC5EE1530956}" type="presParOf" srcId="{4194A6C3-6911-4D56-B2AB-1F60E3D76A3E}" destId="{EAD52C40-091E-4EB9-B7B6-1854F04D380B}" srcOrd="10" destOrd="0" presId="urn:microsoft.com/office/officeart/2005/8/layout/hierarchy4"/>
    <dgm:cxn modelId="{5A9EE0A6-773F-41EF-8685-B5E506B2D4F9}" type="presParOf" srcId="{EAD52C40-091E-4EB9-B7B6-1854F04D380B}" destId="{CFCA057C-CE7D-4848-A9E9-883085C75968}" srcOrd="0" destOrd="0" presId="urn:microsoft.com/office/officeart/2005/8/layout/hierarchy4"/>
    <dgm:cxn modelId="{0BE1991D-FD33-40E5-8DD0-42166D9FD45A}" type="presParOf" srcId="{EAD52C40-091E-4EB9-B7B6-1854F04D380B}" destId="{542A5722-82B6-4B61-8836-15F941175F27}" srcOrd="1" destOrd="0" presId="urn:microsoft.com/office/officeart/2005/8/layout/hierarchy4"/>
    <dgm:cxn modelId="{5AEB09C8-5216-43EC-9FFD-52AD1697154B}" type="presParOf" srcId="{4194A6C3-6911-4D56-B2AB-1F60E3D76A3E}" destId="{04F921B5-C2A6-4F4E-B9D5-186EED5B0F29}" srcOrd="11" destOrd="0" presId="urn:microsoft.com/office/officeart/2005/8/layout/hierarchy4"/>
    <dgm:cxn modelId="{8A7EDC0D-5832-442A-B8DF-C8800FA7FA4E}" type="presParOf" srcId="{4194A6C3-6911-4D56-B2AB-1F60E3D76A3E}" destId="{203D2A23-8931-455F-B1B9-963BA69A0E1D}" srcOrd="12" destOrd="0" presId="urn:microsoft.com/office/officeart/2005/8/layout/hierarchy4"/>
    <dgm:cxn modelId="{CA86C801-B3C3-486C-A68E-2E19FB4C9180}" type="presParOf" srcId="{203D2A23-8931-455F-B1B9-963BA69A0E1D}" destId="{B75A5096-4902-401C-8528-D2A484411D94}" srcOrd="0" destOrd="0" presId="urn:microsoft.com/office/officeart/2005/8/layout/hierarchy4"/>
    <dgm:cxn modelId="{488B017B-F1E3-4282-9730-0834E015BEEC}" type="presParOf" srcId="{203D2A23-8931-455F-B1B9-963BA69A0E1D}" destId="{C52C2876-7E6E-4BC4-9F95-AFB38BD96973}" srcOrd="1" destOrd="0" presId="urn:microsoft.com/office/officeart/2005/8/layout/hierarchy4"/>
    <dgm:cxn modelId="{E674E80C-656F-438B-9830-10163A0D9AC9}" type="presParOf" srcId="{4194A6C3-6911-4D56-B2AB-1F60E3D76A3E}" destId="{C29AC5F3-83FD-4F6B-A6D3-CFABE76A2C32}" srcOrd="13" destOrd="0" presId="urn:microsoft.com/office/officeart/2005/8/layout/hierarchy4"/>
    <dgm:cxn modelId="{D9E45FEE-48AE-4A85-BBBA-E7E5490DED25}" type="presParOf" srcId="{4194A6C3-6911-4D56-B2AB-1F60E3D76A3E}" destId="{FFEC97A5-43EA-4B1D-AB3A-0EE8F6C5F655}" srcOrd="14" destOrd="0" presId="urn:microsoft.com/office/officeart/2005/8/layout/hierarchy4"/>
    <dgm:cxn modelId="{76E5DB56-C6D9-4282-910D-35959770E448}" type="presParOf" srcId="{FFEC97A5-43EA-4B1D-AB3A-0EE8F6C5F655}" destId="{00E3B3BF-9664-432F-9657-1C24D5EE2A5A}" srcOrd="0" destOrd="0" presId="urn:microsoft.com/office/officeart/2005/8/layout/hierarchy4"/>
    <dgm:cxn modelId="{66EF430B-3D73-49F1-943E-7DDA6D7D8EF2}" type="presParOf" srcId="{FFEC97A5-43EA-4B1D-AB3A-0EE8F6C5F655}" destId="{B12CF1A2-F389-4A2F-B17B-495DA3E54223}" srcOrd="1" destOrd="0" presId="urn:microsoft.com/office/officeart/2005/8/layout/hierarchy4"/>
    <dgm:cxn modelId="{2C140024-A413-4136-B1DD-7C150007AC31}" type="presParOf" srcId="{4194A6C3-6911-4D56-B2AB-1F60E3D76A3E}" destId="{32B6CFB9-8B1F-4839-9421-C132311A160A}" srcOrd="15" destOrd="0" presId="urn:microsoft.com/office/officeart/2005/8/layout/hierarchy4"/>
    <dgm:cxn modelId="{DD8496C1-7A58-428A-86A1-FE038F75C2B6}" type="presParOf" srcId="{4194A6C3-6911-4D56-B2AB-1F60E3D76A3E}" destId="{697E0988-0B67-4FF2-B223-84EE3F228D14}" srcOrd="16" destOrd="0" presId="urn:microsoft.com/office/officeart/2005/8/layout/hierarchy4"/>
    <dgm:cxn modelId="{D952153F-4BDD-4500-B3C8-9BB25CA762B1}" type="presParOf" srcId="{697E0988-0B67-4FF2-B223-84EE3F228D14}" destId="{8F79F036-1234-4BB7-ADD8-AB542863DD03}" srcOrd="0" destOrd="0" presId="urn:microsoft.com/office/officeart/2005/8/layout/hierarchy4"/>
    <dgm:cxn modelId="{AB2194E0-AC79-4C5F-8290-68EAB86AA920}" type="presParOf" srcId="{697E0988-0B67-4FF2-B223-84EE3F228D14}" destId="{8B471275-E418-4F3E-9928-93FF45145E7C}" srcOrd="1" destOrd="0" presId="urn:microsoft.com/office/officeart/2005/8/layout/hierarchy4"/>
    <dgm:cxn modelId="{291ED084-E4C6-4F5B-A475-C16A638986C5}" type="presParOf" srcId="{4194A6C3-6911-4D56-B2AB-1F60E3D76A3E}" destId="{50661EA2-B0E1-49BA-BF19-FD7B9CE7C381}" srcOrd="17" destOrd="0" presId="urn:microsoft.com/office/officeart/2005/8/layout/hierarchy4"/>
    <dgm:cxn modelId="{11F481D0-A6A9-44A9-A204-AA6B574C32EB}" type="presParOf" srcId="{4194A6C3-6911-4D56-B2AB-1F60E3D76A3E}" destId="{8FE47BD0-9924-4E5A-AF97-E6744C062D29}" srcOrd="18" destOrd="0" presId="urn:microsoft.com/office/officeart/2005/8/layout/hierarchy4"/>
    <dgm:cxn modelId="{079F340A-7143-4E49-9BD4-1900CAA5EBD4}" type="presParOf" srcId="{8FE47BD0-9924-4E5A-AF97-E6744C062D29}" destId="{1EC3B71B-88D0-4E7C-B76E-0901B884889D}" srcOrd="0" destOrd="0" presId="urn:microsoft.com/office/officeart/2005/8/layout/hierarchy4"/>
    <dgm:cxn modelId="{A92F44AE-6BBD-4C1A-9E24-0B76276DCF66}" type="presParOf" srcId="{8FE47BD0-9924-4E5A-AF97-E6744C062D29}" destId="{931C1727-8C51-46D5-A380-988702F9C149}" srcOrd="1" destOrd="0" presId="urn:microsoft.com/office/officeart/2005/8/layout/hierarchy4"/>
    <dgm:cxn modelId="{69FCA14F-2D0B-48EC-8063-D9051E4C8821}" type="presParOf" srcId="{4194A6C3-6911-4D56-B2AB-1F60E3D76A3E}" destId="{54A97A12-B7F2-4119-BAEC-C3FB5958F98F}" srcOrd="19" destOrd="0" presId="urn:microsoft.com/office/officeart/2005/8/layout/hierarchy4"/>
    <dgm:cxn modelId="{D647D211-4BD6-4078-91CD-0314B31F65A2}" type="presParOf" srcId="{4194A6C3-6911-4D56-B2AB-1F60E3D76A3E}" destId="{D8459EB1-26FE-470A-A037-88D6AF4F1400}" srcOrd="20" destOrd="0" presId="urn:microsoft.com/office/officeart/2005/8/layout/hierarchy4"/>
    <dgm:cxn modelId="{ECD3F0FA-A0E0-4DEF-BA52-861ED0BC1EAA}" type="presParOf" srcId="{D8459EB1-26FE-470A-A037-88D6AF4F1400}" destId="{C12CB4B9-4FD0-4FC3-AE35-8B29F13F759C}" srcOrd="0" destOrd="0" presId="urn:microsoft.com/office/officeart/2005/8/layout/hierarchy4"/>
    <dgm:cxn modelId="{0D4C42AF-8FE4-4AC6-9C1D-F9C6FEF39E02}" type="presParOf" srcId="{D8459EB1-26FE-470A-A037-88D6AF4F1400}" destId="{2039AB08-BD21-4EB1-9289-F6702E5ACF4A}" srcOrd="1" destOrd="0" presId="urn:microsoft.com/office/officeart/2005/8/layout/hierarchy4"/>
    <dgm:cxn modelId="{76D70D1D-B247-4420-91AF-2D8D2AE4303F}" type="presParOf" srcId="{D9E5ACCC-6AF5-4307-B451-155B6CD400EA}" destId="{C21471D4-F464-4D49-990E-7A5E3B20085B}" srcOrd="1" destOrd="0" presId="urn:microsoft.com/office/officeart/2005/8/layout/hierarchy4"/>
    <dgm:cxn modelId="{7D2FA6A2-ADF5-4913-8716-245B38E873CE}" type="presParOf" srcId="{D9E5ACCC-6AF5-4307-B451-155B6CD400EA}" destId="{DDB99117-96A5-413E-8B38-7076062870BC}" srcOrd="2" destOrd="0" presId="urn:microsoft.com/office/officeart/2005/8/layout/hierarchy4"/>
    <dgm:cxn modelId="{9E627D45-05E9-47B5-9DC4-C5DC5203A5ED}" type="presParOf" srcId="{DDB99117-96A5-413E-8B38-7076062870BC}" destId="{ECC31889-0678-4795-A8EC-C02BE8DB7671}" srcOrd="0" destOrd="0" presId="urn:microsoft.com/office/officeart/2005/8/layout/hierarchy4"/>
    <dgm:cxn modelId="{1E96D19E-F271-4D15-BF57-97C9D16765C4}" type="presParOf" srcId="{DDB99117-96A5-413E-8B38-7076062870BC}" destId="{CDFAC43E-5BA9-4752-9078-DE22F9B09CF5}" srcOrd="1" destOrd="0" presId="urn:microsoft.com/office/officeart/2005/8/layout/hierarchy4"/>
    <dgm:cxn modelId="{B5E89EE8-1011-463E-AA18-73951E5C0A78}" type="presParOf" srcId="{DDB99117-96A5-413E-8B38-7076062870BC}" destId="{2E209C22-837B-4665-88AE-DD34ADA54D11}" srcOrd="2" destOrd="0" presId="urn:microsoft.com/office/officeart/2005/8/layout/hierarchy4"/>
    <dgm:cxn modelId="{9EC1F237-DC17-44D6-B583-F04324DD6EB7}" type="presParOf" srcId="{2E209C22-837B-4665-88AE-DD34ADA54D11}" destId="{FB27BCBE-AE71-4761-BAF3-8F51C7C950AA}" srcOrd="0" destOrd="0" presId="urn:microsoft.com/office/officeart/2005/8/layout/hierarchy4"/>
    <dgm:cxn modelId="{B577557B-AF3D-4040-AAE9-B6BC14C76C3E}" type="presParOf" srcId="{FB27BCBE-AE71-4761-BAF3-8F51C7C950AA}" destId="{FD05CC3C-9995-4D0D-B671-AF316F1CA7C6}" srcOrd="0" destOrd="0" presId="urn:microsoft.com/office/officeart/2005/8/layout/hierarchy4"/>
    <dgm:cxn modelId="{30DCB222-4BE3-467F-892C-BC457B2C31E0}" type="presParOf" srcId="{FB27BCBE-AE71-4761-BAF3-8F51C7C950AA}" destId="{4D1B7709-52C6-4593-BCE1-C21A50A4AF06}" srcOrd="1" destOrd="0" presId="urn:microsoft.com/office/officeart/2005/8/layout/hierarchy4"/>
    <dgm:cxn modelId="{432E71D8-1191-4883-8DF8-DBC3B724770C}" type="presParOf" srcId="{D9E5ACCC-6AF5-4307-B451-155B6CD400EA}" destId="{D745B733-72A6-46E9-AA7D-15EE02148CBF}" srcOrd="3" destOrd="0" presId="urn:microsoft.com/office/officeart/2005/8/layout/hierarchy4"/>
    <dgm:cxn modelId="{C6911959-9A78-4FF8-9DF6-39387EF41177}" type="presParOf" srcId="{D9E5ACCC-6AF5-4307-B451-155B6CD400EA}" destId="{EAC4B1CF-F34F-4C85-A43A-8C6C78DC4AFE}" srcOrd="4" destOrd="0" presId="urn:microsoft.com/office/officeart/2005/8/layout/hierarchy4"/>
    <dgm:cxn modelId="{E8E09DCB-3DA8-4464-AE5F-794E25724766}" type="presParOf" srcId="{EAC4B1CF-F34F-4C85-A43A-8C6C78DC4AFE}" destId="{E9EED2FE-F92E-4C9B-8BFF-3B829BA0F6AC}" srcOrd="0" destOrd="0" presId="urn:microsoft.com/office/officeart/2005/8/layout/hierarchy4"/>
    <dgm:cxn modelId="{37AC0313-4C82-4C03-9B44-EADEE0BA6A16}" type="presParOf" srcId="{EAC4B1CF-F34F-4C85-A43A-8C6C78DC4AFE}" destId="{AEB047F7-71F4-4513-8A99-3833132C05EB}" srcOrd="1" destOrd="0" presId="urn:microsoft.com/office/officeart/2005/8/layout/hierarchy4"/>
    <dgm:cxn modelId="{45DF7C87-E66C-41DE-AE10-3B33B6421424}" type="presParOf" srcId="{EAC4B1CF-F34F-4C85-A43A-8C6C78DC4AFE}" destId="{C7081883-79DA-4616-84D4-39D028331A9C}" srcOrd="2" destOrd="0" presId="urn:microsoft.com/office/officeart/2005/8/layout/hierarchy4"/>
    <dgm:cxn modelId="{3F64BA4D-5727-4639-8442-AF88DEC2C6DC}" type="presParOf" srcId="{C7081883-79DA-4616-84D4-39D028331A9C}" destId="{F0180805-3ADE-48BA-8383-D4E43DADEB40}" srcOrd="0" destOrd="0" presId="urn:microsoft.com/office/officeart/2005/8/layout/hierarchy4"/>
    <dgm:cxn modelId="{C2FF8EB2-984E-4084-8628-784A01B9DB78}" type="presParOf" srcId="{F0180805-3ADE-48BA-8383-D4E43DADEB40}" destId="{02BC32C8-7235-499A-B1BC-E68EE06800A2}" srcOrd="0" destOrd="0" presId="urn:microsoft.com/office/officeart/2005/8/layout/hierarchy4"/>
    <dgm:cxn modelId="{8161BFBD-5EC4-4A6E-98AD-4F1ED0DDCEC9}" type="presParOf" srcId="{F0180805-3ADE-48BA-8383-D4E43DADEB40}" destId="{CA003B66-A064-4A7F-A20E-8BC43438DF9E}" srcOrd="1" destOrd="0" presId="urn:microsoft.com/office/officeart/2005/8/layout/hierarchy4"/>
    <dgm:cxn modelId="{B5F80E40-E3D0-4E77-A8FE-2B75B8EFD061}" type="presParOf" srcId="{C7081883-79DA-4616-84D4-39D028331A9C}" destId="{DE15BB08-FCE9-4589-B4D5-CE45F1E53AAE}" srcOrd="1" destOrd="0" presId="urn:microsoft.com/office/officeart/2005/8/layout/hierarchy4"/>
    <dgm:cxn modelId="{70656388-7ADF-48A2-86BC-BA120D4012C4}" type="presParOf" srcId="{C7081883-79DA-4616-84D4-39D028331A9C}" destId="{7502C4C2-30D8-4CE1-AD7C-887C8F9972B1}" srcOrd="2" destOrd="0" presId="urn:microsoft.com/office/officeart/2005/8/layout/hierarchy4"/>
    <dgm:cxn modelId="{6D2B0D45-D5DD-401E-BE9C-2BEAC96BB6E6}" type="presParOf" srcId="{7502C4C2-30D8-4CE1-AD7C-887C8F9972B1}" destId="{96D33BF6-1674-4FFD-9D14-627431D5D794}" srcOrd="0" destOrd="0" presId="urn:microsoft.com/office/officeart/2005/8/layout/hierarchy4"/>
    <dgm:cxn modelId="{9C277B71-F4CC-4FFA-9018-D8C0C1F3B06A}" type="presParOf" srcId="{7502C4C2-30D8-4CE1-AD7C-887C8F9972B1}" destId="{5579E6BC-5778-400C-93B4-61AD14AE31A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B808052-A7A3-473E-A375-B2D0B94415B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4C1EE1D2-0206-458B-A7A2-8CB44A94055D}">
      <dgm:prSet/>
      <dgm:spPr/>
      <dgm:t>
        <a:bodyPr/>
        <a:lstStyle/>
        <a:p>
          <a:pPr algn="ctr"/>
          <a:r>
            <a:rPr lang="en-US" dirty="0"/>
            <a:t>*Jika tidak </a:t>
          </a:r>
          <a:r>
            <a:rPr lang="en-US" dirty="0" err="1"/>
            <a:t>memenuhi</a:t>
          </a:r>
          <a:r>
            <a:rPr lang="en-US" dirty="0"/>
            <a:t> </a:t>
          </a:r>
          <a:r>
            <a:rPr lang="en-US" dirty="0" err="1"/>
            <a:t>syarat</a:t>
          </a:r>
          <a:r>
            <a:rPr lang="en-US" dirty="0"/>
            <a:t>, </a:t>
          </a:r>
          <a:r>
            <a:rPr lang="en-US" dirty="0" err="1"/>
            <a:t>surat</a:t>
          </a:r>
          <a:r>
            <a:rPr lang="en-US" dirty="0"/>
            <a:t> keberatan dapat </a:t>
          </a:r>
          <a:r>
            <a:rPr lang="en-US" dirty="0" err="1"/>
            <a:t>dilakukan</a:t>
          </a:r>
          <a:r>
            <a:rPr lang="en-US" dirty="0"/>
            <a:t> </a:t>
          </a:r>
          <a:r>
            <a:rPr lang="en-US" dirty="0" err="1"/>
            <a:t>perbaikan</a:t>
          </a:r>
          <a:r>
            <a:rPr lang="en-US" dirty="0"/>
            <a:t> </a:t>
          </a:r>
          <a:r>
            <a:rPr lang="en-US" dirty="0" err="1"/>
            <a:t>sepanjang</a:t>
          </a:r>
          <a:r>
            <a:rPr lang="en-US" dirty="0"/>
            <a:t> tidak </a:t>
          </a:r>
          <a:r>
            <a:rPr lang="en-US" dirty="0" err="1"/>
            <a:t>melampaui</a:t>
          </a:r>
          <a:r>
            <a:rPr lang="en-US" dirty="0"/>
            <a:t> </a:t>
          </a:r>
          <a:r>
            <a:rPr lang="en-US" dirty="0" err="1"/>
            <a:t>jangka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</a:t>
          </a:r>
          <a:r>
            <a:rPr lang="en-US" dirty="0" err="1"/>
            <a:t>pengajuan</a:t>
          </a:r>
          <a:r>
            <a:rPr lang="en-US" dirty="0"/>
            <a:t> keberatan</a:t>
          </a:r>
          <a:endParaRPr lang="id-ID" dirty="0"/>
        </a:p>
      </dgm:t>
    </dgm:pt>
    <dgm:pt modelId="{2360A39A-4525-4483-AF22-F4F010C110B4}" type="parTrans" cxnId="{EC382276-19B7-4B5C-9A37-C8CA394540DF}">
      <dgm:prSet/>
      <dgm:spPr/>
      <dgm:t>
        <a:bodyPr/>
        <a:lstStyle/>
        <a:p>
          <a:pPr algn="ctr"/>
          <a:endParaRPr lang="id-ID"/>
        </a:p>
      </dgm:t>
    </dgm:pt>
    <dgm:pt modelId="{0FE31063-9DB3-48FC-B4EC-4BFDE27F0C81}" type="sibTrans" cxnId="{EC382276-19B7-4B5C-9A37-C8CA394540DF}">
      <dgm:prSet/>
      <dgm:spPr/>
      <dgm:t>
        <a:bodyPr/>
        <a:lstStyle/>
        <a:p>
          <a:pPr algn="ctr"/>
          <a:endParaRPr lang="id-ID"/>
        </a:p>
      </dgm:t>
    </dgm:pt>
    <dgm:pt modelId="{CBFE2628-656A-47B7-8ED9-8CB6D729B066}" type="pres">
      <dgm:prSet presAssocID="{FB808052-A7A3-473E-A375-B2D0B94415B2}" presName="linear" presStyleCnt="0">
        <dgm:presLayoutVars>
          <dgm:animLvl val="lvl"/>
          <dgm:resizeHandles val="exact"/>
        </dgm:presLayoutVars>
      </dgm:prSet>
      <dgm:spPr/>
    </dgm:pt>
    <dgm:pt modelId="{6CDE7F71-ACFC-4E56-968B-AC451AD4B2DC}" type="pres">
      <dgm:prSet presAssocID="{4C1EE1D2-0206-458B-A7A2-8CB44A94055D}" presName="parentText" presStyleLbl="node1" presStyleIdx="0" presStyleCnt="1" custLinFactNeighborX="0" custLinFactNeighborY="11370">
        <dgm:presLayoutVars>
          <dgm:chMax val="0"/>
          <dgm:bulletEnabled val="1"/>
        </dgm:presLayoutVars>
      </dgm:prSet>
      <dgm:spPr/>
    </dgm:pt>
  </dgm:ptLst>
  <dgm:cxnLst>
    <dgm:cxn modelId="{0E19691E-5B54-4290-8D86-39937ED6BEEA}" type="presOf" srcId="{4C1EE1D2-0206-458B-A7A2-8CB44A94055D}" destId="{6CDE7F71-ACFC-4E56-968B-AC451AD4B2DC}" srcOrd="0" destOrd="0" presId="urn:microsoft.com/office/officeart/2005/8/layout/vList2"/>
    <dgm:cxn modelId="{EC382276-19B7-4B5C-9A37-C8CA394540DF}" srcId="{FB808052-A7A3-473E-A375-B2D0B94415B2}" destId="{4C1EE1D2-0206-458B-A7A2-8CB44A94055D}" srcOrd="0" destOrd="0" parTransId="{2360A39A-4525-4483-AF22-F4F010C110B4}" sibTransId="{0FE31063-9DB3-48FC-B4EC-4BFDE27F0C81}"/>
    <dgm:cxn modelId="{93647BD0-204C-4047-8EF2-ED9285191578}" type="presOf" srcId="{FB808052-A7A3-473E-A375-B2D0B94415B2}" destId="{CBFE2628-656A-47B7-8ED9-8CB6D729B066}" srcOrd="0" destOrd="0" presId="urn:microsoft.com/office/officeart/2005/8/layout/vList2"/>
    <dgm:cxn modelId="{570761F1-53BA-4F48-A688-A09202E4F4E8}" type="presParOf" srcId="{CBFE2628-656A-47B7-8ED9-8CB6D729B066}" destId="{6CDE7F71-ACFC-4E56-968B-AC451AD4B2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CB9971D-07C1-42B4-A615-ED6074BE218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8BD10FF-E71B-41F9-931D-E42277DF5D2D}">
      <dgm:prSet/>
      <dgm:spPr/>
      <dgm:t>
        <a:bodyPr/>
        <a:lstStyle/>
        <a:p>
          <a:r>
            <a:rPr lang="en-US" b="1" dirty="0" err="1"/>
            <a:t>Jaminan</a:t>
          </a:r>
          <a:r>
            <a:rPr lang="en-US" b="1" dirty="0"/>
            <a:t> </a:t>
          </a:r>
          <a:r>
            <a:rPr lang="en-US" b="1" dirty="0" err="1"/>
            <a:t>atas</a:t>
          </a:r>
          <a:r>
            <a:rPr lang="en-US" b="1" dirty="0"/>
            <a:t> Keberatan</a:t>
          </a:r>
          <a:endParaRPr lang="id-ID" dirty="0"/>
        </a:p>
      </dgm:t>
    </dgm:pt>
    <dgm:pt modelId="{3BD56F9B-B62C-407E-8D48-9047B35E226F}" type="parTrans" cxnId="{30A28F09-A44B-4CB7-B5B0-F7A5C8742CCF}">
      <dgm:prSet/>
      <dgm:spPr/>
      <dgm:t>
        <a:bodyPr/>
        <a:lstStyle/>
        <a:p>
          <a:endParaRPr lang="id-ID"/>
        </a:p>
      </dgm:t>
    </dgm:pt>
    <dgm:pt modelId="{24EA0439-0C13-4684-9FAC-D7C1EBCCDA01}" type="sibTrans" cxnId="{30A28F09-A44B-4CB7-B5B0-F7A5C8742CCF}">
      <dgm:prSet/>
      <dgm:spPr/>
      <dgm:t>
        <a:bodyPr/>
        <a:lstStyle/>
        <a:p>
          <a:endParaRPr lang="id-ID"/>
        </a:p>
      </dgm:t>
    </dgm:pt>
    <dgm:pt modelId="{3E8A165B-1E40-4E1E-B23B-A4522E01DEF9}" type="pres">
      <dgm:prSet presAssocID="{3CB9971D-07C1-42B4-A615-ED6074BE218D}" presName="Name0" presStyleCnt="0">
        <dgm:presLayoutVars>
          <dgm:dir/>
          <dgm:resizeHandles val="exact"/>
        </dgm:presLayoutVars>
      </dgm:prSet>
      <dgm:spPr/>
    </dgm:pt>
    <dgm:pt modelId="{D53AB0F2-7CE9-4EBC-88F9-2BA4D71109DA}" type="pres">
      <dgm:prSet presAssocID="{68BD10FF-E71B-41F9-931D-E42277DF5D2D}" presName="node" presStyleLbl="node1" presStyleIdx="0" presStyleCnt="1">
        <dgm:presLayoutVars>
          <dgm:bulletEnabled val="1"/>
        </dgm:presLayoutVars>
      </dgm:prSet>
      <dgm:spPr/>
    </dgm:pt>
  </dgm:ptLst>
  <dgm:cxnLst>
    <dgm:cxn modelId="{30A28F09-A44B-4CB7-B5B0-F7A5C8742CCF}" srcId="{3CB9971D-07C1-42B4-A615-ED6074BE218D}" destId="{68BD10FF-E71B-41F9-931D-E42277DF5D2D}" srcOrd="0" destOrd="0" parTransId="{3BD56F9B-B62C-407E-8D48-9047B35E226F}" sibTransId="{24EA0439-0C13-4684-9FAC-D7C1EBCCDA01}"/>
    <dgm:cxn modelId="{22CCC935-E88F-455F-906C-2EAFD1D972E1}" type="presOf" srcId="{3CB9971D-07C1-42B4-A615-ED6074BE218D}" destId="{3E8A165B-1E40-4E1E-B23B-A4522E01DEF9}" srcOrd="0" destOrd="0" presId="urn:microsoft.com/office/officeart/2005/8/layout/hList6"/>
    <dgm:cxn modelId="{922D7CAC-EB8A-49BF-B590-BDFC76F73A8C}" type="presOf" srcId="{68BD10FF-E71B-41F9-931D-E42277DF5D2D}" destId="{D53AB0F2-7CE9-4EBC-88F9-2BA4D71109DA}" srcOrd="0" destOrd="0" presId="urn:microsoft.com/office/officeart/2005/8/layout/hList6"/>
    <dgm:cxn modelId="{B5D0CAF4-303F-45C8-9E82-5B53B0FDFF93}" type="presParOf" srcId="{3E8A165B-1E40-4E1E-B23B-A4522E01DEF9}" destId="{D53AB0F2-7CE9-4EBC-88F9-2BA4D71109DA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6B96969-937C-4259-AFC6-A2CF0D8D76F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d-ID"/>
        </a:p>
      </dgm:t>
    </dgm:pt>
    <dgm:pt modelId="{D53EDE73-4378-4A3E-A177-E9ED14297599}">
      <dgm:prSet/>
      <dgm:spPr/>
      <dgm:t>
        <a:bodyPr/>
        <a:lstStyle/>
        <a:p>
          <a:r>
            <a:rPr lang="en-US" b="1"/>
            <a:t>Jangka Waktu Pengajuan Keberatan</a:t>
          </a:r>
          <a:endParaRPr lang="id-ID"/>
        </a:p>
      </dgm:t>
    </dgm:pt>
    <dgm:pt modelId="{D59140B8-2465-4170-BA37-F7A6221C8685}" type="parTrans" cxnId="{F8A61B94-F557-4436-92E9-A87B1FA3FD33}">
      <dgm:prSet/>
      <dgm:spPr/>
      <dgm:t>
        <a:bodyPr/>
        <a:lstStyle/>
        <a:p>
          <a:endParaRPr lang="id-ID"/>
        </a:p>
      </dgm:t>
    </dgm:pt>
    <dgm:pt modelId="{0FBB4122-4238-4EB9-9A19-9FFBB8804D5F}" type="sibTrans" cxnId="{F8A61B94-F557-4436-92E9-A87B1FA3FD33}">
      <dgm:prSet/>
      <dgm:spPr/>
      <dgm:t>
        <a:bodyPr/>
        <a:lstStyle/>
        <a:p>
          <a:endParaRPr lang="id-ID"/>
        </a:p>
      </dgm:t>
    </dgm:pt>
    <dgm:pt modelId="{FFB97FE5-B704-4459-9596-97F91DFBC38D}" type="pres">
      <dgm:prSet presAssocID="{86B96969-937C-4259-AFC6-A2CF0D8D76F5}" presName="Name0" presStyleCnt="0">
        <dgm:presLayoutVars>
          <dgm:dir/>
          <dgm:resizeHandles val="exact"/>
        </dgm:presLayoutVars>
      </dgm:prSet>
      <dgm:spPr/>
    </dgm:pt>
    <dgm:pt modelId="{12EFA174-D601-4ED9-A5D3-09BF47A8EACF}" type="pres">
      <dgm:prSet presAssocID="{D53EDE73-4378-4A3E-A177-E9ED14297599}" presName="node" presStyleLbl="node1" presStyleIdx="0" presStyleCnt="1" custLinFactNeighborY="42762">
        <dgm:presLayoutVars>
          <dgm:bulletEnabled val="1"/>
        </dgm:presLayoutVars>
      </dgm:prSet>
      <dgm:spPr/>
    </dgm:pt>
  </dgm:ptLst>
  <dgm:cxnLst>
    <dgm:cxn modelId="{A44A7650-AF8E-4CEE-AE1B-360FFF63219D}" type="presOf" srcId="{D53EDE73-4378-4A3E-A177-E9ED14297599}" destId="{12EFA174-D601-4ED9-A5D3-09BF47A8EACF}" srcOrd="0" destOrd="0" presId="urn:microsoft.com/office/officeart/2005/8/layout/hList6"/>
    <dgm:cxn modelId="{CFB2C384-A382-45A2-AD94-AA1806E83A19}" type="presOf" srcId="{86B96969-937C-4259-AFC6-A2CF0D8D76F5}" destId="{FFB97FE5-B704-4459-9596-97F91DFBC38D}" srcOrd="0" destOrd="0" presId="urn:microsoft.com/office/officeart/2005/8/layout/hList6"/>
    <dgm:cxn modelId="{F8A61B94-F557-4436-92E9-A87B1FA3FD33}" srcId="{86B96969-937C-4259-AFC6-A2CF0D8D76F5}" destId="{D53EDE73-4378-4A3E-A177-E9ED14297599}" srcOrd="0" destOrd="0" parTransId="{D59140B8-2465-4170-BA37-F7A6221C8685}" sibTransId="{0FBB4122-4238-4EB9-9A19-9FFBB8804D5F}"/>
    <dgm:cxn modelId="{25A615EA-E749-48EC-AD35-F1122E918BFB}" type="presParOf" srcId="{FFB97FE5-B704-4459-9596-97F91DFBC38D}" destId="{12EFA174-D601-4ED9-A5D3-09BF47A8EACF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C334C6A-D5B6-4841-98BE-526345ECFDF9}" type="doc">
      <dgm:prSet loTypeId="urn:microsoft.com/office/officeart/2005/8/layout/default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id-ID"/>
        </a:p>
      </dgm:t>
    </dgm:pt>
    <dgm:pt modelId="{D483BAEF-6097-4C75-AB5A-9EBC5251F8AB}">
      <dgm:prSet phldrT="[Text]"/>
      <dgm:spPr/>
      <dgm:t>
        <a:bodyPr/>
        <a:lstStyle/>
        <a:p>
          <a:r>
            <a:rPr lang="en-US" dirty="0" err="1"/>
            <a:t>Penetapan</a:t>
          </a:r>
          <a:r>
            <a:rPr lang="en-US" dirty="0"/>
            <a:t> yang tidak </a:t>
          </a:r>
          <a:r>
            <a:rPr lang="en-US" dirty="0" err="1"/>
            <a:t>diajukan</a:t>
          </a:r>
          <a:r>
            <a:rPr lang="en-US" dirty="0"/>
            <a:t> keberatan </a:t>
          </a:r>
          <a:r>
            <a:rPr lang="en-US" dirty="0" err="1"/>
            <a:t>sampai</a:t>
          </a:r>
          <a:r>
            <a:rPr lang="en-US" dirty="0"/>
            <a:t> dengan </a:t>
          </a:r>
          <a:r>
            <a:rPr lang="en-US" dirty="0" err="1"/>
            <a:t>waktu</a:t>
          </a:r>
          <a:r>
            <a:rPr lang="en-US" dirty="0"/>
            <a:t> yang </a:t>
          </a:r>
          <a:r>
            <a:rPr lang="en-US" dirty="0" err="1"/>
            <a:t>ditentukan</a:t>
          </a:r>
          <a:r>
            <a:rPr lang="en-US" dirty="0"/>
            <a:t> </a:t>
          </a:r>
          <a:r>
            <a:rPr lang="en-US" dirty="0" err="1"/>
            <a:t>terlampaui</a:t>
          </a:r>
          <a:r>
            <a:rPr lang="en-US" dirty="0"/>
            <a:t>, </a:t>
          </a:r>
          <a:r>
            <a:rPr lang="en-US" dirty="0" err="1"/>
            <a:t>hak</a:t>
          </a:r>
          <a:r>
            <a:rPr lang="en-US" dirty="0"/>
            <a:t> Orang untuk </a:t>
          </a:r>
          <a:r>
            <a:rPr lang="en-US" dirty="0" err="1"/>
            <a:t>mengajukan</a:t>
          </a:r>
          <a:r>
            <a:rPr lang="en-US" dirty="0"/>
            <a:t> keberatan menjadi </a:t>
          </a:r>
          <a:r>
            <a:rPr lang="en-US" dirty="0" err="1"/>
            <a:t>gugur</a:t>
          </a:r>
          <a:r>
            <a:rPr lang="en-US" dirty="0"/>
            <a:t> dan </a:t>
          </a:r>
          <a:r>
            <a:rPr lang="en-US" dirty="0" err="1"/>
            <a:t>penetapan</a:t>
          </a:r>
          <a:r>
            <a:rPr lang="en-US" dirty="0"/>
            <a:t> </a:t>
          </a:r>
          <a:r>
            <a:rPr lang="en-US" dirty="0" err="1"/>
            <a:t>dianggap</a:t>
          </a:r>
          <a:r>
            <a:rPr lang="en-US" dirty="0"/>
            <a:t> </a:t>
          </a:r>
          <a:r>
            <a:rPr lang="en-US" dirty="0" err="1"/>
            <a:t>diterima</a:t>
          </a:r>
          <a:endParaRPr lang="id-ID" dirty="0"/>
        </a:p>
      </dgm:t>
    </dgm:pt>
    <dgm:pt modelId="{40522CFC-4F37-4675-AA5B-D189CD4CA5EA}" type="parTrans" cxnId="{51810C64-519A-42F7-9445-8633B106A415}">
      <dgm:prSet/>
      <dgm:spPr/>
      <dgm:t>
        <a:bodyPr/>
        <a:lstStyle/>
        <a:p>
          <a:endParaRPr lang="id-ID"/>
        </a:p>
      </dgm:t>
    </dgm:pt>
    <dgm:pt modelId="{0F5ED69B-A9D8-4833-AE1F-09F48165A4B9}" type="sibTrans" cxnId="{51810C64-519A-42F7-9445-8633B106A415}">
      <dgm:prSet/>
      <dgm:spPr/>
      <dgm:t>
        <a:bodyPr/>
        <a:lstStyle/>
        <a:p>
          <a:endParaRPr lang="id-ID"/>
        </a:p>
      </dgm:t>
    </dgm:pt>
    <dgm:pt modelId="{7D4B4FB8-FF7C-46F1-8C1B-3C20FB32A118}">
      <dgm:prSet phldrT="[Text]"/>
      <dgm:spPr/>
      <dgm:t>
        <a:bodyPr/>
        <a:lstStyle/>
        <a:p>
          <a:r>
            <a:rPr lang="en-US" dirty="0"/>
            <a:t>* Tanggal </a:t>
          </a:r>
          <a:r>
            <a:rPr lang="en-US" dirty="0" err="1"/>
            <a:t>diterimanya</a:t>
          </a:r>
          <a:r>
            <a:rPr lang="en-US" dirty="0"/>
            <a:t> </a:t>
          </a:r>
          <a:r>
            <a:rPr lang="en-US" dirty="0" err="1"/>
            <a:t>surat</a:t>
          </a:r>
          <a:r>
            <a:rPr lang="en-US" dirty="0"/>
            <a:t> </a:t>
          </a:r>
          <a:r>
            <a:rPr lang="en-US" dirty="0" err="1"/>
            <a:t>tagihan</a:t>
          </a:r>
          <a:endParaRPr lang="id-ID" dirty="0"/>
        </a:p>
      </dgm:t>
    </dgm:pt>
    <dgm:pt modelId="{ED934F6B-8372-4DD9-9F30-F984BD142F7B}" type="parTrans" cxnId="{7F80A3A5-B3EC-48D7-A786-823DF4000D7F}">
      <dgm:prSet/>
      <dgm:spPr/>
      <dgm:t>
        <a:bodyPr/>
        <a:lstStyle/>
        <a:p>
          <a:endParaRPr lang="id-ID"/>
        </a:p>
      </dgm:t>
    </dgm:pt>
    <dgm:pt modelId="{ADDAAA9F-E642-4397-B37D-350302414BC0}" type="sibTrans" cxnId="{7F80A3A5-B3EC-48D7-A786-823DF4000D7F}">
      <dgm:prSet/>
      <dgm:spPr/>
      <dgm:t>
        <a:bodyPr/>
        <a:lstStyle/>
        <a:p>
          <a:endParaRPr lang="id-ID"/>
        </a:p>
      </dgm:t>
    </dgm:pt>
    <dgm:pt modelId="{7E30F30B-BD3F-40E9-8BEA-B2F393768024}">
      <dgm:prSet phldrT="[Text]"/>
      <dgm:spPr/>
      <dgm:t>
        <a:bodyPr/>
        <a:lstStyle/>
        <a:p>
          <a:r>
            <a:rPr lang="en-US" dirty="0"/>
            <a:t>Tanggal </a:t>
          </a:r>
          <a:r>
            <a:rPr lang="en-US" dirty="0" err="1"/>
            <a:t>stempel</a:t>
          </a:r>
          <a:r>
            <a:rPr lang="en-US" dirty="0"/>
            <a:t> pos </a:t>
          </a:r>
          <a:r>
            <a:rPr lang="en-US" dirty="0" err="1"/>
            <a:t>pengiriman</a:t>
          </a:r>
          <a:r>
            <a:rPr lang="en-US" dirty="0"/>
            <a:t>, </a:t>
          </a:r>
          <a:r>
            <a:rPr lang="en-US" dirty="0" err="1"/>
            <a:t>faks</a:t>
          </a:r>
          <a:r>
            <a:rPr lang="en-US" dirty="0"/>
            <a:t>, atau media antar lainnya; atau</a:t>
          </a:r>
          <a:endParaRPr lang="id-ID" dirty="0"/>
        </a:p>
      </dgm:t>
    </dgm:pt>
    <dgm:pt modelId="{857A26B3-028A-4B82-BB35-0DDBCFD07E34}" type="parTrans" cxnId="{BFB8918A-944C-4A9A-9BC8-B24BBB1FD3F2}">
      <dgm:prSet/>
      <dgm:spPr/>
      <dgm:t>
        <a:bodyPr/>
        <a:lstStyle/>
        <a:p>
          <a:endParaRPr lang="id-ID"/>
        </a:p>
      </dgm:t>
    </dgm:pt>
    <dgm:pt modelId="{AC71B2B9-2535-4C73-B8B9-4FC4BECFDBC1}" type="sibTrans" cxnId="{BFB8918A-944C-4A9A-9BC8-B24BBB1FD3F2}">
      <dgm:prSet/>
      <dgm:spPr/>
      <dgm:t>
        <a:bodyPr/>
        <a:lstStyle/>
        <a:p>
          <a:endParaRPr lang="id-ID"/>
        </a:p>
      </dgm:t>
    </dgm:pt>
    <dgm:pt modelId="{AADBD5C1-1BBF-48DA-8CA3-9BA37D89847F}">
      <dgm:prSet phldrT="[Text]"/>
      <dgm:spPr/>
      <dgm:t>
        <a:bodyPr/>
        <a:lstStyle/>
        <a:p>
          <a:r>
            <a:rPr lang="en-US" dirty="0"/>
            <a:t>Tanggal pada saat </a:t>
          </a:r>
          <a:r>
            <a:rPr lang="en-US" dirty="0" err="1"/>
            <a:t>surat</a:t>
          </a:r>
          <a:r>
            <a:rPr lang="en-US" dirty="0"/>
            <a:t> </a:t>
          </a:r>
          <a:r>
            <a:rPr lang="en-US" dirty="0" err="1"/>
            <a:t>tagihan</a:t>
          </a:r>
          <a:r>
            <a:rPr lang="en-US" dirty="0"/>
            <a:t> </a:t>
          </a:r>
          <a:r>
            <a:rPr lang="en-US" dirty="0" err="1"/>
            <a:t>diterima</a:t>
          </a:r>
          <a:r>
            <a:rPr lang="en-US" dirty="0"/>
            <a:t> secara langsung</a:t>
          </a:r>
          <a:endParaRPr lang="id-ID" dirty="0"/>
        </a:p>
      </dgm:t>
    </dgm:pt>
    <dgm:pt modelId="{795ED372-A5C6-431D-BC52-FC198DC87EC1}" type="parTrans" cxnId="{B3D7DE59-170A-4A4B-90BF-C80E49737148}">
      <dgm:prSet/>
      <dgm:spPr/>
      <dgm:t>
        <a:bodyPr/>
        <a:lstStyle/>
        <a:p>
          <a:endParaRPr lang="id-ID"/>
        </a:p>
      </dgm:t>
    </dgm:pt>
    <dgm:pt modelId="{9ECB3E81-2AAF-4010-A9C4-2DE256494DCF}" type="sibTrans" cxnId="{B3D7DE59-170A-4A4B-90BF-C80E49737148}">
      <dgm:prSet/>
      <dgm:spPr/>
      <dgm:t>
        <a:bodyPr/>
        <a:lstStyle/>
        <a:p>
          <a:endParaRPr lang="id-ID"/>
        </a:p>
      </dgm:t>
    </dgm:pt>
    <dgm:pt modelId="{E7B00192-811A-48DD-A2D4-F16353192508}" type="pres">
      <dgm:prSet presAssocID="{FC334C6A-D5B6-4841-98BE-526345ECFDF9}" presName="diagram" presStyleCnt="0">
        <dgm:presLayoutVars>
          <dgm:dir/>
          <dgm:resizeHandles val="exact"/>
        </dgm:presLayoutVars>
      </dgm:prSet>
      <dgm:spPr/>
    </dgm:pt>
    <dgm:pt modelId="{419EA489-8BEE-433D-9DD4-902313088262}" type="pres">
      <dgm:prSet presAssocID="{D483BAEF-6097-4C75-AB5A-9EBC5251F8AB}" presName="node" presStyleLbl="node1" presStyleIdx="0" presStyleCnt="2">
        <dgm:presLayoutVars>
          <dgm:bulletEnabled val="1"/>
        </dgm:presLayoutVars>
      </dgm:prSet>
      <dgm:spPr/>
    </dgm:pt>
    <dgm:pt modelId="{98B8E125-838C-4D34-B882-3C902C1AD4C6}" type="pres">
      <dgm:prSet presAssocID="{0F5ED69B-A9D8-4833-AE1F-09F48165A4B9}" presName="sibTrans" presStyleCnt="0"/>
      <dgm:spPr/>
    </dgm:pt>
    <dgm:pt modelId="{39EB1BA8-7EB4-4D92-961A-81D9A8E985B8}" type="pres">
      <dgm:prSet presAssocID="{7D4B4FB8-FF7C-46F1-8C1B-3C20FB32A118}" presName="node" presStyleLbl="node1" presStyleIdx="1" presStyleCnt="2" custScaleX="108969" custScaleY="100246">
        <dgm:presLayoutVars>
          <dgm:bulletEnabled val="1"/>
        </dgm:presLayoutVars>
      </dgm:prSet>
      <dgm:spPr/>
    </dgm:pt>
  </dgm:ptLst>
  <dgm:cxnLst>
    <dgm:cxn modelId="{E1D72520-0D46-43CF-A281-E1560060898D}" type="presOf" srcId="{7E30F30B-BD3F-40E9-8BEA-B2F393768024}" destId="{39EB1BA8-7EB4-4D92-961A-81D9A8E985B8}" srcOrd="0" destOrd="1" presId="urn:microsoft.com/office/officeart/2005/8/layout/default"/>
    <dgm:cxn modelId="{83B98132-7412-45D7-8634-653DA6862EC3}" type="presOf" srcId="{D483BAEF-6097-4C75-AB5A-9EBC5251F8AB}" destId="{419EA489-8BEE-433D-9DD4-902313088262}" srcOrd="0" destOrd="0" presId="urn:microsoft.com/office/officeart/2005/8/layout/default"/>
    <dgm:cxn modelId="{B981C95D-8DC7-47D0-895E-8D9250953B5E}" type="presOf" srcId="{FC334C6A-D5B6-4841-98BE-526345ECFDF9}" destId="{E7B00192-811A-48DD-A2D4-F16353192508}" srcOrd="0" destOrd="0" presId="urn:microsoft.com/office/officeart/2005/8/layout/default"/>
    <dgm:cxn modelId="{16E71762-DE37-4830-82DD-B3C96B7D0DEC}" type="presOf" srcId="{AADBD5C1-1BBF-48DA-8CA3-9BA37D89847F}" destId="{39EB1BA8-7EB4-4D92-961A-81D9A8E985B8}" srcOrd="0" destOrd="2" presId="urn:microsoft.com/office/officeart/2005/8/layout/default"/>
    <dgm:cxn modelId="{51810C64-519A-42F7-9445-8633B106A415}" srcId="{FC334C6A-D5B6-4841-98BE-526345ECFDF9}" destId="{D483BAEF-6097-4C75-AB5A-9EBC5251F8AB}" srcOrd="0" destOrd="0" parTransId="{40522CFC-4F37-4675-AA5B-D189CD4CA5EA}" sibTransId="{0F5ED69B-A9D8-4833-AE1F-09F48165A4B9}"/>
    <dgm:cxn modelId="{B3D7DE59-170A-4A4B-90BF-C80E49737148}" srcId="{7D4B4FB8-FF7C-46F1-8C1B-3C20FB32A118}" destId="{AADBD5C1-1BBF-48DA-8CA3-9BA37D89847F}" srcOrd="1" destOrd="0" parTransId="{795ED372-A5C6-431D-BC52-FC198DC87EC1}" sibTransId="{9ECB3E81-2AAF-4010-A9C4-2DE256494DCF}"/>
    <dgm:cxn modelId="{A5CEC085-1B3B-490A-9DFA-777F897AFC9D}" type="presOf" srcId="{7D4B4FB8-FF7C-46F1-8C1B-3C20FB32A118}" destId="{39EB1BA8-7EB4-4D92-961A-81D9A8E985B8}" srcOrd="0" destOrd="0" presId="urn:microsoft.com/office/officeart/2005/8/layout/default"/>
    <dgm:cxn modelId="{BFB8918A-944C-4A9A-9BC8-B24BBB1FD3F2}" srcId="{7D4B4FB8-FF7C-46F1-8C1B-3C20FB32A118}" destId="{7E30F30B-BD3F-40E9-8BEA-B2F393768024}" srcOrd="0" destOrd="0" parTransId="{857A26B3-028A-4B82-BB35-0DDBCFD07E34}" sibTransId="{AC71B2B9-2535-4C73-B8B9-4FC4BECFDBC1}"/>
    <dgm:cxn modelId="{7F80A3A5-B3EC-48D7-A786-823DF4000D7F}" srcId="{FC334C6A-D5B6-4841-98BE-526345ECFDF9}" destId="{7D4B4FB8-FF7C-46F1-8C1B-3C20FB32A118}" srcOrd="1" destOrd="0" parTransId="{ED934F6B-8372-4DD9-9F30-F984BD142F7B}" sibTransId="{ADDAAA9F-E642-4397-B37D-350302414BC0}"/>
    <dgm:cxn modelId="{8AD67271-94F2-4567-8C89-4302DC870CD3}" type="presParOf" srcId="{E7B00192-811A-48DD-A2D4-F16353192508}" destId="{419EA489-8BEE-433D-9DD4-902313088262}" srcOrd="0" destOrd="0" presId="urn:microsoft.com/office/officeart/2005/8/layout/default"/>
    <dgm:cxn modelId="{DBF150DC-1B17-486B-B00D-292F7925EB49}" type="presParOf" srcId="{E7B00192-811A-48DD-A2D4-F16353192508}" destId="{98B8E125-838C-4D34-B882-3C902C1AD4C6}" srcOrd="1" destOrd="0" presId="urn:microsoft.com/office/officeart/2005/8/layout/default"/>
    <dgm:cxn modelId="{188411BE-C889-4DC5-8592-F1D43999B50D}" type="presParOf" srcId="{E7B00192-811A-48DD-A2D4-F16353192508}" destId="{39EB1BA8-7EB4-4D92-961A-81D9A8E985B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C82522A-1084-4B6C-B097-D2C904BA1136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id-ID"/>
        </a:p>
      </dgm:t>
    </dgm:pt>
    <dgm:pt modelId="{286742AC-16DE-4250-BAB0-EC99F07009D4}">
      <dgm:prSet phldrT="[Text]"/>
      <dgm:spPr/>
      <dgm:t>
        <a:bodyPr/>
        <a:lstStyle/>
        <a:p>
          <a:r>
            <a:rPr lang="en-US" dirty="0" err="1"/>
            <a:t>Diajukan</a:t>
          </a:r>
          <a:r>
            <a:rPr lang="en-US" dirty="0"/>
            <a:t> </a:t>
          </a:r>
          <a:r>
            <a:rPr lang="en-US" dirty="0" err="1"/>
            <a:t>sesuai</a:t>
          </a:r>
          <a:r>
            <a:rPr lang="en-US" dirty="0"/>
            <a:t> </a:t>
          </a:r>
          <a:r>
            <a:rPr lang="en-US" dirty="0" err="1"/>
            <a:t>contoh</a:t>
          </a:r>
          <a:r>
            <a:rPr lang="en-US" dirty="0"/>
            <a:t> format Lampiran </a:t>
          </a:r>
          <a:r>
            <a:rPr lang="en-US" dirty="0" err="1"/>
            <a:t>Huruf</a:t>
          </a:r>
          <a:r>
            <a:rPr lang="en-US" dirty="0"/>
            <a:t> C</a:t>
          </a:r>
          <a:endParaRPr lang="id-ID" dirty="0"/>
        </a:p>
      </dgm:t>
    </dgm:pt>
    <dgm:pt modelId="{661B6B43-7E47-48E2-A7F4-119E4A5426D6}" type="parTrans" cxnId="{26504B5C-A12C-4844-979A-D9B18B976CFF}">
      <dgm:prSet/>
      <dgm:spPr/>
      <dgm:t>
        <a:bodyPr/>
        <a:lstStyle/>
        <a:p>
          <a:endParaRPr lang="id-ID"/>
        </a:p>
      </dgm:t>
    </dgm:pt>
    <dgm:pt modelId="{AF8569D2-BA68-4A38-A959-38D1BD58FE1D}" type="sibTrans" cxnId="{26504B5C-A12C-4844-979A-D9B18B976CFF}">
      <dgm:prSet/>
      <dgm:spPr/>
      <dgm:t>
        <a:bodyPr/>
        <a:lstStyle/>
        <a:p>
          <a:endParaRPr lang="id-ID"/>
        </a:p>
      </dgm:t>
    </dgm:pt>
    <dgm:pt modelId="{B68C6F3B-9825-43F2-BB02-A1821DE4217C}">
      <dgm:prSet phldrT="[Text]"/>
      <dgm:spPr/>
      <dgm:t>
        <a:bodyPr/>
        <a:lstStyle/>
        <a:p>
          <a:r>
            <a:rPr lang="en-US" dirty="0"/>
            <a:t>SYARAT</a:t>
          </a:r>
          <a:endParaRPr lang="id-ID" dirty="0"/>
        </a:p>
      </dgm:t>
    </dgm:pt>
    <dgm:pt modelId="{F8FF0E8D-B819-4396-A6D7-0CBACB1611F1}" type="sibTrans" cxnId="{2DA82E8D-BA14-47E5-B9C6-16110BB379EA}">
      <dgm:prSet/>
      <dgm:spPr/>
      <dgm:t>
        <a:bodyPr/>
        <a:lstStyle/>
        <a:p>
          <a:endParaRPr lang="id-ID"/>
        </a:p>
      </dgm:t>
    </dgm:pt>
    <dgm:pt modelId="{CDD1147E-81C3-49A5-9E4A-01A20E43CD25}" type="parTrans" cxnId="{2DA82E8D-BA14-47E5-B9C6-16110BB379EA}">
      <dgm:prSet/>
      <dgm:spPr/>
      <dgm:t>
        <a:bodyPr/>
        <a:lstStyle/>
        <a:p>
          <a:endParaRPr lang="id-ID"/>
        </a:p>
      </dgm:t>
    </dgm:pt>
    <dgm:pt modelId="{17A81E42-DFC5-44A5-B595-F98311C34A2F}">
      <dgm:prSet phldrT="[Text]"/>
      <dgm:spPr/>
      <dgm:t>
        <a:bodyPr/>
        <a:lstStyle/>
        <a:p>
          <a:r>
            <a:rPr lang="en-US" dirty="0" err="1"/>
            <a:t>Diajukan</a:t>
          </a:r>
          <a:r>
            <a:rPr lang="en-US" dirty="0"/>
            <a:t> oleh Orang yang </a:t>
          </a:r>
          <a:r>
            <a:rPr lang="en-US" dirty="0" err="1"/>
            <a:t>berhak</a:t>
          </a:r>
          <a:r>
            <a:rPr lang="en-US" dirty="0"/>
            <a:t>:</a:t>
          </a:r>
          <a:endParaRPr lang="id-ID" dirty="0"/>
        </a:p>
      </dgm:t>
    </dgm:pt>
    <dgm:pt modelId="{1FF2F485-DE4A-4AEB-A513-89FBF75A65E2}" type="parTrans" cxnId="{8D9BDC0C-181C-4EAA-B641-6C4001480601}">
      <dgm:prSet/>
      <dgm:spPr/>
      <dgm:t>
        <a:bodyPr/>
        <a:lstStyle/>
        <a:p>
          <a:endParaRPr lang="id-ID"/>
        </a:p>
      </dgm:t>
    </dgm:pt>
    <dgm:pt modelId="{9F4B0C21-A557-494A-B8DD-DEC2A112F3DF}" type="sibTrans" cxnId="{8D9BDC0C-181C-4EAA-B641-6C4001480601}">
      <dgm:prSet/>
      <dgm:spPr/>
      <dgm:t>
        <a:bodyPr/>
        <a:lstStyle/>
        <a:p>
          <a:endParaRPr lang="id-ID"/>
        </a:p>
      </dgm:t>
    </dgm:pt>
    <dgm:pt modelId="{86498F5E-31E4-4FAD-A741-F4FA5AD9A296}">
      <dgm:prSet phldrT="[Text]"/>
      <dgm:spPr/>
      <dgm:t>
        <a:bodyPr/>
        <a:lstStyle/>
        <a:p>
          <a:r>
            <a:rPr lang="en-US" dirty="0" err="1"/>
            <a:t>Melunasi</a:t>
          </a:r>
          <a:r>
            <a:rPr lang="en-US" dirty="0"/>
            <a:t> </a:t>
          </a:r>
          <a:r>
            <a:rPr lang="en-US" dirty="0" err="1"/>
            <a:t>bea</a:t>
          </a:r>
          <a:r>
            <a:rPr lang="en-US" dirty="0"/>
            <a:t> </a:t>
          </a:r>
          <a:r>
            <a:rPr lang="en-US" dirty="0" err="1"/>
            <a:t>masuk</a:t>
          </a:r>
          <a:r>
            <a:rPr lang="en-US" dirty="0"/>
            <a:t>, </a:t>
          </a:r>
          <a:r>
            <a:rPr lang="en-US" dirty="0" err="1"/>
            <a:t>bea</a:t>
          </a:r>
          <a:r>
            <a:rPr lang="en-US" dirty="0"/>
            <a:t> </a:t>
          </a:r>
          <a:r>
            <a:rPr lang="en-US" dirty="0" err="1"/>
            <a:t>keluar</a:t>
          </a:r>
          <a:r>
            <a:rPr lang="en-US" dirty="0"/>
            <a:t>, </a:t>
          </a:r>
          <a:r>
            <a:rPr lang="en-US" dirty="0" err="1"/>
            <a:t>cukai</a:t>
          </a:r>
          <a:r>
            <a:rPr lang="en-US" dirty="0"/>
            <a:t>, dan/atau </a:t>
          </a:r>
          <a:r>
            <a:rPr lang="en-US" dirty="0" err="1"/>
            <a:t>sanksi</a:t>
          </a:r>
          <a:r>
            <a:rPr lang="en-US" dirty="0"/>
            <a:t> </a:t>
          </a:r>
          <a:r>
            <a:rPr lang="en-US" dirty="0" err="1"/>
            <a:t>administrasi</a:t>
          </a:r>
          <a:r>
            <a:rPr lang="en-US" dirty="0"/>
            <a:t> </a:t>
          </a:r>
          <a:r>
            <a:rPr lang="en-US" dirty="0" err="1"/>
            <a:t>berupa</a:t>
          </a:r>
          <a:r>
            <a:rPr lang="en-US" dirty="0"/>
            <a:t> </a:t>
          </a:r>
          <a:r>
            <a:rPr lang="en-US" dirty="0" err="1"/>
            <a:t>denda</a:t>
          </a:r>
          <a:r>
            <a:rPr lang="en-US" dirty="0"/>
            <a:t> </a:t>
          </a:r>
          <a:r>
            <a:rPr lang="en-US" dirty="0" err="1"/>
            <a:t>ditambah</a:t>
          </a:r>
          <a:r>
            <a:rPr lang="en-US" dirty="0"/>
            <a:t> </a:t>
          </a:r>
          <a:r>
            <a:rPr lang="en-US" dirty="0" err="1"/>
            <a:t>bunga</a:t>
          </a:r>
          <a:r>
            <a:rPr lang="en-US" dirty="0"/>
            <a:t> </a:t>
          </a:r>
          <a:r>
            <a:rPr lang="en-US" dirty="0" err="1"/>
            <a:t>sesuai</a:t>
          </a:r>
          <a:r>
            <a:rPr lang="en-US" dirty="0"/>
            <a:t> ketentuan </a:t>
          </a:r>
          <a:endParaRPr lang="id-ID" dirty="0"/>
        </a:p>
      </dgm:t>
    </dgm:pt>
    <dgm:pt modelId="{52B88953-94AD-408A-937D-BDB3E06EB3C5}" type="parTrans" cxnId="{2F4CC4CD-44A6-4AE8-96F3-97A9BE9EEE79}">
      <dgm:prSet/>
      <dgm:spPr/>
      <dgm:t>
        <a:bodyPr/>
        <a:lstStyle/>
        <a:p>
          <a:endParaRPr lang="id-ID"/>
        </a:p>
      </dgm:t>
    </dgm:pt>
    <dgm:pt modelId="{F8BCD11A-FE03-48B8-A9BE-35CA9FF418B9}" type="sibTrans" cxnId="{2F4CC4CD-44A6-4AE8-96F3-97A9BE9EEE79}">
      <dgm:prSet/>
      <dgm:spPr/>
      <dgm:t>
        <a:bodyPr/>
        <a:lstStyle/>
        <a:p>
          <a:endParaRPr lang="id-ID"/>
        </a:p>
      </dgm:t>
    </dgm:pt>
    <dgm:pt modelId="{E4EA4097-52F6-4724-9358-FA2158CEE5A9}">
      <dgm:prSet phldrT="[Text]"/>
      <dgm:spPr/>
      <dgm:t>
        <a:bodyPr/>
        <a:lstStyle/>
        <a:p>
          <a:r>
            <a:rPr lang="en-US" dirty="0"/>
            <a:t>TUJUAN</a:t>
          </a:r>
          <a:endParaRPr lang="id-ID" dirty="0"/>
        </a:p>
      </dgm:t>
    </dgm:pt>
    <dgm:pt modelId="{5A637186-D338-4F30-AE5C-ABCE18401564}" type="parTrans" cxnId="{37125A5F-A856-4EC1-B42B-8A65032B868F}">
      <dgm:prSet/>
      <dgm:spPr/>
      <dgm:t>
        <a:bodyPr/>
        <a:lstStyle/>
        <a:p>
          <a:endParaRPr lang="id-ID"/>
        </a:p>
      </dgm:t>
    </dgm:pt>
    <dgm:pt modelId="{3DDB128E-23FE-438E-9FE9-ECE170DBE1EA}" type="sibTrans" cxnId="{37125A5F-A856-4EC1-B42B-8A65032B868F}">
      <dgm:prSet/>
      <dgm:spPr/>
      <dgm:t>
        <a:bodyPr/>
        <a:lstStyle/>
        <a:p>
          <a:endParaRPr lang="id-ID"/>
        </a:p>
      </dgm:t>
    </dgm:pt>
    <dgm:pt modelId="{D1CFDD5B-1549-407B-93F6-287FF694F44A}">
      <dgm:prSet phldrT="[Text]"/>
      <dgm:spPr/>
      <dgm:t>
        <a:bodyPr/>
        <a:lstStyle/>
        <a:p>
          <a:pPr>
            <a:buNone/>
          </a:pPr>
          <a:r>
            <a:rPr lang="en-US" dirty="0" err="1"/>
            <a:t>Direktur</a:t>
          </a:r>
          <a:r>
            <a:rPr lang="en-US" dirty="0"/>
            <a:t> </a:t>
          </a:r>
          <a:r>
            <a:rPr lang="en-US" dirty="0" err="1"/>
            <a:t>Jenderal</a:t>
          </a:r>
          <a:r>
            <a:rPr lang="en-US" dirty="0"/>
            <a:t> Bea dan Cukai</a:t>
          </a:r>
          <a:endParaRPr lang="id-ID" dirty="0"/>
        </a:p>
      </dgm:t>
    </dgm:pt>
    <dgm:pt modelId="{54E1BC79-A54C-4BB9-B054-FA8B164B344C}" type="parTrans" cxnId="{3C6586DA-49D2-4E6F-80EC-1A91188B8D6A}">
      <dgm:prSet/>
      <dgm:spPr/>
      <dgm:t>
        <a:bodyPr/>
        <a:lstStyle/>
        <a:p>
          <a:endParaRPr lang="id-ID"/>
        </a:p>
      </dgm:t>
    </dgm:pt>
    <dgm:pt modelId="{E05EEB6C-95FC-4099-8894-9BEB9538CECC}" type="sibTrans" cxnId="{3C6586DA-49D2-4E6F-80EC-1A91188B8D6A}">
      <dgm:prSet/>
      <dgm:spPr/>
      <dgm:t>
        <a:bodyPr/>
        <a:lstStyle/>
        <a:p>
          <a:endParaRPr lang="id-ID"/>
        </a:p>
      </dgm:t>
    </dgm:pt>
    <dgm:pt modelId="{80686308-30C3-4701-9D93-E477B0D48841}">
      <dgm:prSet phldrT="[Text]"/>
      <dgm:spPr/>
      <dgm:t>
        <a:bodyPr/>
        <a:lstStyle/>
        <a:p>
          <a:r>
            <a:rPr lang="en-US" dirty="0" err="1"/>
            <a:t>Perseorangan</a:t>
          </a:r>
          <a:endParaRPr lang="id-ID" dirty="0"/>
        </a:p>
      </dgm:t>
    </dgm:pt>
    <dgm:pt modelId="{15AD2312-8B70-4127-95CB-3568577D4106}" type="parTrans" cxnId="{005025B2-9978-4702-873E-74B276BDD7DA}">
      <dgm:prSet/>
      <dgm:spPr/>
      <dgm:t>
        <a:bodyPr/>
        <a:lstStyle/>
        <a:p>
          <a:endParaRPr lang="id-ID"/>
        </a:p>
      </dgm:t>
    </dgm:pt>
    <dgm:pt modelId="{405ED0BB-9C6D-4574-9FD9-F62259639189}" type="sibTrans" cxnId="{005025B2-9978-4702-873E-74B276BDD7DA}">
      <dgm:prSet/>
      <dgm:spPr/>
      <dgm:t>
        <a:bodyPr/>
        <a:lstStyle/>
        <a:p>
          <a:endParaRPr lang="id-ID"/>
        </a:p>
      </dgm:t>
    </dgm:pt>
    <dgm:pt modelId="{304E350F-028D-4F20-93DE-8456A8E33328}">
      <dgm:prSet phldrT="[Text]"/>
      <dgm:spPr/>
      <dgm:t>
        <a:bodyPr/>
        <a:lstStyle/>
        <a:p>
          <a:r>
            <a:rPr lang="en-US" dirty="0"/>
            <a:t>Badan Hukum (Surat Kuasa </a:t>
          </a:r>
          <a:r>
            <a:rPr lang="en-US" dirty="0" err="1"/>
            <a:t>Khusus</a:t>
          </a:r>
          <a:r>
            <a:rPr lang="en-US" dirty="0"/>
            <a:t>)</a:t>
          </a:r>
          <a:endParaRPr lang="id-ID" dirty="0"/>
        </a:p>
      </dgm:t>
    </dgm:pt>
    <dgm:pt modelId="{2CFDB5E0-9FBC-495B-BB42-316DC72C5DF2}" type="parTrans" cxnId="{21ECA043-7739-49BC-B492-51197F61FA1C}">
      <dgm:prSet/>
      <dgm:spPr/>
      <dgm:t>
        <a:bodyPr/>
        <a:lstStyle/>
        <a:p>
          <a:endParaRPr lang="id-ID"/>
        </a:p>
      </dgm:t>
    </dgm:pt>
    <dgm:pt modelId="{077C89E1-8D5B-4038-87BC-44967E3A2371}" type="sibTrans" cxnId="{21ECA043-7739-49BC-B492-51197F61FA1C}">
      <dgm:prSet/>
      <dgm:spPr/>
      <dgm:t>
        <a:bodyPr/>
        <a:lstStyle/>
        <a:p>
          <a:endParaRPr lang="id-ID"/>
        </a:p>
      </dgm:t>
    </dgm:pt>
    <dgm:pt modelId="{78658969-D153-4CAD-937C-17B53D11CE94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CARA</a:t>
          </a:r>
          <a:endParaRPr lang="id-ID" dirty="0"/>
        </a:p>
      </dgm:t>
    </dgm:pt>
    <dgm:pt modelId="{60FE821D-8B06-45AA-8504-9D6FE4016CCB}" type="parTrans" cxnId="{8EA6BA41-77E7-46C4-BFAA-2703F50306FE}">
      <dgm:prSet/>
      <dgm:spPr/>
      <dgm:t>
        <a:bodyPr/>
        <a:lstStyle/>
        <a:p>
          <a:endParaRPr lang="id-ID"/>
        </a:p>
      </dgm:t>
    </dgm:pt>
    <dgm:pt modelId="{DBD0F2CF-C1A4-4A9E-B19E-56BD0EF14913}" type="sibTrans" cxnId="{8EA6BA41-77E7-46C4-BFAA-2703F50306FE}">
      <dgm:prSet/>
      <dgm:spPr/>
      <dgm:t>
        <a:bodyPr/>
        <a:lstStyle/>
        <a:p>
          <a:endParaRPr lang="id-ID"/>
        </a:p>
      </dgm:t>
    </dgm:pt>
    <dgm:pt modelId="{2F314908-FA91-42EC-9349-6BD9B31F74F4}">
      <dgm:prSet phldrT="[Text]"/>
      <dgm:spPr/>
      <dgm:t>
        <a:bodyPr/>
        <a:lstStyle/>
        <a:p>
          <a:r>
            <a:rPr lang="en-US" dirty="0" err="1"/>
            <a:t>Disampaikan</a:t>
          </a:r>
          <a:r>
            <a:rPr lang="en-US" dirty="0"/>
            <a:t> secara </a:t>
          </a:r>
          <a:r>
            <a:rPr lang="en-US" dirty="0" err="1"/>
            <a:t>elektronik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Portal DJBC</a:t>
          </a:r>
          <a:endParaRPr lang="id-ID" dirty="0"/>
        </a:p>
      </dgm:t>
    </dgm:pt>
    <dgm:pt modelId="{A0793557-C2F5-4C81-8F75-BEEC1DBC1D93}" type="parTrans" cxnId="{9C3D874A-FBBC-4850-A3D3-404872FD420B}">
      <dgm:prSet/>
      <dgm:spPr/>
      <dgm:t>
        <a:bodyPr/>
        <a:lstStyle/>
        <a:p>
          <a:endParaRPr lang="id-ID"/>
        </a:p>
      </dgm:t>
    </dgm:pt>
    <dgm:pt modelId="{6074C85E-3E6D-4DC6-B1F3-0BBCED0693AC}" type="sibTrans" cxnId="{9C3D874A-FBBC-4850-A3D3-404872FD420B}">
      <dgm:prSet/>
      <dgm:spPr/>
      <dgm:t>
        <a:bodyPr/>
        <a:lstStyle/>
        <a:p>
          <a:endParaRPr lang="id-ID"/>
        </a:p>
      </dgm:t>
    </dgm:pt>
    <dgm:pt modelId="{FF9B15E7-3A2D-4D0D-8596-163791064B81}">
      <dgm:prSet phldrT="[Text]"/>
      <dgm:spPr/>
      <dgm:t>
        <a:bodyPr/>
        <a:lstStyle/>
        <a:p>
          <a:r>
            <a:rPr lang="en-US" dirty="0"/>
            <a:t>LAMPIRAN (JIKA DIAJUKAN SECARA MANUAL)</a:t>
          </a:r>
          <a:endParaRPr lang="id-ID" dirty="0"/>
        </a:p>
      </dgm:t>
    </dgm:pt>
    <dgm:pt modelId="{C23D980A-5F1B-40AA-996A-91DCF42690D9}" type="parTrans" cxnId="{2B53C7CD-4B6C-467D-A78C-2E757E2792F5}">
      <dgm:prSet/>
      <dgm:spPr/>
      <dgm:t>
        <a:bodyPr/>
        <a:lstStyle/>
        <a:p>
          <a:endParaRPr lang="id-ID"/>
        </a:p>
      </dgm:t>
    </dgm:pt>
    <dgm:pt modelId="{C71A7018-B590-4959-A47C-B05A9E96E73F}" type="sibTrans" cxnId="{2B53C7CD-4B6C-467D-A78C-2E757E2792F5}">
      <dgm:prSet/>
      <dgm:spPr/>
      <dgm:t>
        <a:bodyPr/>
        <a:lstStyle/>
        <a:p>
          <a:endParaRPr lang="id-ID"/>
        </a:p>
      </dgm:t>
    </dgm:pt>
    <dgm:pt modelId="{7DA651B7-4F28-4C78-8EF8-8D0195C2728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Salinan </a:t>
          </a:r>
          <a:r>
            <a:rPr lang="en-US" dirty="0" err="1"/>
            <a:t>cetak</a:t>
          </a:r>
          <a:r>
            <a:rPr lang="en-US" dirty="0"/>
            <a:t> </a:t>
          </a:r>
          <a:r>
            <a:rPr lang="en-US" dirty="0" err="1"/>
            <a:t>surat</a:t>
          </a:r>
          <a:r>
            <a:rPr lang="en-US" dirty="0"/>
            <a:t> keberatan</a:t>
          </a:r>
          <a:endParaRPr lang="id-ID" dirty="0"/>
        </a:p>
      </dgm:t>
    </dgm:pt>
    <dgm:pt modelId="{E804FF78-9AB3-487C-8EB0-1D5E26DA8ADE}" type="parTrans" cxnId="{E60A7EA6-3C96-413D-A2FF-BBD2142110E1}">
      <dgm:prSet/>
      <dgm:spPr/>
      <dgm:t>
        <a:bodyPr/>
        <a:lstStyle/>
        <a:p>
          <a:endParaRPr lang="id-ID"/>
        </a:p>
      </dgm:t>
    </dgm:pt>
    <dgm:pt modelId="{28606236-6A51-4263-92C0-BDE003A8B7BF}" type="sibTrans" cxnId="{E60A7EA6-3C96-413D-A2FF-BBD2142110E1}">
      <dgm:prSet/>
      <dgm:spPr/>
      <dgm:t>
        <a:bodyPr/>
        <a:lstStyle/>
        <a:p>
          <a:endParaRPr lang="id-ID"/>
        </a:p>
      </dgm:t>
    </dgm:pt>
    <dgm:pt modelId="{ADBDFEDD-6DE1-4149-93FB-A22C3197DBD5}">
      <dgm:prSet phldrT="[Text]"/>
      <dgm:spPr/>
      <dgm:t>
        <a:bodyPr/>
        <a:lstStyle/>
        <a:p>
          <a:r>
            <a:rPr lang="en-US" dirty="0"/>
            <a:t>Jika </a:t>
          </a:r>
          <a:r>
            <a:rPr lang="en-US" dirty="0" err="1"/>
            <a:t>terdapat</a:t>
          </a:r>
          <a:r>
            <a:rPr lang="en-US" dirty="0"/>
            <a:t> </a:t>
          </a:r>
          <a:r>
            <a:rPr lang="en-US" dirty="0" err="1"/>
            <a:t>gangguan</a:t>
          </a:r>
          <a:r>
            <a:rPr lang="en-US" dirty="0"/>
            <a:t> </a:t>
          </a:r>
          <a:r>
            <a:rPr lang="en-US" dirty="0" err="1"/>
            <a:t>operasional</a:t>
          </a:r>
          <a:r>
            <a:rPr lang="en-US" dirty="0"/>
            <a:t>, </a:t>
          </a:r>
          <a:r>
            <a:rPr lang="en-US" dirty="0" err="1"/>
            <a:t>permohonan</a:t>
          </a:r>
          <a:r>
            <a:rPr lang="en-US" dirty="0"/>
            <a:t> </a:t>
          </a:r>
          <a:r>
            <a:rPr lang="en-US" dirty="0" err="1"/>
            <a:t>disampaikan</a:t>
          </a:r>
          <a:r>
            <a:rPr lang="en-US" dirty="0"/>
            <a:t> secara manual </a:t>
          </a:r>
          <a:r>
            <a:rPr lang="en-US" dirty="0" err="1"/>
            <a:t>melalui</a:t>
          </a:r>
          <a:r>
            <a:rPr lang="en-US" dirty="0"/>
            <a:t> Kantor Bea dan Cukai </a:t>
          </a:r>
          <a:r>
            <a:rPr lang="en-US" dirty="0" err="1"/>
            <a:t>tempat</a:t>
          </a:r>
          <a:r>
            <a:rPr lang="en-US" dirty="0"/>
            <a:t> keberatan </a:t>
          </a:r>
          <a:r>
            <a:rPr lang="en-US" dirty="0" err="1"/>
            <a:t>diajukan</a:t>
          </a:r>
          <a:endParaRPr lang="id-ID" dirty="0"/>
        </a:p>
      </dgm:t>
    </dgm:pt>
    <dgm:pt modelId="{34A45301-E25F-45D4-A695-BA7D709ADF58}" type="parTrans" cxnId="{BD8235C4-F59F-4364-9D5B-770600949C3C}">
      <dgm:prSet/>
      <dgm:spPr/>
      <dgm:t>
        <a:bodyPr/>
        <a:lstStyle/>
        <a:p>
          <a:endParaRPr lang="id-ID"/>
        </a:p>
      </dgm:t>
    </dgm:pt>
    <dgm:pt modelId="{C3DB1D92-6661-449A-975A-53E8D12CCF3A}" type="sibTrans" cxnId="{BD8235C4-F59F-4364-9D5B-770600949C3C}">
      <dgm:prSet/>
      <dgm:spPr/>
      <dgm:t>
        <a:bodyPr/>
        <a:lstStyle/>
        <a:p>
          <a:endParaRPr lang="id-ID"/>
        </a:p>
      </dgm:t>
    </dgm:pt>
    <dgm:pt modelId="{74DA049C-C349-4350-B95E-A19D016B3A7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Salinan </a:t>
          </a:r>
          <a:r>
            <a:rPr lang="en-US" dirty="0" err="1"/>
            <a:t>cetak</a:t>
          </a:r>
          <a:r>
            <a:rPr lang="en-US" dirty="0"/>
            <a:t> </a:t>
          </a:r>
          <a:r>
            <a:rPr lang="en-US" dirty="0" err="1"/>
            <a:t>tanda</a:t>
          </a:r>
          <a:r>
            <a:rPr lang="en-US" dirty="0"/>
            <a:t> terima</a:t>
          </a:r>
          <a:endParaRPr lang="id-ID" dirty="0"/>
        </a:p>
      </dgm:t>
    </dgm:pt>
    <dgm:pt modelId="{B0417482-1DCB-46CB-90D2-5A59EEE95F38}" type="parTrans" cxnId="{606708A3-8341-475B-B15C-07093B2D8DEA}">
      <dgm:prSet/>
      <dgm:spPr/>
      <dgm:t>
        <a:bodyPr/>
        <a:lstStyle/>
        <a:p>
          <a:endParaRPr lang="id-ID"/>
        </a:p>
      </dgm:t>
    </dgm:pt>
    <dgm:pt modelId="{62939149-CE13-426E-8E4D-7C574FFD42FA}" type="sibTrans" cxnId="{606708A3-8341-475B-B15C-07093B2D8DEA}">
      <dgm:prSet/>
      <dgm:spPr/>
      <dgm:t>
        <a:bodyPr/>
        <a:lstStyle/>
        <a:p>
          <a:endParaRPr lang="id-ID"/>
        </a:p>
      </dgm:t>
    </dgm:pt>
    <dgm:pt modelId="{C2ED042B-B5D1-4907-B9AB-A19ADB7B152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Bukti </a:t>
          </a:r>
          <a:r>
            <a:rPr lang="en-US" dirty="0" err="1"/>
            <a:t>pelunasan</a:t>
          </a:r>
          <a:endParaRPr lang="id-ID" dirty="0"/>
        </a:p>
      </dgm:t>
    </dgm:pt>
    <dgm:pt modelId="{AB0EC632-E561-4663-9E76-A1BEAD51495E}" type="parTrans" cxnId="{D94B6C1E-86C1-4118-B5DA-85D030B33DE1}">
      <dgm:prSet/>
      <dgm:spPr/>
      <dgm:t>
        <a:bodyPr/>
        <a:lstStyle/>
        <a:p>
          <a:endParaRPr lang="id-ID"/>
        </a:p>
      </dgm:t>
    </dgm:pt>
    <dgm:pt modelId="{D540DA72-41DD-489B-A9BC-DCED2C57D8D8}" type="sibTrans" cxnId="{D94B6C1E-86C1-4118-B5DA-85D030B33DE1}">
      <dgm:prSet/>
      <dgm:spPr/>
      <dgm:t>
        <a:bodyPr/>
        <a:lstStyle/>
        <a:p>
          <a:endParaRPr lang="id-ID"/>
        </a:p>
      </dgm:t>
    </dgm:pt>
    <dgm:pt modelId="{A852CB2A-571E-47F2-87CE-3020241B235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Surat </a:t>
          </a:r>
          <a:r>
            <a:rPr lang="en-US" dirty="0" err="1"/>
            <a:t>kuasa</a:t>
          </a:r>
          <a:r>
            <a:rPr lang="en-US" dirty="0"/>
            <a:t> </a:t>
          </a:r>
          <a:r>
            <a:rPr lang="en-US" dirty="0" err="1"/>
            <a:t>khusus</a:t>
          </a:r>
          <a:r>
            <a:rPr lang="en-US" dirty="0"/>
            <a:t> (untuk </a:t>
          </a:r>
          <a:r>
            <a:rPr lang="en-US" dirty="0" err="1"/>
            <a:t>perwakilan</a:t>
          </a:r>
          <a:r>
            <a:rPr lang="en-US" dirty="0"/>
            <a:t> Badan Hukum) </a:t>
          </a:r>
          <a:endParaRPr lang="id-ID" dirty="0"/>
        </a:p>
      </dgm:t>
    </dgm:pt>
    <dgm:pt modelId="{EE260246-21D3-42D1-BE0E-B27221362C17}" type="parTrans" cxnId="{1008FA22-86D2-4B32-8D58-BAC96EC6CBEF}">
      <dgm:prSet/>
      <dgm:spPr/>
      <dgm:t>
        <a:bodyPr/>
        <a:lstStyle/>
        <a:p>
          <a:endParaRPr lang="id-ID"/>
        </a:p>
      </dgm:t>
    </dgm:pt>
    <dgm:pt modelId="{863EB3FB-0240-49B0-BF31-F2EE442D487C}" type="sibTrans" cxnId="{1008FA22-86D2-4B32-8D58-BAC96EC6CBEF}">
      <dgm:prSet/>
      <dgm:spPr/>
      <dgm:t>
        <a:bodyPr/>
        <a:lstStyle/>
        <a:p>
          <a:endParaRPr lang="id-ID"/>
        </a:p>
      </dgm:t>
    </dgm:pt>
    <dgm:pt modelId="{70E7B083-65BA-4BB6-BD03-4D2C1DE93DFE}" type="pres">
      <dgm:prSet presAssocID="{6C82522A-1084-4B6C-B097-D2C904BA1136}" presName="linear" presStyleCnt="0">
        <dgm:presLayoutVars>
          <dgm:animLvl val="lvl"/>
          <dgm:resizeHandles val="exact"/>
        </dgm:presLayoutVars>
      </dgm:prSet>
      <dgm:spPr/>
    </dgm:pt>
    <dgm:pt modelId="{05B428C6-E361-4A12-91EA-FFA4310BF344}" type="pres">
      <dgm:prSet presAssocID="{E4EA4097-52F6-4724-9358-FA2158CEE5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0C44B71-9483-4074-B5DF-9F1CAAF1E8FF}" type="pres">
      <dgm:prSet presAssocID="{E4EA4097-52F6-4724-9358-FA2158CEE5A9}" presName="childText" presStyleLbl="revTx" presStyleIdx="0" presStyleCnt="4">
        <dgm:presLayoutVars>
          <dgm:bulletEnabled val="1"/>
        </dgm:presLayoutVars>
      </dgm:prSet>
      <dgm:spPr/>
    </dgm:pt>
    <dgm:pt modelId="{00A97ECE-D54B-4D3C-B617-641A632CAF03}" type="pres">
      <dgm:prSet presAssocID="{78658969-D153-4CAD-937C-17B53D11CE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B92248-1C9A-4730-8C4A-A2E7A358A33B}" type="pres">
      <dgm:prSet presAssocID="{78658969-D153-4CAD-937C-17B53D11CE94}" presName="childText" presStyleLbl="revTx" presStyleIdx="1" presStyleCnt="4">
        <dgm:presLayoutVars>
          <dgm:bulletEnabled val="1"/>
        </dgm:presLayoutVars>
      </dgm:prSet>
      <dgm:spPr/>
    </dgm:pt>
    <dgm:pt modelId="{049517E4-040B-48C1-8D5B-B49340287C86}" type="pres">
      <dgm:prSet presAssocID="{B68C6F3B-9825-43F2-BB02-A1821DE421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7FC40B-FA7B-4828-B4C5-69C841D19154}" type="pres">
      <dgm:prSet presAssocID="{B68C6F3B-9825-43F2-BB02-A1821DE4217C}" presName="childText" presStyleLbl="revTx" presStyleIdx="2" presStyleCnt="4">
        <dgm:presLayoutVars>
          <dgm:bulletEnabled val="1"/>
        </dgm:presLayoutVars>
      </dgm:prSet>
      <dgm:spPr/>
    </dgm:pt>
    <dgm:pt modelId="{ABA9A49F-B12A-4CEC-9AA4-655CCA352F80}" type="pres">
      <dgm:prSet presAssocID="{FF9B15E7-3A2D-4D0D-8596-163791064B8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FC16D8D-5BBD-4BA1-9B02-1414265A32E7}" type="pres">
      <dgm:prSet presAssocID="{FF9B15E7-3A2D-4D0D-8596-163791064B8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C474660B-81E3-4F15-969E-D41DE48973A2}" type="presOf" srcId="{6C82522A-1084-4B6C-B097-D2C904BA1136}" destId="{70E7B083-65BA-4BB6-BD03-4D2C1DE93DFE}" srcOrd="0" destOrd="0" presId="urn:microsoft.com/office/officeart/2005/8/layout/vList2"/>
    <dgm:cxn modelId="{8D9BDC0C-181C-4EAA-B641-6C4001480601}" srcId="{B68C6F3B-9825-43F2-BB02-A1821DE4217C}" destId="{17A81E42-DFC5-44A5-B595-F98311C34A2F}" srcOrd="1" destOrd="0" parTransId="{1FF2F485-DE4A-4AEB-A513-89FBF75A65E2}" sibTransId="{9F4B0C21-A557-494A-B8DD-DEC2A112F3DF}"/>
    <dgm:cxn modelId="{A0E8700D-4055-4805-BEF7-27AB71CF5BBB}" type="presOf" srcId="{78658969-D153-4CAD-937C-17B53D11CE94}" destId="{00A97ECE-D54B-4D3C-B617-641A632CAF03}" srcOrd="0" destOrd="0" presId="urn:microsoft.com/office/officeart/2005/8/layout/vList2"/>
    <dgm:cxn modelId="{D94B6C1E-86C1-4118-B5DA-85D030B33DE1}" srcId="{FF9B15E7-3A2D-4D0D-8596-163791064B81}" destId="{C2ED042B-B5D1-4907-B9AB-A19ADB7B1526}" srcOrd="2" destOrd="0" parTransId="{AB0EC632-E561-4663-9E76-A1BEAD51495E}" sibTransId="{D540DA72-41DD-489B-A9BC-DCED2C57D8D8}"/>
    <dgm:cxn modelId="{1008FA22-86D2-4B32-8D58-BAC96EC6CBEF}" srcId="{FF9B15E7-3A2D-4D0D-8596-163791064B81}" destId="{A852CB2A-571E-47F2-87CE-3020241B2354}" srcOrd="3" destOrd="0" parTransId="{EE260246-21D3-42D1-BE0E-B27221362C17}" sibTransId="{863EB3FB-0240-49B0-BF31-F2EE442D487C}"/>
    <dgm:cxn modelId="{53EC732D-199F-41CC-A38A-811F5C09710E}" type="presOf" srcId="{D1CFDD5B-1549-407B-93F6-287FF694F44A}" destId="{20C44B71-9483-4074-B5DF-9F1CAAF1E8FF}" srcOrd="0" destOrd="0" presId="urn:microsoft.com/office/officeart/2005/8/layout/vList2"/>
    <dgm:cxn modelId="{4F9D7430-C18C-4DC6-8E2A-D2ECFD9489A5}" type="presOf" srcId="{E4EA4097-52F6-4724-9358-FA2158CEE5A9}" destId="{05B428C6-E361-4A12-91EA-FFA4310BF344}" srcOrd="0" destOrd="0" presId="urn:microsoft.com/office/officeart/2005/8/layout/vList2"/>
    <dgm:cxn modelId="{1EBAAA39-4DFB-499A-8D4F-7844CAC88BEB}" type="presOf" srcId="{286742AC-16DE-4250-BAB0-EC99F07009D4}" destId="{7B7FC40B-FA7B-4828-B4C5-69C841D19154}" srcOrd="0" destOrd="0" presId="urn:microsoft.com/office/officeart/2005/8/layout/vList2"/>
    <dgm:cxn modelId="{26504B5C-A12C-4844-979A-D9B18B976CFF}" srcId="{B68C6F3B-9825-43F2-BB02-A1821DE4217C}" destId="{286742AC-16DE-4250-BAB0-EC99F07009D4}" srcOrd="0" destOrd="0" parTransId="{661B6B43-7E47-48E2-A7F4-119E4A5426D6}" sibTransId="{AF8569D2-BA68-4A38-A959-38D1BD58FE1D}"/>
    <dgm:cxn modelId="{37125A5F-A856-4EC1-B42B-8A65032B868F}" srcId="{6C82522A-1084-4B6C-B097-D2C904BA1136}" destId="{E4EA4097-52F6-4724-9358-FA2158CEE5A9}" srcOrd="0" destOrd="0" parTransId="{5A637186-D338-4F30-AE5C-ABCE18401564}" sibTransId="{3DDB128E-23FE-438E-9FE9-ECE170DBE1EA}"/>
    <dgm:cxn modelId="{8EA6BA41-77E7-46C4-BFAA-2703F50306FE}" srcId="{6C82522A-1084-4B6C-B097-D2C904BA1136}" destId="{78658969-D153-4CAD-937C-17B53D11CE94}" srcOrd="1" destOrd="0" parTransId="{60FE821D-8B06-45AA-8504-9D6FE4016CCB}" sibTransId="{DBD0F2CF-C1A4-4A9E-B19E-56BD0EF14913}"/>
    <dgm:cxn modelId="{21ECA043-7739-49BC-B492-51197F61FA1C}" srcId="{17A81E42-DFC5-44A5-B595-F98311C34A2F}" destId="{304E350F-028D-4F20-93DE-8456A8E33328}" srcOrd="1" destOrd="0" parTransId="{2CFDB5E0-9FBC-495B-BB42-316DC72C5DF2}" sibTransId="{077C89E1-8D5B-4038-87BC-44967E3A2371}"/>
    <dgm:cxn modelId="{12988749-5B62-4117-92B9-305FB8639066}" type="presOf" srcId="{86498F5E-31E4-4FAD-A741-F4FA5AD9A296}" destId="{7B7FC40B-FA7B-4828-B4C5-69C841D19154}" srcOrd="0" destOrd="4" presId="urn:microsoft.com/office/officeart/2005/8/layout/vList2"/>
    <dgm:cxn modelId="{9C3D874A-FBBC-4850-A3D3-404872FD420B}" srcId="{78658969-D153-4CAD-937C-17B53D11CE94}" destId="{2F314908-FA91-42EC-9349-6BD9B31F74F4}" srcOrd="0" destOrd="0" parTransId="{A0793557-C2F5-4C81-8F75-BEEC1DBC1D93}" sibTransId="{6074C85E-3E6D-4DC6-B1F3-0BBCED0693AC}"/>
    <dgm:cxn modelId="{4B171E6B-F079-4413-9B4F-BB61F6AEC027}" type="presOf" srcId="{74DA049C-C349-4350-B95E-A19D016B3A73}" destId="{2FC16D8D-5BBD-4BA1-9B02-1414265A32E7}" srcOrd="0" destOrd="1" presId="urn:microsoft.com/office/officeart/2005/8/layout/vList2"/>
    <dgm:cxn modelId="{4500824B-930A-402E-AD59-8DE701DC178E}" type="presOf" srcId="{B68C6F3B-9825-43F2-BB02-A1821DE4217C}" destId="{049517E4-040B-48C1-8D5B-B49340287C86}" srcOrd="0" destOrd="0" presId="urn:microsoft.com/office/officeart/2005/8/layout/vList2"/>
    <dgm:cxn modelId="{48852E4F-CDDE-4311-AC63-493D979E98C7}" type="presOf" srcId="{7DA651B7-4F28-4C78-8EF8-8D0195C27283}" destId="{2FC16D8D-5BBD-4BA1-9B02-1414265A32E7}" srcOrd="0" destOrd="0" presId="urn:microsoft.com/office/officeart/2005/8/layout/vList2"/>
    <dgm:cxn modelId="{1D24F77B-FAD8-49A4-BB25-78883898C030}" type="presOf" srcId="{17A81E42-DFC5-44A5-B595-F98311C34A2F}" destId="{7B7FC40B-FA7B-4828-B4C5-69C841D19154}" srcOrd="0" destOrd="1" presId="urn:microsoft.com/office/officeart/2005/8/layout/vList2"/>
    <dgm:cxn modelId="{75098484-4C88-4190-931B-F15CDD81294F}" type="presOf" srcId="{C2ED042B-B5D1-4907-B9AB-A19ADB7B1526}" destId="{2FC16D8D-5BBD-4BA1-9B02-1414265A32E7}" srcOrd="0" destOrd="2" presId="urn:microsoft.com/office/officeart/2005/8/layout/vList2"/>
    <dgm:cxn modelId="{2DA82E8D-BA14-47E5-B9C6-16110BB379EA}" srcId="{6C82522A-1084-4B6C-B097-D2C904BA1136}" destId="{B68C6F3B-9825-43F2-BB02-A1821DE4217C}" srcOrd="2" destOrd="0" parTransId="{CDD1147E-81C3-49A5-9E4A-01A20E43CD25}" sibTransId="{F8FF0E8D-B819-4396-A6D7-0CBACB1611F1}"/>
    <dgm:cxn modelId="{606708A3-8341-475B-B15C-07093B2D8DEA}" srcId="{FF9B15E7-3A2D-4D0D-8596-163791064B81}" destId="{74DA049C-C349-4350-B95E-A19D016B3A73}" srcOrd="1" destOrd="0" parTransId="{B0417482-1DCB-46CB-90D2-5A59EEE95F38}" sibTransId="{62939149-CE13-426E-8E4D-7C574FFD42FA}"/>
    <dgm:cxn modelId="{0BF659A4-B1AE-41D8-B7A8-11BA26DBC2D4}" type="presOf" srcId="{2F314908-FA91-42EC-9349-6BD9B31F74F4}" destId="{EFB92248-1C9A-4730-8C4A-A2E7A358A33B}" srcOrd="0" destOrd="0" presId="urn:microsoft.com/office/officeart/2005/8/layout/vList2"/>
    <dgm:cxn modelId="{E60A7EA6-3C96-413D-A2FF-BBD2142110E1}" srcId="{FF9B15E7-3A2D-4D0D-8596-163791064B81}" destId="{7DA651B7-4F28-4C78-8EF8-8D0195C27283}" srcOrd="0" destOrd="0" parTransId="{E804FF78-9AB3-487C-8EB0-1D5E26DA8ADE}" sibTransId="{28606236-6A51-4263-92C0-BDE003A8B7BF}"/>
    <dgm:cxn modelId="{005025B2-9978-4702-873E-74B276BDD7DA}" srcId="{17A81E42-DFC5-44A5-B595-F98311C34A2F}" destId="{80686308-30C3-4701-9D93-E477B0D48841}" srcOrd="0" destOrd="0" parTransId="{15AD2312-8B70-4127-95CB-3568577D4106}" sibTransId="{405ED0BB-9C6D-4574-9FD9-F62259639189}"/>
    <dgm:cxn modelId="{D9FF2CBF-4740-4662-8AFC-B6E7338FA520}" type="presOf" srcId="{A852CB2A-571E-47F2-87CE-3020241B2354}" destId="{2FC16D8D-5BBD-4BA1-9B02-1414265A32E7}" srcOrd="0" destOrd="3" presId="urn:microsoft.com/office/officeart/2005/8/layout/vList2"/>
    <dgm:cxn modelId="{3BC2E1C1-ABD1-478B-82F3-D3F59F596E55}" type="presOf" srcId="{80686308-30C3-4701-9D93-E477B0D48841}" destId="{7B7FC40B-FA7B-4828-B4C5-69C841D19154}" srcOrd="0" destOrd="2" presId="urn:microsoft.com/office/officeart/2005/8/layout/vList2"/>
    <dgm:cxn modelId="{BD8235C4-F59F-4364-9D5B-770600949C3C}" srcId="{78658969-D153-4CAD-937C-17B53D11CE94}" destId="{ADBDFEDD-6DE1-4149-93FB-A22C3197DBD5}" srcOrd="1" destOrd="0" parTransId="{34A45301-E25F-45D4-A695-BA7D709ADF58}" sibTransId="{C3DB1D92-6661-449A-975A-53E8D12CCF3A}"/>
    <dgm:cxn modelId="{B07CC7CC-E62B-4158-909A-8FAFD0302D85}" type="presOf" srcId="{FF9B15E7-3A2D-4D0D-8596-163791064B81}" destId="{ABA9A49F-B12A-4CEC-9AA4-655CCA352F80}" srcOrd="0" destOrd="0" presId="urn:microsoft.com/office/officeart/2005/8/layout/vList2"/>
    <dgm:cxn modelId="{2F4CC4CD-44A6-4AE8-96F3-97A9BE9EEE79}" srcId="{B68C6F3B-9825-43F2-BB02-A1821DE4217C}" destId="{86498F5E-31E4-4FAD-A741-F4FA5AD9A296}" srcOrd="2" destOrd="0" parTransId="{52B88953-94AD-408A-937D-BDB3E06EB3C5}" sibTransId="{F8BCD11A-FE03-48B8-A9BE-35CA9FF418B9}"/>
    <dgm:cxn modelId="{2B53C7CD-4B6C-467D-A78C-2E757E2792F5}" srcId="{6C82522A-1084-4B6C-B097-D2C904BA1136}" destId="{FF9B15E7-3A2D-4D0D-8596-163791064B81}" srcOrd="3" destOrd="0" parTransId="{C23D980A-5F1B-40AA-996A-91DCF42690D9}" sibTransId="{C71A7018-B590-4959-A47C-B05A9E96E73F}"/>
    <dgm:cxn modelId="{3C6586DA-49D2-4E6F-80EC-1A91188B8D6A}" srcId="{E4EA4097-52F6-4724-9358-FA2158CEE5A9}" destId="{D1CFDD5B-1549-407B-93F6-287FF694F44A}" srcOrd="0" destOrd="0" parTransId="{54E1BC79-A54C-4BB9-B054-FA8B164B344C}" sibTransId="{E05EEB6C-95FC-4099-8894-9BEB9538CECC}"/>
    <dgm:cxn modelId="{B4DE06F1-1AA1-4405-8E0A-212EF7A3618D}" type="presOf" srcId="{ADBDFEDD-6DE1-4149-93FB-A22C3197DBD5}" destId="{EFB92248-1C9A-4730-8C4A-A2E7A358A33B}" srcOrd="0" destOrd="1" presId="urn:microsoft.com/office/officeart/2005/8/layout/vList2"/>
    <dgm:cxn modelId="{742F7DF5-C0B3-415B-9C35-22171D684355}" type="presOf" srcId="{304E350F-028D-4F20-93DE-8456A8E33328}" destId="{7B7FC40B-FA7B-4828-B4C5-69C841D19154}" srcOrd="0" destOrd="3" presId="urn:microsoft.com/office/officeart/2005/8/layout/vList2"/>
    <dgm:cxn modelId="{644E5494-D888-47F9-BF53-2A57D3144D57}" type="presParOf" srcId="{70E7B083-65BA-4BB6-BD03-4D2C1DE93DFE}" destId="{05B428C6-E361-4A12-91EA-FFA4310BF344}" srcOrd="0" destOrd="0" presId="urn:microsoft.com/office/officeart/2005/8/layout/vList2"/>
    <dgm:cxn modelId="{8732962C-870A-4631-988E-A5000A6039BA}" type="presParOf" srcId="{70E7B083-65BA-4BB6-BD03-4D2C1DE93DFE}" destId="{20C44B71-9483-4074-B5DF-9F1CAAF1E8FF}" srcOrd="1" destOrd="0" presId="urn:microsoft.com/office/officeart/2005/8/layout/vList2"/>
    <dgm:cxn modelId="{12FA15C1-A5C9-4292-88D0-F61EEE43A5B3}" type="presParOf" srcId="{70E7B083-65BA-4BB6-BD03-4D2C1DE93DFE}" destId="{00A97ECE-D54B-4D3C-B617-641A632CAF03}" srcOrd="2" destOrd="0" presId="urn:microsoft.com/office/officeart/2005/8/layout/vList2"/>
    <dgm:cxn modelId="{2CC63D15-D3D3-4336-9C36-65140A79E126}" type="presParOf" srcId="{70E7B083-65BA-4BB6-BD03-4D2C1DE93DFE}" destId="{EFB92248-1C9A-4730-8C4A-A2E7A358A33B}" srcOrd="3" destOrd="0" presId="urn:microsoft.com/office/officeart/2005/8/layout/vList2"/>
    <dgm:cxn modelId="{F2D101F0-4AB8-4420-A582-68908A99981F}" type="presParOf" srcId="{70E7B083-65BA-4BB6-BD03-4D2C1DE93DFE}" destId="{049517E4-040B-48C1-8D5B-B49340287C86}" srcOrd="4" destOrd="0" presId="urn:microsoft.com/office/officeart/2005/8/layout/vList2"/>
    <dgm:cxn modelId="{B7CFBA0A-3BC2-4A41-9625-593E1147164A}" type="presParOf" srcId="{70E7B083-65BA-4BB6-BD03-4D2C1DE93DFE}" destId="{7B7FC40B-FA7B-4828-B4C5-69C841D19154}" srcOrd="5" destOrd="0" presId="urn:microsoft.com/office/officeart/2005/8/layout/vList2"/>
    <dgm:cxn modelId="{7AEC5C3A-B502-4917-8D20-D2D91D4D76AE}" type="presParOf" srcId="{70E7B083-65BA-4BB6-BD03-4D2C1DE93DFE}" destId="{ABA9A49F-B12A-4CEC-9AA4-655CCA352F80}" srcOrd="6" destOrd="0" presId="urn:microsoft.com/office/officeart/2005/8/layout/vList2"/>
    <dgm:cxn modelId="{F1AB3EB6-5E53-4C46-8B15-2C6CDB014045}" type="presParOf" srcId="{70E7B083-65BA-4BB6-BD03-4D2C1DE93DFE}" destId="{2FC16D8D-5BBD-4BA1-9B02-1414265A32E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C810956-AFEC-487B-8DC0-34DC3FA66599}" type="doc">
      <dgm:prSet loTypeId="urn:microsoft.com/office/officeart/2005/8/layout/h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93B51FC9-C86E-4718-95DE-20DF8E42A5FB}">
      <dgm:prSet/>
      <dgm:spPr/>
      <dgm:t>
        <a:bodyPr/>
        <a:lstStyle/>
        <a:p>
          <a:pPr algn="l"/>
          <a:r>
            <a:rPr lang="en-US" b="1" dirty="0" err="1"/>
            <a:t>Pencabutan</a:t>
          </a:r>
          <a:r>
            <a:rPr lang="en-US" b="1" dirty="0"/>
            <a:t> </a:t>
          </a:r>
          <a:r>
            <a:rPr lang="en-US" b="1" dirty="0" err="1"/>
            <a:t>Pengajuan</a:t>
          </a:r>
          <a:r>
            <a:rPr lang="en-US" b="1" dirty="0"/>
            <a:t> Keberatan</a:t>
          </a:r>
          <a:endParaRPr lang="id-ID" dirty="0"/>
        </a:p>
      </dgm:t>
    </dgm:pt>
    <dgm:pt modelId="{369D4013-839C-464C-87F2-89330A52E7A1}" type="parTrans" cxnId="{92C70106-0962-4FD4-BAA1-9C97C06E2FA7}">
      <dgm:prSet/>
      <dgm:spPr/>
      <dgm:t>
        <a:bodyPr/>
        <a:lstStyle/>
        <a:p>
          <a:endParaRPr lang="id-ID"/>
        </a:p>
      </dgm:t>
    </dgm:pt>
    <dgm:pt modelId="{ABBA338F-3A7C-4AF6-B9D4-1A31E387703B}" type="sibTrans" cxnId="{92C70106-0962-4FD4-BAA1-9C97C06E2FA7}">
      <dgm:prSet/>
      <dgm:spPr/>
      <dgm:t>
        <a:bodyPr/>
        <a:lstStyle/>
        <a:p>
          <a:endParaRPr lang="id-ID"/>
        </a:p>
      </dgm:t>
    </dgm:pt>
    <dgm:pt modelId="{B606579C-6C02-4091-8884-F5E0B2487B47}" type="pres">
      <dgm:prSet presAssocID="{DC810956-AFEC-487B-8DC0-34DC3FA66599}" presName="Name0" presStyleCnt="0">
        <dgm:presLayoutVars>
          <dgm:dir/>
          <dgm:resizeHandles val="exact"/>
        </dgm:presLayoutVars>
      </dgm:prSet>
      <dgm:spPr/>
    </dgm:pt>
    <dgm:pt modelId="{40D4C0FD-2EC0-430E-B50F-EB80FAB52F91}" type="pres">
      <dgm:prSet presAssocID="{93B51FC9-C86E-4718-95DE-20DF8E42A5FB}" presName="node" presStyleLbl="node1" presStyleIdx="0" presStyleCnt="1" custScaleX="100000">
        <dgm:presLayoutVars>
          <dgm:bulletEnabled val="1"/>
        </dgm:presLayoutVars>
      </dgm:prSet>
      <dgm:spPr/>
    </dgm:pt>
  </dgm:ptLst>
  <dgm:cxnLst>
    <dgm:cxn modelId="{92C70106-0962-4FD4-BAA1-9C97C06E2FA7}" srcId="{DC810956-AFEC-487B-8DC0-34DC3FA66599}" destId="{93B51FC9-C86E-4718-95DE-20DF8E42A5FB}" srcOrd="0" destOrd="0" parTransId="{369D4013-839C-464C-87F2-89330A52E7A1}" sibTransId="{ABBA338F-3A7C-4AF6-B9D4-1A31E387703B}"/>
    <dgm:cxn modelId="{3A8EBF4D-85A7-471E-9E51-3D5AFDEBE28B}" type="presOf" srcId="{93B51FC9-C86E-4718-95DE-20DF8E42A5FB}" destId="{40D4C0FD-2EC0-430E-B50F-EB80FAB52F91}" srcOrd="0" destOrd="0" presId="urn:microsoft.com/office/officeart/2005/8/layout/hList6"/>
    <dgm:cxn modelId="{845A5B7A-7D7F-4DB1-B3E8-92A5BF5C4081}" type="presOf" srcId="{DC810956-AFEC-487B-8DC0-34DC3FA66599}" destId="{B606579C-6C02-4091-8884-F5E0B2487B47}" srcOrd="0" destOrd="0" presId="urn:microsoft.com/office/officeart/2005/8/layout/hList6"/>
    <dgm:cxn modelId="{498219F9-E811-41F8-A9B9-E91CA7B40FAC}" type="presParOf" srcId="{B606579C-6C02-4091-8884-F5E0B2487B47}" destId="{40D4C0FD-2EC0-430E-B50F-EB80FAB52F9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50551B5-58BE-4688-B2D2-5CDC1927528B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d-ID"/>
        </a:p>
      </dgm:t>
    </dgm:pt>
    <dgm:pt modelId="{19BB3984-CFCF-4D0F-8825-C84F3CABECB3}">
      <dgm:prSet/>
      <dgm:spPr/>
      <dgm:t>
        <a:bodyPr/>
        <a:lstStyle/>
        <a:p>
          <a:r>
            <a:rPr lang="en-US" b="0" dirty="0" err="1"/>
            <a:t>Diajukan</a:t>
          </a:r>
          <a:r>
            <a:rPr lang="en-US" b="0" dirty="0"/>
            <a:t> </a:t>
          </a:r>
          <a:r>
            <a:rPr lang="en-US" b="0" dirty="0" err="1"/>
            <a:t>dalam</a:t>
          </a:r>
          <a:r>
            <a:rPr lang="en-US" b="0" dirty="0"/>
            <a:t> </a:t>
          </a:r>
          <a:r>
            <a:rPr lang="en-US" b="0" dirty="0" err="1"/>
            <a:t>jangka</a:t>
          </a:r>
          <a:r>
            <a:rPr lang="en-US" b="0" dirty="0"/>
            <a:t> </a:t>
          </a:r>
          <a:r>
            <a:rPr lang="en-US" b="0" dirty="0" err="1"/>
            <a:t>waktu</a:t>
          </a:r>
          <a:r>
            <a:rPr lang="en-US" b="0" dirty="0"/>
            <a:t> 40 </a:t>
          </a:r>
          <a:r>
            <a:rPr lang="en-US" b="0" dirty="0" err="1"/>
            <a:t>hari</a:t>
          </a:r>
          <a:r>
            <a:rPr lang="en-US" b="0" dirty="0"/>
            <a:t> </a:t>
          </a:r>
          <a:r>
            <a:rPr lang="en-US" b="0" dirty="0" err="1"/>
            <a:t>sejak</a:t>
          </a:r>
          <a:r>
            <a:rPr lang="en-US" b="0" dirty="0"/>
            <a:t> tanggal terima </a:t>
          </a:r>
          <a:r>
            <a:rPr lang="en-US" b="0" dirty="0" err="1"/>
            <a:t>berkas</a:t>
          </a:r>
          <a:r>
            <a:rPr lang="en-US" b="0" dirty="0"/>
            <a:t> </a:t>
          </a:r>
          <a:r>
            <a:rPr lang="en-US" b="0" dirty="0" err="1"/>
            <a:t>pengajukan</a:t>
          </a:r>
          <a:r>
            <a:rPr lang="en-US" b="0" dirty="0"/>
            <a:t> keberatan</a:t>
          </a:r>
          <a:endParaRPr lang="id-ID" b="0" dirty="0"/>
        </a:p>
      </dgm:t>
    </dgm:pt>
    <dgm:pt modelId="{BCDE012E-BA4C-4295-B678-678237A1C7A3}" type="parTrans" cxnId="{B4E5DC9D-2333-4E52-8385-9556F563041E}">
      <dgm:prSet/>
      <dgm:spPr/>
      <dgm:t>
        <a:bodyPr/>
        <a:lstStyle/>
        <a:p>
          <a:endParaRPr lang="id-ID"/>
        </a:p>
      </dgm:t>
    </dgm:pt>
    <dgm:pt modelId="{BA8BCE70-8A5C-4EC4-9F55-3054F5290681}" type="sibTrans" cxnId="{B4E5DC9D-2333-4E52-8385-9556F563041E}">
      <dgm:prSet/>
      <dgm:spPr/>
      <dgm:t>
        <a:bodyPr/>
        <a:lstStyle/>
        <a:p>
          <a:endParaRPr lang="id-ID"/>
        </a:p>
      </dgm:t>
    </dgm:pt>
    <dgm:pt modelId="{458692A5-9FC3-45FD-84F3-6749E9408B3A}">
      <dgm:prSet/>
      <dgm:spPr/>
      <dgm:t>
        <a:bodyPr/>
        <a:lstStyle/>
        <a:p>
          <a:r>
            <a:rPr lang="en-US" dirty="0"/>
            <a:t>Belum </a:t>
          </a:r>
          <a:r>
            <a:rPr lang="en-US" dirty="0" err="1"/>
            <a:t>diterbitkan</a:t>
          </a:r>
          <a:r>
            <a:rPr lang="en-US" dirty="0"/>
            <a:t> </a:t>
          </a:r>
          <a:r>
            <a:rPr lang="en-US" dirty="0" err="1"/>
            <a:t>keputusan</a:t>
          </a:r>
          <a:r>
            <a:rPr lang="en-US" dirty="0"/>
            <a:t> </a:t>
          </a:r>
          <a:r>
            <a:rPr lang="en-US" dirty="0" err="1"/>
            <a:t>atas</a:t>
          </a:r>
          <a:r>
            <a:rPr lang="en-US" dirty="0"/>
            <a:t> keberatan </a:t>
          </a:r>
          <a:r>
            <a:rPr lang="en-US" dirty="0" err="1"/>
            <a:t>dimaksud</a:t>
          </a:r>
          <a:r>
            <a:rPr lang="en-US" dirty="0"/>
            <a:t> </a:t>
          </a:r>
          <a:endParaRPr lang="id-ID" dirty="0"/>
        </a:p>
      </dgm:t>
    </dgm:pt>
    <dgm:pt modelId="{BB3AC71F-D91C-4BD8-9786-DE82C56066F4}" type="parTrans" cxnId="{0A705799-7569-4A66-B266-A320E4FB581C}">
      <dgm:prSet/>
      <dgm:spPr/>
      <dgm:t>
        <a:bodyPr/>
        <a:lstStyle/>
        <a:p>
          <a:endParaRPr lang="id-ID"/>
        </a:p>
      </dgm:t>
    </dgm:pt>
    <dgm:pt modelId="{DD9E6DB3-A9D1-4A03-A5B2-2A65C703BADE}" type="sibTrans" cxnId="{0A705799-7569-4A66-B266-A320E4FB581C}">
      <dgm:prSet/>
      <dgm:spPr/>
      <dgm:t>
        <a:bodyPr/>
        <a:lstStyle/>
        <a:p>
          <a:endParaRPr lang="id-ID"/>
        </a:p>
      </dgm:t>
    </dgm:pt>
    <dgm:pt modelId="{D80F0B58-5A79-4645-A923-9CD60FFF07F1}">
      <dgm:prSet/>
      <dgm:spPr/>
      <dgm:t>
        <a:bodyPr/>
        <a:lstStyle/>
        <a:p>
          <a:r>
            <a:rPr lang="en-US" dirty="0" err="1"/>
            <a:t>Tambahan</a:t>
          </a:r>
          <a:r>
            <a:rPr lang="en-US" dirty="0"/>
            <a:t> </a:t>
          </a:r>
          <a:r>
            <a:rPr lang="en-US" dirty="0" err="1"/>
            <a:t>Alasan</a:t>
          </a:r>
          <a:r>
            <a:rPr lang="en-US" dirty="0"/>
            <a:t>, </a:t>
          </a:r>
          <a:r>
            <a:rPr lang="en-US" dirty="0" err="1"/>
            <a:t>Penjelasan</a:t>
          </a:r>
          <a:r>
            <a:rPr lang="en-US" dirty="0"/>
            <a:t> atau Bukti, dan/atau Data </a:t>
          </a:r>
          <a:r>
            <a:rPr lang="en-US" dirty="0" err="1"/>
            <a:t>Pendukung</a:t>
          </a:r>
          <a:r>
            <a:rPr lang="en-US" dirty="0"/>
            <a:t> (</a:t>
          </a:r>
          <a:r>
            <a:rPr lang="en-US" dirty="0" err="1"/>
            <a:t>Pasal</a:t>
          </a:r>
          <a:r>
            <a:rPr lang="en-US" dirty="0"/>
            <a:t> 16)</a:t>
          </a:r>
          <a:endParaRPr lang="id-ID" dirty="0"/>
        </a:p>
      </dgm:t>
    </dgm:pt>
    <dgm:pt modelId="{61632B51-C45F-4892-B6EF-85412695ECD6}" type="parTrans" cxnId="{72F0C6AC-5345-4773-8D63-97FA5A913344}">
      <dgm:prSet/>
      <dgm:spPr/>
      <dgm:t>
        <a:bodyPr/>
        <a:lstStyle/>
        <a:p>
          <a:endParaRPr lang="id-ID"/>
        </a:p>
      </dgm:t>
    </dgm:pt>
    <dgm:pt modelId="{0DF575F3-8696-4DEC-9F75-40C8139A39D4}" type="sibTrans" cxnId="{72F0C6AC-5345-4773-8D63-97FA5A913344}">
      <dgm:prSet/>
      <dgm:spPr/>
      <dgm:t>
        <a:bodyPr/>
        <a:lstStyle/>
        <a:p>
          <a:endParaRPr lang="id-ID"/>
        </a:p>
      </dgm:t>
    </dgm:pt>
    <dgm:pt modelId="{219DB85F-D4BC-4844-8E02-DA4784EBC447}">
      <dgm:prSet/>
      <dgm:spPr/>
      <dgm:t>
        <a:bodyPr/>
        <a:lstStyle/>
        <a:p>
          <a:r>
            <a:rPr lang="en-US" b="0" dirty="0" err="1"/>
            <a:t>Disampaikan</a:t>
          </a:r>
          <a:r>
            <a:rPr lang="en-US" b="0" dirty="0"/>
            <a:t> secara </a:t>
          </a:r>
          <a:r>
            <a:rPr lang="en-US" b="0" dirty="0" err="1"/>
            <a:t>elektronik</a:t>
          </a:r>
          <a:r>
            <a:rPr lang="en-US" b="0" dirty="0"/>
            <a:t> kepada </a:t>
          </a:r>
          <a:r>
            <a:rPr lang="en-US" b="0" dirty="0" err="1"/>
            <a:t>Direktur</a:t>
          </a:r>
          <a:r>
            <a:rPr lang="en-US" b="0" dirty="0"/>
            <a:t> </a:t>
          </a:r>
          <a:r>
            <a:rPr lang="en-US" b="0" dirty="0" err="1"/>
            <a:t>Jenderal</a:t>
          </a:r>
          <a:r>
            <a:rPr lang="en-US" b="0" dirty="0"/>
            <a:t> </a:t>
          </a:r>
          <a:r>
            <a:rPr lang="en-US" b="0" dirty="0" err="1"/>
            <a:t>melalui</a:t>
          </a:r>
          <a:r>
            <a:rPr lang="en-US" b="0" dirty="0"/>
            <a:t> Portal DJBC </a:t>
          </a:r>
          <a:r>
            <a:rPr lang="en-US" b="0" dirty="0" err="1"/>
            <a:t>atas</a:t>
          </a:r>
          <a:r>
            <a:rPr lang="en-US" b="0" dirty="0"/>
            <a:t> </a:t>
          </a:r>
          <a:r>
            <a:rPr lang="en-US" b="0" dirty="0" err="1"/>
            <a:t>kehendak</a:t>
          </a:r>
          <a:r>
            <a:rPr lang="en-US" b="0" dirty="0"/>
            <a:t> sendiri</a:t>
          </a:r>
          <a:endParaRPr lang="id-ID" b="0" dirty="0"/>
        </a:p>
      </dgm:t>
    </dgm:pt>
    <dgm:pt modelId="{2640B768-8BB8-4A6A-A612-E643FBE04798}" type="parTrans" cxnId="{EAF9D981-6567-4F9E-BBA4-DFF68C374A83}">
      <dgm:prSet/>
      <dgm:spPr/>
      <dgm:t>
        <a:bodyPr/>
        <a:lstStyle/>
        <a:p>
          <a:endParaRPr lang="id-ID"/>
        </a:p>
      </dgm:t>
    </dgm:pt>
    <dgm:pt modelId="{D9E55F49-0BAC-49E4-8E90-E42E14A277BF}" type="sibTrans" cxnId="{EAF9D981-6567-4F9E-BBA4-DFF68C374A83}">
      <dgm:prSet/>
      <dgm:spPr/>
      <dgm:t>
        <a:bodyPr/>
        <a:lstStyle/>
        <a:p>
          <a:endParaRPr lang="id-ID"/>
        </a:p>
      </dgm:t>
    </dgm:pt>
    <dgm:pt modelId="{E259F124-1D46-439C-A7F4-2E8F126CDFE2}">
      <dgm:prSet/>
      <dgm:spPr/>
      <dgm:t>
        <a:bodyPr/>
        <a:lstStyle/>
        <a:p>
          <a:r>
            <a:rPr lang="en-US" b="0" dirty="0"/>
            <a:t>Ketentuan</a:t>
          </a:r>
          <a:endParaRPr lang="id-ID" b="0" dirty="0"/>
        </a:p>
      </dgm:t>
    </dgm:pt>
    <dgm:pt modelId="{003C1F33-FFD9-465D-8F82-873BE24E9C36}" type="parTrans" cxnId="{083A3E4E-074B-488E-861E-AEAB3B3CFEBB}">
      <dgm:prSet/>
      <dgm:spPr/>
      <dgm:t>
        <a:bodyPr/>
        <a:lstStyle/>
        <a:p>
          <a:endParaRPr lang="id-ID"/>
        </a:p>
      </dgm:t>
    </dgm:pt>
    <dgm:pt modelId="{7F0284A2-9835-4531-8545-6632FECB5961}" type="sibTrans" cxnId="{083A3E4E-074B-488E-861E-AEAB3B3CFEBB}">
      <dgm:prSet/>
      <dgm:spPr/>
      <dgm:t>
        <a:bodyPr/>
        <a:lstStyle/>
        <a:p>
          <a:endParaRPr lang="id-ID"/>
        </a:p>
      </dgm:t>
    </dgm:pt>
    <dgm:pt modelId="{D96DB942-AEFD-4752-92A6-F41B0361138D}" type="pres">
      <dgm:prSet presAssocID="{F50551B5-58BE-4688-B2D2-5CDC1927528B}" presName="Name0" presStyleCnt="0">
        <dgm:presLayoutVars>
          <dgm:dir/>
          <dgm:animLvl val="lvl"/>
          <dgm:resizeHandles val="exact"/>
        </dgm:presLayoutVars>
      </dgm:prSet>
      <dgm:spPr/>
    </dgm:pt>
    <dgm:pt modelId="{59FC3C52-6928-44A8-B351-A55E5BF87CD8}" type="pres">
      <dgm:prSet presAssocID="{E259F124-1D46-439C-A7F4-2E8F126CDFE2}" presName="boxAndChildren" presStyleCnt="0"/>
      <dgm:spPr/>
    </dgm:pt>
    <dgm:pt modelId="{58D9E345-D534-4B53-A4BA-CFAAB914F89B}" type="pres">
      <dgm:prSet presAssocID="{E259F124-1D46-439C-A7F4-2E8F126CDFE2}" presName="parentTextBox" presStyleLbl="node1" presStyleIdx="0" presStyleCnt="3"/>
      <dgm:spPr/>
    </dgm:pt>
    <dgm:pt modelId="{697CE453-679B-414B-902B-2348BD90BABF}" type="pres">
      <dgm:prSet presAssocID="{E259F124-1D46-439C-A7F4-2E8F126CDFE2}" presName="entireBox" presStyleLbl="node1" presStyleIdx="0" presStyleCnt="3"/>
      <dgm:spPr/>
    </dgm:pt>
    <dgm:pt modelId="{8D846224-98D2-4618-A8EA-86F3467649EE}" type="pres">
      <dgm:prSet presAssocID="{E259F124-1D46-439C-A7F4-2E8F126CDFE2}" presName="descendantBox" presStyleCnt="0"/>
      <dgm:spPr/>
    </dgm:pt>
    <dgm:pt modelId="{718DD433-6F25-496C-A0FA-95CC8A3BB0B5}" type="pres">
      <dgm:prSet presAssocID="{19BB3984-CFCF-4D0F-8825-C84F3CABECB3}" presName="childTextBox" presStyleLbl="fgAccFollowNode1" presStyleIdx="0" presStyleCnt="2">
        <dgm:presLayoutVars>
          <dgm:bulletEnabled val="1"/>
        </dgm:presLayoutVars>
      </dgm:prSet>
      <dgm:spPr/>
    </dgm:pt>
    <dgm:pt modelId="{4E03C684-DC1A-48C5-88B7-DBF313958314}" type="pres">
      <dgm:prSet presAssocID="{458692A5-9FC3-45FD-84F3-6749E9408B3A}" presName="childTextBox" presStyleLbl="fgAccFollowNode1" presStyleIdx="1" presStyleCnt="2">
        <dgm:presLayoutVars>
          <dgm:bulletEnabled val="1"/>
        </dgm:presLayoutVars>
      </dgm:prSet>
      <dgm:spPr/>
    </dgm:pt>
    <dgm:pt modelId="{65D94AB4-E35D-47B5-B5A4-0C6ED575C72A}" type="pres">
      <dgm:prSet presAssocID="{D9E55F49-0BAC-49E4-8E90-E42E14A277BF}" presName="sp" presStyleCnt="0"/>
      <dgm:spPr/>
    </dgm:pt>
    <dgm:pt modelId="{A1F99BA5-F72F-4711-ADEF-76E66557A1BC}" type="pres">
      <dgm:prSet presAssocID="{219DB85F-D4BC-4844-8E02-DA4784EBC447}" presName="arrowAndChildren" presStyleCnt="0"/>
      <dgm:spPr/>
    </dgm:pt>
    <dgm:pt modelId="{D161DAC8-8B63-43B6-BD21-A45934093BAD}" type="pres">
      <dgm:prSet presAssocID="{219DB85F-D4BC-4844-8E02-DA4784EBC447}" presName="parentTextArrow" presStyleLbl="node1" presStyleIdx="1" presStyleCnt="3"/>
      <dgm:spPr/>
    </dgm:pt>
    <dgm:pt modelId="{94400C09-8A96-43B1-A41E-D2ABA98A30CC}" type="pres">
      <dgm:prSet presAssocID="{0DF575F3-8696-4DEC-9F75-40C8139A39D4}" presName="sp" presStyleCnt="0"/>
      <dgm:spPr/>
    </dgm:pt>
    <dgm:pt modelId="{0A3CE776-177F-43C5-8F45-CCD54B5B8E4C}" type="pres">
      <dgm:prSet presAssocID="{D80F0B58-5A79-4645-A923-9CD60FFF07F1}" presName="arrowAndChildren" presStyleCnt="0"/>
      <dgm:spPr/>
    </dgm:pt>
    <dgm:pt modelId="{998AB838-A516-47B8-9AB3-052181B1214A}" type="pres">
      <dgm:prSet presAssocID="{D80F0B58-5A79-4645-A923-9CD60FFF07F1}" presName="parentTextArrow" presStyleLbl="node1" presStyleIdx="2" presStyleCnt="3"/>
      <dgm:spPr/>
    </dgm:pt>
  </dgm:ptLst>
  <dgm:cxnLst>
    <dgm:cxn modelId="{7590DA39-D28D-478E-9529-112F9B956D21}" type="presOf" srcId="{19BB3984-CFCF-4D0F-8825-C84F3CABECB3}" destId="{718DD433-6F25-496C-A0FA-95CC8A3BB0B5}" srcOrd="0" destOrd="0" presId="urn:microsoft.com/office/officeart/2005/8/layout/process4"/>
    <dgm:cxn modelId="{083A3E4E-074B-488E-861E-AEAB3B3CFEBB}" srcId="{F50551B5-58BE-4688-B2D2-5CDC1927528B}" destId="{E259F124-1D46-439C-A7F4-2E8F126CDFE2}" srcOrd="2" destOrd="0" parTransId="{003C1F33-FFD9-465D-8F82-873BE24E9C36}" sibTransId="{7F0284A2-9835-4531-8545-6632FECB5961}"/>
    <dgm:cxn modelId="{6BBA7A81-6D39-497C-833A-4070472B5694}" type="presOf" srcId="{F50551B5-58BE-4688-B2D2-5CDC1927528B}" destId="{D96DB942-AEFD-4752-92A6-F41B0361138D}" srcOrd="0" destOrd="0" presId="urn:microsoft.com/office/officeart/2005/8/layout/process4"/>
    <dgm:cxn modelId="{EAF9D981-6567-4F9E-BBA4-DFF68C374A83}" srcId="{F50551B5-58BE-4688-B2D2-5CDC1927528B}" destId="{219DB85F-D4BC-4844-8E02-DA4784EBC447}" srcOrd="1" destOrd="0" parTransId="{2640B768-8BB8-4A6A-A612-E643FBE04798}" sibTransId="{D9E55F49-0BAC-49E4-8E90-E42E14A277BF}"/>
    <dgm:cxn modelId="{AA75F084-F2B0-4FA6-81D6-01909707F864}" type="presOf" srcId="{E259F124-1D46-439C-A7F4-2E8F126CDFE2}" destId="{58D9E345-D534-4B53-A4BA-CFAAB914F89B}" srcOrd="0" destOrd="0" presId="urn:microsoft.com/office/officeart/2005/8/layout/process4"/>
    <dgm:cxn modelId="{93D21B94-5456-4120-B544-9626A689C4F8}" type="presOf" srcId="{E259F124-1D46-439C-A7F4-2E8F126CDFE2}" destId="{697CE453-679B-414B-902B-2348BD90BABF}" srcOrd="1" destOrd="0" presId="urn:microsoft.com/office/officeart/2005/8/layout/process4"/>
    <dgm:cxn modelId="{0A705799-7569-4A66-B266-A320E4FB581C}" srcId="{E259F124-1D46-439C-A7F4-2E8F126CDFE2}" destId="{458692A5-9FC3-45FD-84F3-6749E9408B3A}" srcOrd="1" destOrd="0" parTransId="{BB3AC71F-D91C-4BD8-9786-DE82C56066F4}" sibTransId="{DD9E6DB3-A9D1-4A03-A5B2-2A65C703BADE}"/>
    <dgm:cxn modelId="{B4E5DC9D-2333-4E52-8385-9556F563041E}" srcId="{E259F124-1D46-439C-A7F4-2E8F126CDFE2}" destId="{19BB3984-CFCF-4D0F-8825-C84F3CABECB3}" srcOrd="0" destOrd="0" parTransId="{BCDE012E-BA4C-4295-B678-678237A1C7A3}" sibTransId="{BA8BCE70-8A5C-4EC4-9F55-3054F5290681}"/>
    <dgm:cxn modelId="{8768BBA8-0B55-4FF5-9453-294D5D6C662F}" type="presOf" srcId="{458692A5-9FC3-45FD-84F3-6749E9408B3A}" destId="{4E03C684-DC1A-48C5-88B7-DBF313958314}" srcOrd="0" destOrd="0" presId="urn:microsoft.com/office/officeart/2005/8/layout/process4"/>
    <dgm:cxn modelId="{72F0C6AC-5345-4773-8D63-97FA5A913344}" srcId="{F50551B5-58BE-4688-B2D2-5CDC1927528B}" destId="{D80F0B58-5A79-4645-A923-9CD60FFF07F1}" srcOrd="0" destOrd="0" parTransId="{61632B51-C45F-4892-B6EF-85412695ECD6}" sibTransId="{0DF575F3-8696-4DEC-9F75-40C8139A39D4}"/>
    <dgm:cxn modelId="{217837CE-2B08-4432-84CA-4023B7B618A0}" type="presOf" srcId="{D80F0B58-5A79-4645-A923-9CD60FFF07F1}" destId="{998AB838-A516-47B8-9AB3-052181B1214A}" srcOrd="0" destOrd="0" presId="urn:microsoft.com/office/officeart/2005/8/layout/process4"/>
    <dgm:cxn modelId="{5F619AF9-9FB9-4FD4-8AC7-37AACF0162DB}" type="presOf" srcId="{219DB85F-D4BC-4844-8E02-DA4784EBC447}" destId="{D161DAC8-8B63-43B6-BD21-A45934093BAD}" srcOrd="0" destOrd="0" presId="urn:microsoft.com/office/officeart/2005/8/layout/process4"/>
    <dgm:cxn modelId="{64449FC1-C85E-4C1E-8B11-29A8D29F61EE}" type="presParOf" srcId="{D96DB942-AEFD-4752-92A6-F41B0361138D}" destId="{59FC3C52-6928-44A8-B351-A55E5BF87CD8}" srcOrd="0" destOrd="0" presId="urn:microsoft.com/office/officeart/2005/8/layout/process4"/>
    <dgm:cxn modelId="{F8DF927F-9100-4754-98B6-9D1949647FB3}" type="presParOf" srcId="{59FC3C52-6928-44A8-B351-A55E5BF87CD8}" destId="{58D9E345-D534-4B53-A4BA-CFAAB914F89B}" srcOrd="0" destOrd="0" presId="urn:microsoft.com/office/officeart/2005/8/layout/process4"/>
    <dgm:cxn modelId="{F608B967-F8BC-4D9D-A3BE-EC489CBE7815}" type="presParOf" srcId="{59FC3C52-6928-44A8-B351-A55E5BF87CD8}" destId="{697CE453-679B-414B-902B-2348BD90BABF}" srcOrd="1" destOrd="0" presId="urn:microsoft.com/office/officeart/2005/8/layout/process4"/>
    <dgm:cxn modelId="{51270437-CCA6-43C4-BB5A-FBE15251D431}" type="presParOf" srcId="{59FC3C52-6928-44A8-B351-A55E5BF87CD8}" destId="{8D846224-98D2-4618-A8EA-86F3467649EE}" srcOrd="2" destOrd="0" presId="urn:microsoft.com/office/officeart/2005/8/layout/process4"/>
    <dgm:cxn modelId="{87D7A710-AC35-4B48-8B48-98B6EB0949A1}" type="presParOf" srcId="{8D846224-98D2-4618-A8EA-86F3467649EE}" destId="{718DD433-6F25-496C-A0FA-95CC8A3BB0B5}" srcOrd="0" destOrd="0" presId="urn:microsoft.com/office/officeart/2005/8/layout/process4"/>
    <dgm:cxn modelId="{BBB7784E-9FF4-4E07-B417-D37FDD1E84C4}" type="presParOf" srcId="{8D846224-98D2-4618-A8EA-86F3467649EE}" destId="{4E03C684-DC1A-48C5-88B7-DBF313958314}" srcOrd="1" destOrd="0" presId="urn:microsoft.com/office/officeart/2005/8/layout/process4"/>
    <dgm:cxn modelId="{26DF688A-27CC-42B3-BD32-345E1F00AC1A}" type="presParOf" srcId="{D96DB942-AEFD-4752-92A6-F41B0361138D}" destId="{65D94AB4-E35D-47B5-B5A4-0C6ED575C72A}" srcOrd="1" destOrd="0" presId="urn:microsoft.com/office/officeart/2005/8/layout/process4"/>
    <dgm:cxn modelId="{A2ED6F45-A9EC-4E9F-ADDE-5C4A1443C2C5}" type="presParOf" srcId="{D96DB942-AEFD-4752-92A6-F41B0361138D}" destId="{A1F99BA5-F72F-4711-ADEF-76E66557A1BC}" srcOrd="2" destOrd="0" presId="urn:microsoft.com/office/officeart/2005/8/layout/process4"/>
    <dgm:cxn modelId="{A75B6D11-15CB-46E5-ACA4-67324CE6EC8A}" type="presParOf" srcId="{A1F99BA5-F72F-4711-ADEF-76E66557A1BC}" destId="{D161DAC8-8B63-43B6-BD21-A45934093BAD}" srcOrd="0" destOrd="0" presId="urn:microsoft.com/office/officeart/2005/8/layout/process4"/>
    <dgm:cxn modelId="{525E9DC6-7371-4EBB-A1D2-626973775A20}" type="presParOf" srcId="{D96DB942-AEFD-4752-92A6-F41B0361138D}" destId="{94400C09-8A96-43B1-A41E-D2ABA98A30CC}" srcOrd="3" destOrd="0" presId="urn:microsoft.com/office/officeart/2005/8/layout/process4"/>
    <dgm:cxn modelId="{C78830C7-1CB6-40B6-846D-33EC54321709}" type="presParOf" srcId="{D96DB942-AEFD-4752-92A6-F41B0361138D}" destId="{0A3CE776-177F-43C5-8F45-CCD54B5B8E4C}" srcOrd="4" destOrd="0" presId="urn:microsoft.com/office/officeart/2005/8/layout/process4"/>
    <dgm:cxn modelId="{099AAC7D-C012-40D8-AA09-904A4C191437}" type="presParOf" srcId="{0A3CE776-177F-43C5-8F45-CCD54B5B8E4C}" destId="{998AB838-A516-47B8-9AB3-052181B1214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6B96969-937C-4259-AFC6-A2CF0D8D76F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D53EDE73-4378-4A3E-A177-E9ED14297599}">
      <dgm:prSet/>
      <dgm:spPr/>
      <dgm:t>
        <a:bodyPr/>
        <a:lstStyle/>
        <a:p>
          <a:r>
            <a:rPr lang="en-US" b="1" dirty="0" err="1"/>
            <a:t>Jangka</a:t>
          </a:r>
          <a:r>
            <a:rPr lang="en-US" b="1" dirty="0"/>
            <a:t> Waktu Keputusan Keberatan</a:t>
          </a:r>
          <a:endParaRPr lang="id-ID" dirty="0"/>
        </a:p>
      </dgm:t>
    </dgm:pt>
    <dgm:pt modelId="{D59140B8-2465-4170-BA37-F7A6221C8685}" type="parTrans" cxnId="{F8A61B94-F557-4436-92E9-A87B1FA3FD33}">
      <dgm:prSet/>
      <dgm:spPr/>
      <dgm:t>
        <a:bodyPr/>
        <a:lstStyle/>
        <a:p>
          <a:endParaRPr lang="id-ID"/>
        </a:p>
      </dgm:t>
    </dgm:pt>
    <dgm:pt modelId="{0FBB4122-4238-4EB9-9A19-9FFBB8804D5F}" type="sibTrans" cxnId="{F8A61B94-F557-4436-92E9-A87B1FA3FD33}">
      <dgm:prSet/>
      <dgm:spPr/>
      <dgm:t>
        <a:bodyPr/>
        <a:lstStyle/>
        <a:p>
          <a:endParaRPr lang="id-ID"/>
        </a:p>
      </dgm:t>
    </dgm:pt>
    <dgm:pt modelId="{FFB97FE5-B704-4459-9596-97F91DFBC38D}" type="pres">
      <dgm:prSet presAssocID="{86B96969-937C-4259-AFC6-A2CF0D8D76F5}" presName="Name0" presStyleCnt="0">
        <dgm:presLayoutVars>
          <dgm:dir/>
          <dgm:resizeHandles val="exact"/>
        </dgm:presLayoutVars>
      </dgm:prSet>
      <dgm:spPr/>
    </dgm:pt>
    <dgm:pt modelId="{12EFA174-D601-4ED9-A5D3-09BF47A8EACF}" type="pres">
      <dgm:prSet presAssocID="{D53EDE73-4378-4A3E-A177-E9ED14297599}" presName="node" presStyleLbl="node1" presStyleIdx="0" presStyleCnt="1" custLinFactNeighborX="9978" custLinFactNeighborY="4474">
        <dgm:presLayoutVars>
          <dgm:bulletEnabled val="1"/>
        </dgm:presLayoutVars>
      </dgm:prSet>
      <dgm:spPr/>
    </dgm:pt>
  </dgm:ptLst>
  <dgm:cxnLst>
    <dgm:cxn modelId="{A44A7650-AF8E-4CEE-AE1B-360FFF63219D}" type="presOf" srcId="{D53EDE73-4378-4A3E-A177-E9ED14297599}" destId="{12EFA174-D601-4ED9-A5D3-09BF47A8EACF}" srcOrd="0" destOrd="0" presId="urn:microsoft.com/office/officeart/2005/8/layout/hList6"/>
    <dgm:cxn modelId="{CFB2C384-A382-45A2-AD94-AA1806E83A19}" type="presOf" srcId="{86B96969-937C-4259-AFC6-A2CF0D8D76F5}" destId="{FFB97FE5-B704-4459-9596-97F91DFBC38D}" srcOrd="0" destOrd="0" presId="urn:microsoft.com/office/officeart/2005/8/layout/hList6"/>
    <dgm:cxn modelId="{F8A61B94-F557-4436-92E9-A87B1FA3FD33}" srcId="{86B96969-937C-4259-AFC6-A2CF0D8D76F5}" destId="{D53EDE73-4378-4A3E-A177-E9ED14297599}" srcOrd="0" destOrd="0" parTransId="{D59140B8-2465-4170-BA37-F7A6221C8685}" sibTransId="{0FBB4122-4238-4EB9-9A19-9FFBB8804D5F}"/>
    <dgm:cxn modelId="{25A615EA-E749-48EC-AD35-F1122E918BFB}" type="presParOf" srcId="{FFB97FE5-B704-4459-9596-97F91DFBC38D}" destId="{12EFA174-D601-4ED9-A5D3-09BF47A8EACF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C334C6A-D5B6-4841-98BE-526345ECFDF9}" type="doc">
      <dgm:prSet loTypeId="urn:microsoft.com/office/officeart/2005/8/layout/vList2" loCatId="list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id-ID"/>
        </a:p>
      </dgm:t>
    </dgm:pt>
    <dgm:pt modelId="{D483BAEF-6097-4C75-AB5A-9EBC5251F8AB}">
      <dgm:prSet phldrT="[Text]"/>
      <dgm:spPr/>
      <dgm:t>
        <a:bodyPr/>
        <a:lstStyle/>
        <a:p>
          <a:r>
            <a:rPr lang="en-US" dirty="0" err="1"/>
            <a:t>Apabila</a:t>
          </a:r>
          <a:r>
            <a:rPr lang="en-US" dirty="0"/>
            <a:t> </a:t>
          </a:r>
          <a:r>
            <a:rPr lang="en-US" dirty="0" err="1"/>
            <a:t>Direktur</a:t>
          </a:r>
          <a:r>
            <a:rPr lang="en-US" dirty="0"/>
            <a:t> </a:t>
          </a:r>
          <a:r>
            <a:rPr lang="en-US" dirty="0" err="1"/>
            <a:t>Jenderal</a:t>
          </a:r>
          <a:r>
            <a:rPr lang="en-US" dirty="0"/>
            <a:t> tidak </a:t>
          </a:r>
          <a:r>
            <a:rPr lang="en-US" dirty="0" err="1"/>
            <a:t>memutuskan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jangka</a:t>
          </a:r>
          <a:r>
            <a:rPr lang="en-US" dirty="0"/>
            <a:t> </a:t>
          </a:r>
          <a:r>
            <a:rPr lang="en-US" dirty="0" err="1"/>
            <a:t>waktu</a:t>
          </a:r>
          <a:r>
            <a:rPr lang="en-US" dirty="0"/>
            <a:t> 60 </a:t>
          </a:r>
          <a:r>
            <a:rPr lang="en-US" dirty="0" err="1"/>
            <a:t>hari</a:t>
          </a:r>
          <a:r>
            <a:rPr lang="en-US" dirty="0"/>
            <a:t>, keberatan </a:t>
          </a:r>
          <a:r>
            <a:rPr lang="en-US" dirty="0" err="1"/>
            <a:t>dianggap</a:t>
          </a:r>
          <a:r>
            <a:rPr lang="en-US" dirty="0"/>
            <a:t> </a:t>
          </a:r>
          <a:r>
            <a:rPr lang="en-US" dirty="0" err="1"/>
            <a:t>dikabulkan</a:t>
          </a:r>
          <a:endParaRPr lang="id-ID" dirty="0"/>
        </a:p>
      </dgm:t>
    </dgm:pt>
    <dgm:pt modelId="{40522CFC-4F37-4675-AA5B-D189CD4CA5EA}" type="parTrans" cxnId="{51810C64-519A-42F7-9445-8633B106A415}">
      <dgm:prSet/>
      <dgm:spPr/>
      <dgm:t>
        <a:bodyPr/>
        <a:lstStyle/>
        <a:p>
          <a:endParaRPr lang="id-ID"/>
        </a:p>
      </dgm:t>
    </dgm:pt>
    <dgm:pt modelId="{0F5ED69B-A9D8-4833-AE1F-09F48165A4B9}" type="sibTrans" cxnId="{51810C64-519A-42F7-9445-8633B106A415}">
      <dgm:prSet/>
      <dgm:spPr/>
      <dgm:t>
        <a:bodyPr/>
        <a:lstStyle/>
        <a:p>
          <a:endParaRPr lang="id-ID"/>
        </a:p>
      </dgm:t>
    </dgm:pt>
    <dgm:pt modelId="{AEDA2FC7-EA8B-4B53-8B2E-BEB6C6B0FD1F}" type="pres">
      <dgm:prSet presAssocID="{FC334C6A-D5B6-4841-98BE-526345ECFDF9}" presName="linear" presStyleCnt="0">
        <dgm:presLayoutVars>
          <dgm:animLvl val="lvl"/>
          <dgm:resizeHandles val="exact"/>
        </dgm:presLayoutVars>
      </dgm:prSet>
      <dgm:spPr/>
    </dgm:pt>
    <dgm:pt modelId="{AC4B0604-2C8D-4E7D-819F-F669CB234C68}" type="pres">
      <dgm:prSet presAssocID="{D483BAEF-6097-4C75-AB5A-9EBC5251F8AB}" presName="parentText" presStyleLbl="node1" presStyleIdx="0" presStyleCnt="1" custLinFactNeighborX="27165" custLinFactNeighborY="-2824">
        <dgm:presLayoutVars>
          <dgm:chMax val="0"/>
          <dgm:bulletEnabled val="1"/>
        </dgm:presLayoutVars>
      </dgm:prSet>
      <dgm:spPr/>
    </dgm:pt>
  </dgm:ptLst>
  <dgm:cxnLst>
    <dgm:cxn modelId="{8CE95541-0FA9-4B58-A517-15093171FD12}" type="presOf" srcId="{D483BAEF-6097-4C75-AB5A-9EBC5251F8AB}" destId="{AC4B0604-2C8D-4E7D-819F-F669CB234C68}" srcOrd="0" destOrd="0" presId="urn:microsoft.com/office/officeart/2005/8/layout/vList2"/>
    <dgm:cxn modelId="{51810C64-519A-42F7-9445-8633B106A415}" srcId="{FC334C6A-D5B6-4841-98BE-526345ECFDF9}" destId="{D483BAEF-6097-4C75-AB5A-9EBC5251F8AB}" srcOrd="0" destOrd="0" parTransId="{40522CFC-4F37-4675-AA5B-D189CD4CA5EA}" sibTransId="{0F5ED69B-A9D8-4833-AE1F-09F48165A4B9}"/>
    <dgm:cxn modelId="{C2F9E2C2-6513-4C5A-BCEE-0AB5A3C57E26}" type="presOf" srcId="{FC334C6A-D5B6-4841-98BE-526345ECFDF9}" destId="{AEDA2FC7-EA8B-4B53-8B2E-BEB6C6B0FD1F}" srcOrd="0" destOrd="0" presId="urn:microsoft.com/office/officeart/2005/8/layout/vList2"/>
    <dgm:cxn modelId="{063F8431-0863-4CA6-A667-FB3FAA6C9513}" type="presParOf" srcId="{AEDA2FC7-EA8B-4B53-8B2E-BEB6C6B0FD1F}" destId="{AC4B0604-2C8D-4E7D-819F-F669CB234C6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18447F4-EA11-4313-AF06-F820DF31959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78A3FA4-E936-4E7C-9680-2C18B8F49A65}">
      <dgm:prSet/>
      <dgm:spPr/>
      <dgm:t>
        <a:bodyPr/>
        <a:lstStyle/>
        <a:p>
          <a:r>
            <a:rPr lang="en-US" b="1" dirty="0" err="1"/>
            <a:t>Penyampaian</a:t>
          </a:r>
          <a:r>
            <a:rPr lang="en-US" b="1" dirty="0"/>
            <a:t> Keputusan Keberatan</a:t>
          </a:r>
          <a:endParaRPr lang="id-ID" dirty="0"/>
        </a:p>
      </dgm:t>
    </dgm:pt>
    <dgm:pt modelId="{0D7FE3BF-BBFE-4817-A8AA-8B3123DACC18}" type="parTrans" cxnId="{83EB4BC6-4F0D-4C4E-9928-B30154D8DEDF}">
      <dgm:prSet/>
      <dgm:spPr/>
      <dgm:t>
        <a:bodyPr/>
        <a:lstStyle/>
        <a:p>
          <a:endParaRPr lang="id-ID"/>
        </a:p>
      </dgm:t>
    </dgm:pt>
    <dgm:pt modelId="{0FCE9162-C9DC-4CB6-BBCC-97AC95FB4917}" type="sibTrans" cxnId="{83EB4BC6-4F0D-4C4E-9928-B30154D8DEDF}">
      <dgm:prSet/>
      <dgm:spPr/>
      <dgm:t>
        <a:bodyPr/>
        <a:lstStyle/>
        <a:p>
          <a:endParaRPr lang="id-ID"/>
        </a:p>
      </dgm:t>
    </dgm:pt>
    <dgm:pt modelId="{F5F09052-A316-4CEB-AD58-C64CB39DACF4}" type="pres">
      <dgm:prSet presAssocID="{A18447F4-EA11-4313-AF06-F820DF319590}" presName="Name0" presStyleCnt="0">
        <dgm:presLayoutVars>
          <dgm:dir/>
          <dgm:resizeHandles val="exact"/>
        </dgm:presLayoutVars>
      </dgm:prSet>
      <dgm:spPr/>
    </dgm:pt>
    <dgm:pt modelId="{74825B07-C182-401E-9DAB-0BDD0593E587}" type="pres">
      <dgm:prSet presAssocID="{678A3FA4-E936-4E7C-9680-2C18B8F49A65}" presName="node" presStyleLbl="node1" presStyleIdx="0" presStyleCnt="1" custLinFactNeighborX="-1301">
        <dgm:presLayoutVars>
          <dgm:bulletEnabled val="1"/>
        </dgm:presLayoutVars>
      </dgm:prSet>
      <dgm:spPr/>
    </dgm:pt>
  </dgm:ptLst>
  <dgm:cxnLst>
    <dgm:cxn modelId="{4A447F3D-5A6A-4CE0-91D0-499A64E90BA7}" type="presOf" srcId="{A18447F4-EA11-4313-AF06-F820DF319590}" destId="{F5F09052-A316-4CEB-AD58-C64CB39DACF4}" srcOrd="0" destOrd="0" presId="urn:microsoft.com/office/officeart/2005/8/layout/hList6"/>
    <dgm:cxn modelId="{83EB4BC6-4F0D-4C4E-9928-B30154D8DEDF}" srcId="{A18447F4-EA11-4313-AF06-F820DF319590}" destId="{678A3FA4-E936-4E7C-9680-2C18B8F49A65}" srcOrd="0" destOrd="0" parTransId="{0D7FE3BF-BBFE-4817-A8AA-8B3123DACC18}" sibTransId="{0FCE9162-C9DC-4CB6-BBCC-97AC95FB4917}"/>
    <dgm:cxn modelId="{BD57C4D8-75A7-4C1D-8FE7-F2798FAD4870}" type="presOf" srcId="{678A3FA4-E936-4E7C-9680-2C18B8F49A65}" destId="{74825B07-C182-401E-9DAB-0BDD0593E587}" srcOrd="0" destOrd="0" presId="urn:microsoft.com/office/officeart/2005/8/layout/hList6"/>
    <dgm:cxn modelId="{012B99DC-9188-4173-91B3-CCEFCD15C43A}" type="presParOf" srcId="{F5F09052-A316-4CEB-AD58-C64CB39DACF4}" destId="{74825B07-C182-401E-9DAB-0BDD0593E58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 custT="1"/>
      <dgm:spPr/>
      <dgm:t>
        <a:bodyPr/>
        <a:lstStyle/>
        <a:p>
          <a:r>
            <a:rPr lang="en-ID" sz="2800" dirty="0"/>
            <a:t>POKOK PENGATURAN</a:t>
          </a:r>
          <a:endParaRPr lang="id-ID" sz="2800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4441A4B-9FD1-4A73-B72A-FA64D61F8DD6}">
      <dgm:prSet phldrT="[Text]"/>
      <dgm:spPr/>
      <dgm:t>
        <a:bodyPr/>
        <a:lstStyle/>
        <a:p>
          <a:r>
            <a:rPr lang="en-ID" dirty="0" err="1"/>
            <a:t>Pengaturan</a:t>
          </a:r>
          <a:r>
            <a:rPr lang="en-ID" dirty="0"/>
            <a:t> </a:t>
          </a:r>
          <a:r>
            <a:rPr lang="en-ID" dirty="0" err="1"/>
            <a:t>terkait</a:t>
          </a:r>
          <a:r>
            <a:rPr lang="en-ID" dirty="0"/>
            <a:t> </a:t>
          </a:r>
          <a:r>
            <a:rPr lang="en-ID" dirty="0" err="1"/>
            <a:t>pengajuan</a:t>
          </a:r>
          <a:r>
            <a:rPr lang="en-ID" dirty="0"/>
            <a:t> </a:t>
          </a:r>
          <a:r>
            <a:rPr lang="en-ID" dirty="0" err="1"/>
            <a:t>keberatan</a:t>
          </a:r>
          <a:r>
            <a:rPr lang="en-ID" dirty="0"/>
            <a:t> </a:t>
          </a:r>
          <a:r>
            <a:rPr lang="en-ID" dirty="0" err="1"/>
            <a:t>dilakukan</a:t>
          </a:r>
          <a:r>
            <a:rPr lang="en-ID" dirty="0"/>
            <a:t> </a:t>
          </a:r>
          <a:r>
            <a:rPr lang="en-ID" dirty="0" err="1"/>
            <a:t>secara</a:t>
          </a:r>
          <a:r>
            <a:rPr lang="en-ID" dirty="0"/>
            <a:t> </a:t>
          </a:r>
          <a:r>
            <a:rPr lang="en-ID" dirty="0" err="1"/>
            <a:t>elektronik</a:t>
          </a:r>
          <a:r>
            <a:rPr lang="en-ID" dirty="0"/>
            <a:t> </a:t>
          </a:r>
          <a:r>
            <a:rPr lang="en-ID" dirty="0" err="1"/>
            <a:t>melalui</a:t>
          </a:r>
          <a:r>
            <a:rPr lang="en-ID" dirty="0"/>
            <a:t> Portal </a:t>
          </a:r>
          <a:r>
            <a:rPr lang="en-ID" dirty="0" err="1"/>
            <a:t>Direktorat</a:t>
          </a:r>
          <a:r>
            <a:rPr lang="en-ID" dirty="0"/>
            <a:t> </a:t>
          </a:r>
          <a:r>
            <a:rPr lang="en-ID" dirty="0" err="1"/>
            <a:t>Jenderal</a:t>
          </a:r>
          <a:r>
            <a:rPr lang="en-ID" dirty="0"/>
            <a:t> Bea dan </a:t>
          </a:r>
          <a:r>
            <a:rPr lang="en-ID" dirty="0" err="1"/>
            <a:t>Cukai</a:t>
          </a:r>
          <a:r>
            <a:rPr lang="en-ID" dirty="0"/>
            <a:t> (</a:t>
          </a:r>
          <a:r>
            <a:rPr lang="en-ID" dirty="0" err="1"/>
            <a:t>aplikasi</a:t>
          </a:r>
          <a:r>
            <a:rPr lang="en-ID" dirty="0"/>
            <a:t> </a:t>
          </a:r>
          <a:r>
            <a:rPr lang="en-ID" dirty="0" err="1"/>
            <a:t>siap</a:t>
          </a:r>
          <a:r>
            <a:rPr lang="en-ID" dirty="0"/>
            <a:t> </a:t>
          </a:r>
          <a:r>
            <a:rPr lang="en-ID" dirty="0" err="1"/>
            <a:t>tanding</a:t>
          </a:r>
          <a:r>
            <a:rPr lang="en-ID" dirty="0"/>
            <a:t>)</a:t>
          </a:r>
          <a:endParaRPr lang="id-ID" dirty="0"/>
        </a:p>
      </dgm:t>
    </dgm:pt>
    <dgm:pt modelId="{DC9490F0-8EF2-4C63-B9B9-9B4E73C4E497}" type="parTrans" cxnId="{F0E1E5BD-A69E-4578-9DE8-1A225511747C}">
      <dgm:prSet/>
      <dgm:spPr/>
      <dgm:t>
        <a:bodyPr/>
        <a:lstStyle/>
        <a:p>
          <a:endParaRPr lang="id-ID"/>
        </a:p>
      </dgm:t>
    </dgm:pt>
    <dgm:pt modelId="{B24F9F2B-1A67-4632-B931-1C638D68AD61}" type="sibTrans" cxnId="{F0E1E5BD-A69E-4578-9DE8-1A225511747C}">
      <dgm:prSet/>
      <dgm:spPr/>
      <dgm:t>
        <a:bodyPr/>
        <a:lstStyle/>
        <a:p>
          <a:endParaRPr lang="id-ID"/>
        </a:p>
      </dgm:t>
    </dgm:pt>
    <dgm:pt modelId="{E9168054-EAB1-4FB4-B282-9C62CC6E8521}">
      <dgm:prSet phldrT="[Text]"/>
      <dgm:spPr/>
      <dgm:t>
        <a:bodyPr/>
        <a:lstStyle/>
        <a:p>
          <a:r>
            <a:rPr lang="en-ID" dirty="0" err="1"/>
            <a:t>Pengaturan</a:t>
          </a:r>
          <a:r>
            <a:rPr lang="en-ID" dirty="0"/>
            <a:t> </a:t>
          </a:r>
          <a:r>
            <a:rPr lang="en-ID" dirty="0" err="1"/>
            <a:t>terkait</a:t>
          </a:r>
          <a:r>
            <a:rPr lang="en-ID" dirty="0"/>
            <a:t> </a:t>
          </a:r>
          <a:r>
            <a:rPr lang="en-ID" dirty="0" err="1"/>
            <a:t>penyampaian</a:t>
          </a:r>
          <a:r>
            <a:rPr lang="en-ID" dirty="0"/>
            <a:t> </a:t>
          </a:r>
          <a:r>
            <a:rPr lang="en-ID" dirty="0" err="1"/>
            <a:t>keberatan</a:t>
          </a:r>
          <a:r>
            <a:rPr lang="en-ID" dirty="0"/>
            <a:t> </a:t>
          </a:r>
          <a:r>
            <a:rPr lang="en-ID" dirty="0" err="1"/>
            <a:t>secara</a:t>
          </a:r>
          <a:r>
            <a:rPr lang="en-ID" dirty="0"/>
            <a:t> </a:t>
          </a:r>
          <a:r>
            <a:rPr lang="en-ID" dirty="0" err="1"/>
            <a:t>langsung</a:t>
          </a:r>
          <a:r>
            <a:rPr lang="en-ID" dirty="0"/>
            <a:t> </a:t>
          </a:r>
          <a:r>
            <a:rPr lang="en-ID" dirty="0" err="1"/>
            <a:t>ke</a:t>
          </a:r>
          <a:r>
            <a:rPr lang="en-ID" dirty="0"/>
            <a:t> Kantor Bea dan </a:t>
          </a:r>
          <a:r>
            <a:rPr lang="en-ID" dirty="0" err="1"/>
            <a:t>Cukai</a:t>
          </a:r>
          <a:r>
            <a:rPr lang="en-ID" dirty="0"/>
            <a:t>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keadaan</a:t>
          </a:r>
          <a:r>
            <a:rPr lang="en-ID" dirty="0"/>
            <a:t> </a:t>
          </a:r>
          <a:r>
            <a:rPr lang="en-ID" dirty="0" err="1"/>
            <a:t>gangguan</a:t>
          </a:r>
          <a:r>
            <a:rPr lang="en-ID" dirty="0"/>
            <a:t> </a:t>
          </a:r>
          <a:r>
            <a:rPr lang="en-ID" dirty="0" err="1"/>
            <a:t>operasional</a:t>
          </a:r>
          <a:r>
            <a:rPr lang="en-ID" dirty="0"/>
            <a:t> </a:t>
          </a:r>
          <a:r>
            <a:rPr lang="en-ID" dirty="0" err="1"/>
            <a:t>dilakukan</a:t>
          </a:r>
          <a:r>
            <a:rPr lang="en-ID" dirty="0"/>
            <a:t> </a:t>
          </a:r>
          <a:r>
            <a:rPr lang="en-ID" dirty="0" err="1"/>
            <a:t>secara</a:t>
          </a:r>
          <a:r>
            <a:rPr lang="en-ID" dirty="0"/>
            <a:t> manual</a:t>
          </a:r>
          <a:endParaRPr lang="id-ID" dirty="0"/>
        </a:p>
      </dgm:t>
    </dgm:pt>
    <dgm:pt modelId="{8433C1EE-59C4-4A3E-B1B9-ACB21B0A2A2F}" type="parTrans" cxnId="{C679970F-B3D6-4954-B7DF-B676AD540F8A}">
      <dgm:prSet/>
      <dgm:spPr/>
      <dgm:t>
        <a:bodyPr/>
        <a:lstStyle/>
        <a:p>
          <a:endParaRPr lang="id-ID"/>
        </a:p>
      </dgm:t>
    </dgm:pt>
    <dgm:pt modelId="{1A73CEAA-83ED-4EA0-86BE-87E9D2DB0128}" type="sibTrans" cxnId="{C679970F-B3D6-4954-B7DF-B676AD540F8A}">
      <dgm:prSet/>
      <dgm:spPr/>
      <dgm:t>
        <a:bodyPr/>
        <a:lstStyle/>
        <a:p>
          <a:endParaRPr lang="id-ID"/>
        </a:p>
      </dgm:t>
    </dgm:pt>
    <dgm:pt modelId="{619107E2-BB0C-4CF0-9D8B-D5C36A23AF9E}">
      <dgm:prSet phldrT="[Text]"/>
      <dgm:spPr/>
      <dgm:t>
        <a:bodyPr/>
        <a:lstStyle/>
        <a:p>
          <a:pPr algn="ctr">
            <a:buNone/>
          </a:pPr>
          <a:r>
            <a:rPr lang="en-ID" dirty="0" err="1"/>
            <a:t>Penerbitan</a:t>
          </a:r>
          <a:r>
            <a:rPr lang="en-ID" dirty="0"/>
            <a:t> </a:t>
          </a:r>
          <a:r>
            <a:rPr lang="en-ID" dirty="0" err="1"/>
            <a:t>tanda</a:t>
          </a:r>
          <a:r>
            <a:rPr lang="en-ID" dirty="0"/>
            <a:t> </a:t>
          </a:r>
          <a:r>
            <a:rPr lang="en-ID" dirty="0" err="1"/>
            <a:t>terima</a:t>
          </a:r>
          <a:r>
            <a:rPr lang="en-ID" dirty="0"/>
            <a:t> </a:t>
          </a:r>
          <a:r>
            <a:rPr lang="en-ID" dirty="0" err="1"/>
            <a:t>berkas</a:t>
          </a:r>
          <a:r>
            <a:rPr lang="en-ID" dirty="0"/>
            <a:t> </a:t>
          </a:r>
          <a:r>
            <a:rPr lang="en-ID" dirty="0" err="1"/>
            <a:t>pengajuan</a:t>
          </a:r>
          <a:r>
            <a:rPr lang="en-ID" dirty="0"/>
            <a:t> </a:t>
          </a:r>
          <a:r>
            <a:rPr lang="en-ID" dirty="0" err="1"/>
            <a:t>keberatan</a:t>
          </a:r>
          <a:endParaRPr lang="en-ID" dirty="0"/>
        </a:p>
        <a:p>
          <a:pPr algn="l">
            <a:buFont typeface="Arial" panose="020B0604020202020204" pitchFamily="34" charset="0"/>
            <a:buChar char="•"/>
          </a:pPr>
          <a:r>
            <a:rPr lang="en-ID" dirty="0"/>
            <a:t>- </a:t>
          </a:r>
          <a:r>
            <a:rPr lang="en-ID" dirty="0" err="1"/>
            <a:t>Secara</a:t>
          </a:r>
          <a:r>
            <a:rPr lang="en-ID" dirty="0"/>
            <a:t> </a:t>
          </a:r>
          <a:r>
            <a:rPr lang="en-ID" dirty="0" err="1"/>
            <a:t>elektronik;dan</a:t>
          </a:r>
          <a:r>
            <a:rPr lang="en-ID" dirty="0"/>
            <a:t> </a:t>
          </a:r>
        </a:p>
        <a:p>
          <a:pPr algn="l">
            <a:buFont typeface="Arial" panose="020B0604020202020204" pitchFamily="34" charset="0"/>
            <a:buChar char="•"/>
          </a:pPr>
          <a:r>
            <a:rPr lang="en-ID" dirty="0"/>
            <a:t>- manual (</a:t>
          </a:r>
          <a:r>
            <a:rPr lang="en-ID" dirty="0" err="1"/>
            <a:t>gangguan</a:t>
          </a:r>
          <a:r>
            <a:rPr lang="en-ID" dirty="0"/>
            <a:t>)</a:t>
          </a:r>
          <a:endParaRPr lang="id-ID" dirty="0"/>
        </a:p>
      </dgm:t>
    </dgm:pt>
    <dgm:pt modelId="{5A13CB01-B3DA-4DDC-8C6A-795545901F10}" type="parTrans" cxnId="{7D707DD1-A974-4984-913B-E1EE29304956}">
      <dgm:prSet/>
      <dgm:spPr/>
      <dgm:t>
        <a:bodyPr/>
        <a:lstStyle/>
        <a:p>
          <a:endParaRPr lang="id-ID"/>
        </a:p>
      </dgm:t>
    </dgm:pt>
    <dgm:pt modelId="{38EF2C9A-C574-473C-8672-F2B4DA8C406C}" type="sibTrans" cxnId="{7D707DD1-A974-4984-913B-E1EE29304956}">
      <dgm:prSet/>
      <dgm:spPr/>
      <dgm:t>
        <a:bodyPr/>
        <a:lstStyle/>
        <a:p>
          <a:endParaRPr lang="id-ID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3">
        <dgm:presLayoutVars>
          <dgm:bulletEnabled val="1"/>
        </dgm:presLayoutVars>
      </dgm:prSet>
      <dgm:spPr/>
    </dgm:pt>
    <dgm:pt modelId="{37A4EB92-8AB9-4341-A3C1-14533174C1D2}" type="pres">
      <dgm:prSet presAssocID="{E9168054-EAB1-4FB4-B282-9C62CC6E8521}" presName="pillarX" presStyleLbl="node1" presStyleIdx="1" presStyleCnt="3">
        <dgm:presLayoutVars>
          <dgm:bulletEnabled val="1"/>
        </dgm:presLayoutVars>
      </dgm:prSet>
      <dgm:spPr/>
    </dgm:pt>
    <dgm:pt modelId="{DF98F870-F8B8-426E-8D9D-DCD077DECB06}" type="pres">
      <dgm:prSet presAssocID="{619107E2-BB0C-4CF0-9D8B-D5C36A23AF9E}" presName="pillarX" presStyleLbl="node1" presStyleIdx="2" presStyleCnt="3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/>
      <dgm:spPr/>
    </dgm:pt>
  </dgm:ptLst>
  <dgm:cxnLst>
    <dgm:cxn modelId="{C679970F-B3D6-4954-B7DF-B676AD540F8A}" srcId="{3B54493D-3C57-45BA-9700-BE5773C80310}" destId="{E9168054-EAB1-4FB4-B282-9C62CC6E8521}" srcOrd="1" destOrd="0" parTransId="{8433C1EE-59C4-4A3E-B1B9-ACB21B0A2A2F}" sibTransId="{1A73CEAA-83ED-4EA0-86BE-87E9D2DB0128}"/>
    <dgm:cxn modelId="{6FD21C14-EACE-41A9-BB1F-B691D61C9FF2}" type="presOf" srcId="{E9168054-EAB1-4FB4-B282-9C62CC6E8521}" destId="{37A4EB92-8AB9-4341-A3C1-14533174C1D2}" srcOrd="0" destOrd="0" presId="urn:microsoft.com/office/officeart/2005/8/layout/hList3"/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731DEA80-404E-4750-A426-CE1080F11CB1}" type="presOf" srcId="{34441A4B-9FD1-4A73-B72A-FA64D61F8DD6}" destId="{ECF092DF-C6B1-4C1F-B71A-0937BDDB8118}" srcOrd="0" destOrd="0" presId="urn:microsoft.com/office/officeart/2005/8/layout/hList3"/>
    <dgm:cxn modelId="{C4177BB2-18D3-40A4-A1C5-93F64C64BBEB}" type="presOf" srcId="{619107E2-BB0C-4CF0-9D8B-D5C36A23AF9E}" destId="{DF98F870-F8B8-426E-8D9D-DCD077DECB06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F0E1E5BD-A69E-4578-9DE8-1A225511747C}" srcId="{3B54493D-3C57-45BA-9700-BE5773C80310}" destId="{34441A4B-9FD1-4A73-B72A-FA64D61F8DD6}" srcOrd="0" destOrd="0" parTransId="{DC9490F0-8EF2-4C63-B9B9-9B4E73C4E497}" sibTransId="{B24F9F2B-1A67-4632-B931-1C638D68AD61}"/>
    <dgm:cxn modelId="{7D707DD1-A974-4984-913B-E1EE29304956}" srcId="{3B54493D-3C57-45BA-9700-BE5773C80310}" destId="{619107E2-BB0C-4CF0-9D8B-D5C36A23AF9E}" srcOrd="2" destOrd="0" parTransId="{5A13CB01-B3DA-4DDC-8C6A-795545901F10}" sibTransId="{38EF2C9A-C574-473C-8672-F2B4DA8C406C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AF6C6512-DC95-4A5D-8B10-67CF2B800DBA}" type="presParOf" srcId="{3C190B74-3CD7-4CB0-A433-BD764395EB74}" destId="{37A4EB92-8AB9-4341-A3C1-14533174C1D2}" srcOrd="1" destOrd="0" presId="urn:microsoft.com/office/officeart/2005/8/layout/hList3"/>
    <dgm:cxn modelId="{B9707DB8-D58B-4F9B-BBAF-219B41DBB9FC}" type="presParOf" srcId="{3C190B74-3CD7-4CB0-A433-BD764395EB74}" destId="{DF98F870-F8B8-426E-8D9D-DCD077DECB06}" srcOrd="2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16104DF-A535-4998-BCB5-AC48FEE26F52}" type="doc">
      <dgm:prSet loTypeId="urn:microsoft.com/office/officeart/2005/8/layout/lProcess1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id-ID"/>
        </a:p>
      </dgm:t>
    </dgm:pt>
    <dgm:pt modelId="{5EC84465-1B36-40D6-A552-6F99E1EBD1F7}">
      <dgm:prSet phldrT="[Text]" custT="1"/>
      <dgm:spPr/>
      <dgm:t>
        <a:bodyPr/>
        <a:lstStyle/>
        <a:p>
          <a:r>
            <a:rPr lang="en-US" sz="2800" dirty="0" err="1"/>
            <a:t>Sudah</a:t>
          </a:r>
          <a:r>
            <a:rPr lang="en-US" sz="2800" dirty="0"/>
            <a:t> </a:t>
          </a:r>
          <a:r>
            <a:rPr lang="en-US" sz="2800" dirty="0" err="1"/>
            <a:t>Elektronik</a:t>
          </a:r>
          <a:endParaRPr lang="id-ID" sz="2800" dirty="0"/>
        </a:p>
      </dgm:t>
    </dgm:pt>
    <dgm:pt modelId="{DE507E41-B9F4-4334-A7FA-D1EBD2436742}" type="parTrans" cxnId="{05F05C85-E195-4999-9C31-E537CC17B9F0}">
      <dgm:prSet/>
      <dgm:spPr/>
      <dgm:t>
        <a:bodyPr/>
        <a:lstStyle/>
        <a:p>
          <a:endParaRPr lang="id-ID" sz="2000"/>
        </a:p>
      </dgm:t>
    </dgm:pt>
    <dgm:pt modelId="{6C3F429D-E464-4806-955A-C053B1562AC5}" type="sibTrans" cxnId="{05F05C85-E195-4999-9C31-E537CC17B9F0}">
      <dgm:prSet/>
      <dgm:spPr/>
      <dgm:t>
        <a:bodyPr/>
        <a:lstStyle/>
        <a:p>
          <a:endParaRPr lang="id-ID" sz="2000"/>
        </a:p>
      </dgm:t>
    </dgm:pt>
    <dgm:pt modelId="{9F815905-D690-4816-9DED-BD73530FCA06}">
      <dgm:prSet phldrT="[Text]" custT="1"/>
      <dgm:spPr/>
      <dgm:t>
        <a:bodyPr/>
        <a:lstStyle/>
        <a:p>
          <a:r>
            <a:rPr lang="en-US" sz="1400" dirty="0"/>
            <a:t>Secara </a:t>
          </a:r>
          <a:r>
            <a:rPr lang="en-US" sz="1400" i="1" dirty="0"/>
            <a:t>real time </a:t>
          </a:r>
          <a:r>
            <a:rPr lang="en-US" sz="1400" dirty="0"/>
            <a:t>menggunakan </a:t>
          </a:r>
          <a:r>
            <a:rPr lang="en-US" sz="1400" dirty="0" err="1"/>
            <a:t>tanda</a:t>
          </a:r>
          <a:r>
            <a:rPr lang="en-US" sz="1400" dirty="0"/>
            <a:t> </a:t>
          </a:r>
          <a:r>
            <a:rPr lang="en-US" sz="1400" dirty="0" err="1"/>
            <a:t>tangan</a:t>
          </a:r>
          <a:r>
            <a:rPr lang="en-US" sz="1400" dirty="0"/>
            <a:t> </a:t>
          </a:r>
          <a:r>
            <a:rPr lang="en-US" sz="1400" dirty="0" err="1"/>
            <a:t>elektronik</a:t>
          </a:r>
          <a:endParaRPr lang="id-ID" sz="1400" dirty="0"/>
        </a:p>
      </dgm:t>
    </dgm:pt>
    <dgm:pt modelId="{CEB9403A-8AD0-4C3E-AC59-6146C2BC61B3}" type="parTrans" cxnId="{5D77F00B-B110-4688-A241-A26890DEDD46}">
      <dgm:prSet/>
      <dgm:spPr/>
      <dgm:t>
        <a:bodyPr/>
        <a:lstStyle/>
        <a:p>
          <a:endParaRPr lang="id-ID" sz="2000"/>
        </a:p>
      </dgm:t>
    </dgm:pt>
    <dgm:pt modelId="{9C7B827E-36D9-4098-8BB6-6F6452C4C9CC}" type="sibTrans" cxnId="{5D77F00B-B110-4688-A241-A26890DEDD46}">
      <dgm:prSet/>
      <dgm:spPr/>
      <dgm:t>
        <a:bodyPr/>
        <a:lstStyle/>
        <a:p>
          <a:endParaRPr lang="id-ID" sz="2000"/>
        </a:p>
      </dgm:t>
    </dgm:pt>
    <dgm:pt modelId="{B7252FF6-2BA8-4568-B957-A4FF07D06948}">
      <dgm:prSet phldrT="[Text]" custT="1"/>
      <dgm:spPr/>
      <dgm:t>
        <a:bodyPr/>
        <a:lstStyle/>
        <a:p>
          <a:r>
            <a:rPr lang="en-US" sz="1400" dirty="0" err="1"/>
            <a:t>Disampaikan</a:t>
          </a:r>
          <a:r>
            <a:rPr lang="en-US" sz="1400" dirty="0"/>
            <a:t> kepada Orang </a:t>
          </a:r>
          <a:r>
            <a:rPr lang="en-US" sz="1400" dirty="0" err="1"/>
            <a:t>melalui</a:t>
          </a:r>
          <a:r>
            <a:rPr lang="en-US" sz="1400" dirty="0"/>
            <a:t> Portal DJBC</a:t>
          </a:r>
          <a:endParaRPr lang="id-ID" sz="1400" dirty="0"/>
        </a:p>
      </dgm:t>
    </dgm:pt>
    <dgm:pt modelId="{0CEC9D6F-9415-45EB-A7DF-20E7D5A383BD}" type="parTrans" cxnId="{97EFB5D4-B697-4655-9EC8-AAE89A44674F}">
      <dgm:prSet/>
      <dgm:spPr/>
      <dgm:t>
        <a:bodyPr/>
        <a:lstStyle/>
        <a:p>
          <a:endParaRPr lang="id-ID" sz="2000"/>
        </a:p>
      </dgm:t>
    </dgm:pt>
    <dgm:pt modelId="{FCA686DD-F85F-4E68-9B0A-D687917A3785}" type="sibTrans" cxnId="{97EFB5D4-B697-4655-9EC8-AAE89A44674F}">
      <dgm:prSet/>
      <dgm:spPr/>
      <dgm:t>
        <a:bodyPr/>
        <a:lstStyle/>
        <a:p>
          <a:endParaRPr lang="id-ID" sz="2000"/>
        </a:p>
      </dgm:t>
    </dgm:pt>
    <dgm:pt modelId="{D384A534-1864-4039-ABF5-1CB94FA5E6B6}">
      <dgm:prSet phldrT="[Text]" custT="1"/>
      <dgm:spPr/>
      <dgm:t>
        <a:bodyPr/>
        <a:lstStyle/>
        <a:p>
          <a:r>
            <a:rPr lang="en-US" sz="2800" dirty="0"/>
            <a:t>Belum </a:t>
          </a:r>
          <a:r>
            <a:rPr lang="en-US" sz="2800" dirty="0" err="1"/>
            <a:t>Elektronik</a:t>
          </a:r>
          <a:endParaRPr lang="id-ID" sz="2800" dirty="0"/>
        </a:p>
      </dgm:t>
    </dgm:pt>
    <dgm:pt modelId="{61EF1591-7B3D-4D46-AFB2-D72AFB7B3A72}" type="parTrans" cxnId="{72B1C98B-AE90-4B9B-8BA3-A89DF12F92DD}">
      <dgm:prSet/>
      <dgm:spPr/>
      <dgm:t>
        <a:bodyPr/>
        <a:lstStyle/>
        <a:p>
          <a:endParaRPr lang="id-ID" sz="2000"/>
        </a:p>
      </dgm:t>
    </dgm:pt>
    <dgm:pt modelId="{BAFFAFB4-62B4-4C0D-A04F-A0D92C49C395}" type="sibTrans" cxnId="{72B1C98B-AE90-4B9B-8BA3-A89DF12F92DD}">
      <dgm:prSet/>
      <dgm:spPr/>
      <dgm:t>
        <a:bodyPr/>
        <a:lstStyle/>
        <a:p>
          <a:endParaRPr lang="id-ID" sz="2000"/>
        </a:p>
      </dgm:t>
    </dgm:pt>
    <dgm:pt modelId="{22655294-52DB-46A4-81AC-F384525386A5}">
      <dgm:prSet phldrT="[Text]" custT="1"/>
      <dgm:spPr/>
      <dgm:t>
        <a:bodyPr/>
        <a:lstStyle/>
        <a:p>
          <a:r>
            <a:rPr lang="en-US" sz="1400" dirty="0" err="1"/>
            <a:t>Disampaikan</a:t>
          </a:r>
          <a:r>
            <a:rPr lang="en-US" sz="1400" dirty="0"/>
            <a:t> </a:t>
          </a:r>
          <a:r>
            <a:rPr lang="en-US" sz="1400" dirty="0" err="1"/>
            <a:t>melalui</a:t>
          </a:r>
          <a:r>
            <a:rPr lang="en-US" sz="1400" dirty="0"/>
            <a:t> Portal DJBC paling lama 3 </a:t>
          </a:r>
          <a:r>
            <a:rPr lang="en-US" sz="1400" dirty="0" err="1"/>
            <a:t>hari</a:t>
          </a:r>
          <a:r>
            <a:rPr lang="en-US" sz="1400" dirty="0"/>
            <a:t> </a:t>
          </a:r>
          <a:r>
            <a:rPr lang="en-US" sz="1400" dirty="0" err="1"/>
            <a:t>kerja</a:t>
          </a:r>
          <a:r>
            <a:rPr lang="en-US" sz="1400" dirty="0"/>
            <a:t> </a:t>
          </a:r>
          <a:r>
            <a:rPr lang="en-US" sz="1400" dirty="0" err="1"/>
            <a:t>sejak</a:t>
          </a:r>
          <a:r>
            <a:rPr lang="en-US" sz="1400" dirty="0"/>
            <a:t> </a:t>
          </a:r>
          <a:r>
            <a:rPr lang="en-US" sz="1400" dirty="0" err="1"/>
            <a:t>ditetapkan</a:t>
          </a:r>
          <a:endParaRPr lang="id-ID" sz="1400" dirty="0"/>
        </a:p>
      </dgm:t>
    </dgm:pt>
    <dgm:pt modelId="{FE9B8A50-A536-421D-A846-DE09194A7169}" type="parTrans" cxnId="{65A2D94E-37D6-4570-A217-E827904C415A}">
      <dgm:prSet/>
      <dgm:spPr/>
      <dgm:t>
        <a:bodyPr/>
        <a:lstStyle/>
        <a:p>
          <a:endParaRPr lang="id-ID" sz="2000"/>
        </a:p>
      </dgm:t>
    </dgm:pt>
    <dgm:pt modelId="{FA86D5C3-39D8-4673-9B87-E9C94807E2E0}" type="sibTrans" cxnId="{65A2D94E-37D6-4570-A217-E827904C415A}">
      <dgm:prSet/>
      <dgm:spPr/>
      <dgm:t>
        <a:bodyPr/>
        <a:lstStyle/>
        <a:p>
          <a:endParaRPr lang="id-ID" sz="2000"/>
        </a:p>
      </dgm:t>
    </dgm:pt>
    <dgm:pt modelId="{14A6CDB4-E93B-437E-ADD3-221E263F5AE0}">
      <dgm:prSet phldrT="[Text]" custT="1"/>
      <dgm:spPr/>
      <dgm:t>
        <a:bodyPr/>
        <a:lstStyle/>
        <a:p>
          <a:r>
            <a:rPr lang="en-US" sz="2800" dirty="0" err="1"/>
            <a:t>Gangguan</a:t>
          </a:r>
          <a:r>
            <a:rPr lang="en-US" sz="2800" dirty="0"/>
            <a:t> </a:t>
          </a:r>
          <a:r>
            <a:rPr lang="en-US" sz="2800" dirty="0" err="1"/>
            <a:t>Operasional</a:t>
          </a:r>
          <a:endParaRPr lang="id-ID" sz="2800" dirty="0"/>
        </a:p>
      </dgm:t>
    </dgm:pt>
    <dgm:pt modelId="{F251C68C-5E22-4D68-89E7-B1917B28787B}" type="parTrans" cxnId="{C019806B-EBB6-4C6B-94C6-DCA0F0816DD0}">
      <dgm:prSet/>
      <dgm:spPr/>
      <dgm:t>
        <a:bodyPr/>
        <a:lstStyle/>
        <a:p>
          <a:endParaRPr lang="id-ID" sz="2000"/>
        </a:p>
      </dgm:t>
    </dgm:pt>
    <dgm:pt modelId="{81E5A993-B006-4A8B-80F5-F591FFBE077A}" type="sibTrans" cxnId="{C019806B-EBB6-4C6B-94C6-DCA0F0816DD0}">
      <dgm:prSet/>
      <dgm:spPr/>
      <dgm:t>
        <a:bodyPr/>
        <a:lstStyle/>
        <a:p>
          <a:endParaRPr lang="id-ID" sz="2000"/>
        </a:p>
      </dgm:t>
    </dgm:pt>
    <dgm:pt modelId="{68D0E81C-369C-4883-AE9A-A1D8D260DBD5}">
      <dgm:prSet phldrT="[Text]" custT="1"/>
      <dgm:spPr/>
      <dgm:t>
        <a:bodyPr/>
        <a:lstStyle/>
        <a:p>
          <a:pPr>
            <a:buNone/>
          </a:pPr>
          <a:r>
            <a:rPr lang="en-US" sz="1400" dirty="0" err="1"/>
            <a:t>Disampaikan</a:t>
          </a:r>
          <a:r>
            <a:rPr lang="en-US" sz="1400" dirty="0"/>
            <a:t> secara manual paling lama 3 </a:t>
          </a:r>
          <a:r>
            <a:rPr lang="en-US" sz="1400" dirty="0" err="1"/>
            <a:t>hari</a:t>
          </a:r>
          <a:r>
            <a:rPr lang="en-US" sz="1400" dirty="0"/>
            <a:t> </a:t>
          </a:r>
          <a:r>
            <a:rPr lang="en-US" sz="1400" dirty="0" err="1"/>
            <a:t>kerja</a:t>
          </a:r>
          <a:r>
            <a:rPr lang="en-US" sz="1400" dirty="0"/>
            <a:t> setelah </a:t>
          </a:r>
          <a:r>
            <a:rPr lang="en-US" sz="1400" dirty="0" err="1"/>
            <a:t>ditetapkan</a:t>
          </a:r>
          <a:endParaRPr lang="id-ID" sz="1400" dirty="0"/>
        </a:p>
      </dgm:t>
    </dgm:pt>
    <dgm:pt modelId="{AC376B79-B18E-40D8-9D58-F0F6DFB39F90}" type="parTrans" cxnId="{8A006197-1A21-4BD9-AC60-9F665DFE1DF5}">
      <dgm:prSet/>
      <dgm:spPr/>
      <dgm:t>
        <a:bodyPr/>
        <a:lstStyle/>
        <a:p>
          <a:endParaRPr lang="id-ID" sz="2000"/>
        </a:p>
      </dgm:t>
    </dgm:pt>
    <dgm:pt modelId="{339661DE-D99B-4240-B2EB-CA6E23E53A2F}" type="sibTrans" cxnId="{8A006197-1A21-4BD9-AC60-9F665DFE1DF5}">
      <dgm:prSet/>
      <dgm:spPr/>
      <dgm:t>
        <a:bodyPr/>
        <a:lstStyle/>
        <a:p>
          <a:endParaRPr lang="id-ID" sz="2000"/>
        </a:p>
      </dgm:t>
    </dgm:pt>
    <dgm:pt modelId="{FD0AAF4D-C26E-4A5B-BA19-997E99972512}">
      <dgm:prSet phldrT="[Text]" custT="1"/>
      <dgm:spPr/>
      <dgm:t>
        <a:bodyPr/>
        <a:lstStyle/>
        <a:p>
          <a:pPr>
            <a:buNone/>
          </a:pPr>
          <a:r>
            <a:rPr lang="en-US" sz="1050" dirty="0"/>
            <a:t>a. </a:t>
          </a:r>
          <a:r>
            <a:rPr lang="en-US" sz="1050" dirty="0" err="1"/>
            <a:t>tanda</a:t>
          </a:r>
          <a:r>
            <a:rPr lang="en-US" sz="1050" dirty="0"/>
            <a:t> terima </a:t>
          </a:r>
          <a:r>
            <a:rPr lang="en-US" sz="1050" dirty="0" err="1"/>
            <a:t>surat</a:t>
          </a:r>
          <a:r>
            <a:rPr lang="en-US" sz="1050" dirty="0"/>
            <a:t> (</a:t>
          </a:r>
          <a:r>
            <a:rPr lang="en-US" sz="1050" dirty="0" err="1"/>
            <a:t>dalam</a:t>
          </a:r>
          <a:r>
            <a:rPr lang="en-US" sz="1050" dirty="0"/>
            <a:t> </a:t>
          </a:r>
          <a:r>
            <a:rPr lang="en-US" sz="1050" dirty="0" err="1"/>
            <a:t>hal</a:t>
          </a:r>
          <a:r>
            <a:rPr lang="en-US" sz="1050" dirty="0"/>
            <a:t> </a:t>
          </a:r>
          <a:r>
            <a:rPr lang="en-US" sz="1050" dirty="0" err="1"/>
            <a:t>disampaikan</a:t>
          </a:r>
          <a:r>
            <a:rPr lang="en-US" sz="1050" dirty="0"/>
            <a:t> langsung)</a:t>
          </a:r>
          <a:endParaRPr lang="id-ID" sz="1050" dirty="0"/>
        </a:p>
      </dgm:t>
    </dgm:pt>
    <dgm:pt modelId="{FC04FFF9-1A22-4618-AD21-3943895FD8D1}" type="parTrans" cxnId="{25575B9E-DB61-48B3-A6CB-8115705CF23F}">
      <dgm:prSet/>
      <dgm:spPr/>
      <dgm:t>
        <a:bodyPr/>
        <a:lstStyle/>
        <a:p>
          <a:endParaRPr lang="id-ID" sz="2000"/>
        </a:p>
      </dgm:t>
    </dgm:pt>
    <dgm:pt modelId="{BD7E0BFB-D77D-4D8D-9073-1ABA09116318}" type="sibTrans" cxnId="{25575B9E-DB61-48B3-A6CB-8115705CF23F}">
      <dgm:prSet/>
      <dgm:spPr/>
      <dgm:t>
        <a:bodyPr/>
        <a:lstStyle/>
        <a:p>
          <a:endParaRPr lang="id-ID" sz="2000"/>
        </a:p>
      </dgm:t>
    </dgm:pt>
    <dgm:pt modelId="{41710B87-A33C-4217-A49F-EDBFA629E1F1}">
      <dgm:prSet phldrT="[Text]" custT="1"/>
      <dgm:spPr/>
      <dgm:t>
        <a:bodyPr/>
        <a:lstStyle/>
        <a:p>
          <a:pPr>
            <a:buNone/>
          </a:pPr>
          <a:r>
            <a:rPr lang="en-US" sz="1050" dirty="0"/>
            <a:t>b. </a:t>
          </a:r>
          <a:r>
            <a:rPr lang="en-US" sz="1050" dirty="0" err="1"/>
            <a:t>bukti</a:t>
          </a:r>
          <a:r>
            <a:rPr lang="en-US" sz="1050" dirty="0"/>
            <a:t> </a:t>
          </a:r>
          <a:r>
            <a:rPr lang="en-US" sz="1050" dirty="0" err="1"/>
            <a:t>pengiriman</a:t>
          </a:r>
          <a:r>
            <a:rPr lang="en-US" sz="1050" dirty="0"/>
            <a:t> </a:t>
          </a:r>
          <a:r>
            <a:rPr lang="en-US" sz="1050" dirty="0" err="1"/>
            <a:t>surat</a:t>
          </a:r>
          <a:r>
            <a:rPr lang="en-US" sz="1050" dirty="0"/>
            <a:t> (</a:t>
          </a:r>
          <a:r>
            <a:rPr lang="en-US" sz="1050" dirty="0" err="1"/>
            <a:t>dalam</a:t>
          </a:r>
          <a:r>
            <a:rPr lang="en-US" sz="1050" dirty="0"/>
            <a:t> </a:t>
          </a:r>
          <a:r>
            <a:rPr lang="en-US" sz="1050" dirty="0" err="1"/>
            <a:t>hal</a:t>
          </a:r>
          <a:r>
            <a:rPr lang="en-US" sz="1050" dirty="0"/>
            <a:t> dikirim)</a:t>
          </a:r>
          <a:endParaRPr lang="id-ID" sz="1050" dirty="0"/>
        </a:p>
      </dgm:t>
    </dgm:pt>
    <dgm:pt modelId="{64F2A464-FF45-4AF3-BF79-13A02C5B79D5}" type="parTrans" cxnId="{EBA51CEC-234B-4471-B7B0-3FBE50C388EA}">
      <dgm:prSet/>
      <dgm:spPr/>
      <dgm:t>
        <a:bodyPr/>
        <a:lstStyle/>
        <a:p>
          <a:endParaRPr lang="id-ID" sz="2000"/>
        </a:p>
      </dgm:t>
    </dgm:pt>
    <dgm:pt modelId="{83051D12-20D7-40CF-81A8-5B41AA41CE84}" type="sibTrans" cxnId="{EBA51CEC-234B-4471-B7B0-3FBE50C388EA}">
      <dgm:prSet/>
      <dgm:spPr/>
      <dgm:t>
        <a:bodyPr/>
        <a:lstStyle/>
        <a:p>
          <a:endParaRPr lang="id-ID" sz="2000"/>
        </a:p>
      </dgm:t>
    </dgm:pt>
    <dgm:pt modelId="{4FF6E30D-088B-40B1-B2A9-F38622B245F5}">
      <dgm:prSet phldrT="[Text]" custT="1"/>
      <dgm:spPr/>
      <dgm:t>
        <a:bodyPr/>
        <a:lstStyle/>
        <a:p>
          <a:pPr>
            <a:buNone/>
          </a:pPr>
          <a:r>
            <a:rPr lang="en-US" sz="1050" dirty="0"/>
            <a:t>c. </a:t>
          </a:r>
          <a:r>
            <a:rPr lang="en-US" sz="1050" dirty="0" err="1"/>
            <a:t>bukti</a:t>
          </a:r>
          <a:r>
            <a:rPr lang="en-US" sz="1050" dirty="0"/>
            <a:t> </a:t>
          </a:r>
          <a:r>
            <a:rPr lang="en-US" sz="1050" dirty="0" err="1"/>
            <a:t>pengiriman</a:t>
          </a:r>
          <a:r>
            <a:rPr lang="en-US" sz="1050" dirty="0"/>
            <a:t> lain </a:t>
          </a:r>
          <a:endParaRPr lang="id-ID" sz="1050" dirty="0"/>
        </a:p>
      </dgm:t>
    </dgm:pt>
    <dgm:pt modelId="{E7321E1A-5346-4F4C-A523-2D6F788E258F}" type="parTrans" cxnId="{D8C655AA-78AC-4D1D-A324-765AD9DE5A98}">
      <dgm:prSet/>
      <dgm:spPr/>
      <dgm:t>
        <a:bodyPr/>
        <a:lstStyle/>
        <a:p>
          <a:endParaRPr lang="id-ID" sz="2000"/>
        </a:p>
      </dgm:t>
    </dgm:pt>
    <dgm:pt modelId="{B91A1E3F-E6D1-48C2-BE2F-9CDECD3232DA}" type="sibTrans" cxnId="{D8C655AA-78AC-4D1D-A324-765AD9DE5A98}">
      <dgm:prSet/>
      <dgm:spPr/>
      <dgm:t>
        <a:bodyPr/>
        <a:lstStyle/>
        <a:p>
          <a:endParaRPr lang="id-ID" sz="2000"/>
        </a:p>
      </dgm:t>
    </dgm:pt>
    <dgm:pt modelId="{7C7DA738-923B-4BCD-B670-6C058E058C74}">
      <dgm:prSet phldrT="[Text]" custT="1"/>
      <dgm:spPr/>
      <dgm:t>
        <a:bodyPr/>
        <a:lstStyle/>
        <a:p>
          <a:pPr>
            <a:buNone/>
          </a:pPr>
          <a:r>
            <a:rPr lang="en-US" sz="1400" dirty="0" err="1"/>
            <a:t>Dinyatakan</a:t>
          </a:r>
          <a:r>
            <a:rPr lang="en-US" sz="1400" dirty="0"/>
            <a:t> dengan:</a:t>
          </a:r>
          <a:endParaRPr lang="id-ID" sz="1400" dirty="0"/>
        </a:p>
      </dgm:t>
    </dgm:pt>
    <dgm:pt modelId="{D675F842-A8AF-486D-A0B3-7B94EC5C5135}" type="parTrans" cxnId="{EB735938-FC08-41B7-B3CE-522A07517347}">
      <dgm:prSet/>
      <dgm:spPr/>
      <dgm:t>
        <a:bodyPr/>
        <a:lstStyle/>
        <a:p>
          <a:endParaRPr lang="id-ID" sz="2000"/>
        </a:p>
      </dgm:t>
    </dgm:pt>
    <dgm:pt modelId="{812C778D-1865-442C-AB8F-06321CA462CE}" type="sibTrans" cxnId="{EB735938-FC08-41B7-B3CE-522A07517347}">
      <dgm:prSet/>
      <dgm:spPr/>
      <dgm:t>
        <a:bodyPr/>
        <a:lstStyle/>
        <a:p>
          <a:endParaRPr lang="id-ID" sz="2000"/>
        </a:p>
      </dgm:t>
    </dgm:pt>
    <dgm:pt modelId="{F0B3FD1D-A0CB-4B28-B71C-527DD5D67814}" type="pres">
      <dgm:prSet presAssocID="{216104DF-A535-4998-BCB5-AC48FEE26F52}" presName="Name0" presStyleCnt="0">
        <dgm:presLayoutVars>
          <dgm:dir/>
          <dgm:animLvl val="lvl"/>
          <dgm:resizeHandles val="exact"/>
        </dgm:presLayoutVars>
      </dgm:prSet>
      <dgm:spPr/>
    </dgm:pt>
    <dgm:pt modelId="{0878D72F-1C96-4272-96F5-FEC195EED533}" type="pres">
      <dgm:prSet presAssocID="{5EC84465-1B36-40D6-A552-6F99E1EBD1F7}" presName="vertFlow" presStyleCnt="0"/>
      <dgm:spPr/>
    </dgm:pt>
    <dgm:pt modelId="{E378BDA2-3F29-4E20-8A15-44B71C000011}" type="pres">
      <dgm:prSet presAssocID="{5EC84465-1B36-40D6-A552-6F99E1EBD1F7}" presName="header" presStyleLbl="node1" presStyleIdx="0" presStyleCnt="3"/>
      <dgm:spPr/>
    </dgm:pt>
    <dgm:pt modelId="{BF1E0FFA-E6A9-4C61-8BE4-5AC2C86C830A}" type="pres">
      <dgm:prSet presAssocID="{0CEC9D6F-9415-45EB-A7DF-20E7D5A383BD}" presName="parTrans" presStyleLbl="sibTrans2D1" presStyleIdx="0" presStyleCnt="5"/>
      <dgm:spPr/>
    </dgm:pt>
    <dgm:pt modelId="{34421116-9943-48AB-9646-AE36AF97FA6D}" type="pres">
      <dgm:prSet presAssocID="{B7252FF6-2BA8-4568-B957-A4FF07D06948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D63E9799-318C-420B-AA77-FD20C6F35BB4}" type="pres">
      <dgm:prSet presAssocID="{FCA686DD-F85F-4E68-9B0A-D687917A3785}" presName="sibTrans" presStyleLbl="sibTrans2D1" presStyleIdx="1" presStyleCnt="5"/>
      <dgm:spPr/>
    </dgm:pt>
    <dgm:pt modelId="{80855E07-6084-4224-9C30-B7EF2185EB51}" type="pres">
      <dgm:prSet presAssocID="{9F815905-D690-4816-9DED-BD73530FCA06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288EA01B-A217-4F59-9244-DCC68918E03E}" type="pres">
      <dgm:prSet presAssocID="{5EC84465-1B36-40D6-A552-6F99E1EBD1F7}" presName="hSp" presStyleCnt="0"/>
      <dgm:spPr/>
    </dgm:pt>
    <dgm:pt modelId="{6E3666CF-D311-4819-9F4A-9F5A657B5F2B}" type="pres">
      <dgm:prSet presAssocID="{D384A534-1864-4039-ABF5-1CB94FA5E6B6}" presName="vertFlow" presStyleCnt="0"/>
      <dgm:spPr/>
    </dgm:pt>
    <dgm:pt modelId="{7954B724-6302-4FFF-921D-29D138FB3C55}" type="pres">
      <dgm:prSet presAssocID="{D384A534-1864-4039-ABF5-1CB94FA5E6B6}" presName="header" presStyleLbl="node1" presStyleIdx="1" presStyleCnt="3"/>
      <dgm:spPr/>
    </dgm:pt>
    <dgm:pt modelId="{37D1601F-D36F-4446-A398-92E73DCF28B5}" type="pres">
      <dgm:prSet presAssocID="{FE9B8A50-A536-421D-A846-DE09194A7169}" presName="parTrans" presStyleLbl="sibTrans2D1" presStyleIdx="2" presStyleCnt="5"/>
      <dgm:spPr/>
    </dgm:pt>
    <dgm:pt modelId="{873BAE77-E523-4564-85F9-E117C31CA9EC}" type="pres">
      <dgm:prSet presAssocID="{22655294-52DB-46A4-81AC-F384525386A5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398FE2D4-053F-4069-A089-303D27857FA5}" type="pres">
      <dgm:prSet presAssocID="{D384A534-1864-4039-ABF5-1CB94FA5E6B6}" presName="hSp" presStyleCnt="0"/>
      <dgm:spPr/>
    </dgm:pt>
    <dgm:pt modelId="{3D8470FF-8AAC-4EDE-A03D-64A53AFE3533}" type="pres">
      <dgm:prSet presAssocID="{14A6CDB4-E93B-437E-ADD3-221E263F5AE0}" presName="vertFlow" presStyleCnt="0"/>
      <dgm:spPr/>
    </dgm:pt>
    <dgm:pt modelId="{FFB04EC6-F7D7-4669-9018-AE2D81CD80EF}" type="pres">
      <dgm:prSet presAssocID="{14A6CDB4-E93B-437E-ADD3-221E263F5AE0}" presName="header" presStyleLbl="node1" presStyleIdx="2" presStyleCnt="3"/>
      <dgm:spPr/>
    </dgm:pt>
    <dgm:pt modelId="{00DBD246-9F79-439F-A683-1B6EBD3A3296}" type="pres">
      <dgm:prSet presAssocID="{AC376B79-B18E-40D8-9D58-F0F6DFB39F90}" presName="parTrans" presStyleLbl="sibTrans2D1" presStyleIdx="3" presStyleCnt="5"/>
      <dgm:spPr/>
    </dgm:pt>
    <dgm:pt modelId="{E7C4CD8B-5B83-4DA3-9432-250CAFD7C26F}" type="pres">
      <dgm:prSet presAssocID="{68D0E81C-369C-4883-AE9A-A1D8D260DBD5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351475A4-AADE-43E6-A8A1-FD2B8A9F89EC}" type="pres">
      <dgm:prSet presAssocID="{339661DE-D99B-4240-B2EB-CA6E23E53A2F}" presName="sibTrans" presStyleLbl="sibTrans2D1" presStyleIdx="4" presStyleCnt="5"/>
      <dgm:spPr/>
    </dgm:pt>
    <dgm:pt modelId="{499B1783-DBAA-4798-B06D-5E5A701F21CF}" type="pres">
      <dgm:prSet presAssocID="{7C7DA738-923B-4BCD-B670-6C058E058C74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5D77F00B-B110-4688-A241-A26890DEDD46}" srcId="{5EC84465-1B36-40D6-A552-6F99E1EBD1F7}" destId="{9F815905-D690-4816-9DED-BD73530FCA06}" srcOrd="1" destOrd="0" parTransId="{CEB9403A-8AD0-4C3E-AC59-6146C2BC61B3}" sibTransId="{9C7B827E-36D9-4098-8BB6-6F6452C4C9CC}"/>
    <dgm:cxn modelId="{5079A917-0726-4A38-9C1C-E363563F7BC6}" type="presOf" srcId="{14A6CDB4-E93B-437E-ADD3-221E263F5AE0}" destId="{FFB04EC6-F7D7-4669-9018-AE2D81CD80EF}" srcOrd="0" destOrd="0" presId="urn:microsoft.com/office/officeart/2005/8/layout/lProcess1"/>
    <dgm:cxn modelId="{E6F5F11A-8102-47AE-81D4-6E616C42B373}" type="presOf" srcId="{9F815905-D690-4816-9DED-BD73530FCA06}" destId="{80855E07-6084-4224-9C30-B7EF2185EB51}" srcOrd="0" destOrd="0" presId="urn:microsoft.com/office/officeart/2005/8/layout/lProcess1"/>
    <dgm:cxn modelId="{6F83E11E-0F7A-49EC-ACE1-34C24CA1F3D5}" type="presOf" srcId="{AC376B79-B18E-40D8-9D58-F0F6DFB39F90}" destId="{00DBD246-9F79-439F-A683-1B6EBD3A3296}" srcOrd="0" destOrd="0" presId="urn:microsoft.com/office/officeart/2005/8/layout/lProcess1"/>
    <dgm:cxn modelId="{76AE0122-2A1F-4502-BC3F-737EA1437BB6}" type="presOf" srcId="{22655294-52DB-46A4-81AC-F384525386A5}" destId="{873BAE77-E523-4564-85F9-E117C31CA9EC}" srcOrd="0" destOrd="0" presId="urn:microsoft.com/office/officeart/2005/8/layout/lProcess1"/>
    <dgm:cxn modelId="{DD746027-8D98-4EB8-95C5-D89F1250604F}" type="presOf" srcId="{7C7DA738-923B-4BCD-B670-6C058E058C74}" destId="{499B1783-DBAA-4798-B06D-5E5A701F21CF}" srcOrd="0" destOrd="0" presId="urn:microsoft.com/office/officeart/2005/8/layout/lProcess1"/>
    <dgm:cxn modelId="{CBB74F36-37B9-431C-B92A-EE5A819A98FD}" type="presOf" srcId="{5EC84465-1B36-40D6-A552-6F99E1EBD1F7}" destId="{E378BDA2-3F29-4E20-8A15-44B71C000011}" srcOrd="0" destOrd="0" presId="urn:microsoft.com/office/officeart/2005/8/layout/lProcess1"/>
    <dgm:cxn modelId="{326F1A37-3928-43C3-95DE-AA48E099F76C}" type="presOf" srcId="{4FF6E30D-088B-40B1-B2A9-F38622B245F5}" destId="{499B1783-DBAA-4798-B06D-5E5A701F21CF}" srcOrd="0" destOrd="3" presId="urn:microsoft.com/office/officeart/2005/8/layout/lProcess1"/>
    <dgm:cxn modelId="{EB735938-FC08-41B7-B3CE-522A07517347}" srcId="{14A6CDB4-E93B-437E-ADD3-221E263F5AE0}" destId="{7C7DA738-923B-4BCD-B670-6C058E058C74}" srcOrd="1" destOrd="0" parTransId="{D675F842-A8AF-486D-A0B3-7B94EC5C5135}" sibTransId="{812C778D-1865-442C-AB8F-06321CA462CE}"/>
    <dgm:cxn modelId="{F54F115C-230F-4E5A-911C-FA16BB66EA6D}" type="presOf" srcId="{D384A534-1864-4039-ABF5-1CB94FA5E6B6}" destId="{7954B724-6302-4FFF-921D-29D138FB3C55}" srcOrd="0" destOrd="0" presId="urn:microsoft.com/office/officeart/2005/8/layout/lProcess1"/>
    <dgm:cxn modelId="{34B70747-457A-4573-9AC3-546B1C3C0BC8}" type="presOf" srcId="{68D0E81C-369C-4883-AE9A-A1D8D260DBD5}" destId="{E7C4CD8B-5B83-4DA3-9432-250CAFD7C26F}" srcOrd="0" destOrd="0" presId="urn:microsoft.com/office/officeart/2005/8/layout/lProcess1"/>
    <dgm:cxn modelId="{C019806B-EBB6-4C6B-94C6-DCA0F0816DD0}" srcId="{216104DF-A535-4998-BCB5-AC48FEE26F52}" destId="{14A6CDB4-E93B-437E-ADD3-221E263F5AE0}" srcOrd="2" destOrd="0" parTransId="{F251C68C-5E22-4D68-89E7-B1917B28787B}" sibTransId="{81E5A993-B006-4A8B-80F5-F591FFBE077A}"/>
    <dgm:cxn modelId="{65A2D94E-37D6-4570-A217-E827904C415A}" srcId="{D384A534-1864-4039-ABF5-1CB94FA5E6B6}" destId="{22655294-52DB-46A4-81AC-F384525386A5}" srcOrd="0" destOrd="0" parTransId="{FE9B8A50-A536-421D-A846-DE09194A7169}" sibTransId="{FA86D5C3-39D8-4673-9B87-E9C94807E2E0}"/>
    <dgm:cxn modelId="{0D31E573-55B6-4EC5-9AD3-421A675E5FFE}" type="presOf" srcId="{FE9B8A50-A536-421D-A846-DE09194A7169}" destId="{37D1601F-D36F-4446-A398-92E73DCF28B5}" srcOrd="0" destOrd="0" presId="urn:microsoft.com/office/officeart/2005/8/layout/lProcess1"/>
    <dgm:cxn modelId="{4978545A-3E33-488F-85DA-526280C1D28D}" type="presOf" srcId="{41710B87-A33C-4217-A49F-EDBFA629E1F1}" destId="{499B1783-DBAA-4798-B06D-5E5A701F21CF}" srcOrd="0" destOrd="2" presId="urn:microsoft.com/office/officeart/2005/8/layout/lProcess1"/>
    <dgm:cxn modelId="{9C5B947A-01AF-445E-B5E7-C624F89D526B}" type="presOf" srcId="{FD0AAF4D-C26E-4A5B-BA19-997E99972512}" destId="{499B1783-DBAA-4798-B06D-5E5A701F21CF}" srcOrd="0" destOrd="1" presId="urn:microsoft.com/office/officeart/2005/8/layout/lProcess1"/>
    <dgm:cxn modelId="{01658C7B-5B65-47DF-BCE8-E450B409A93D}" type="presOf" srcId="{339661DE-D99B-4240-B2EB-CA6E23E53A2F}" destId="{351475A4-AADE-43E6-A8A1-FD2B8A9F89EC}" srcOrd="0" destOrd="0" presId="urn:microsoft.com/office/officeart/2005/8/layout/lProcess1"/>
    <dgm:cxn modelId="{05F05C85-E195-4999-9C31-E537CC17B9F0}" srcId="{216104DF-A535-4998-BCB5-AC48FEE26F52}" destId="{5EC84465-1B36-40D6-A552-6F99E1EBD1F7}" srcOrd="0" destOrd="0" parTransId="{DE507E41-B9F4-4334-A7FA-D1EBD2436742}" sibTransId="{6C3F429D-E464-4806-955A-C053B1562AC5}"/>
    <dgm:cxn modelId="{4EA0078B-AC10-44D0-AEA7-75F922372553}" type="presOf" srcId="{FCA686DD-F85F-4E68-9B0A-D687917A3785}" destId="{D63E9799-318C-420B-AA77-FD20C6F35BB4}" srcOrd="0" destOrd="0" presId="urn:microsoft.com/office/officeart/2005/8/layout/lProcess1"/>
    <dgm:cxn modelId="{72B1C98B-AE90-4B9B-8BA3-A89DF12F92DD}" srcId="{216104DF-A535-4998-BCB5-AC48FEE26F52}" destId="{D384A534-1864-4039-ABF5-1CB94FA5E6B6}" srcOrd="1" destOrd="0" parTransId="{61EF1591-7B3D-4D46-AFB2-D72AFB7B3A72}" sibTransId="{BAFFAFB4-62B4-4C0D-A04F-A0D92C49C395}"/>
    <dgm:cxn modelId="{C415AE8C-263B-4B3E-8D7B-40649537D947}" type="presOf" srcId="{0CEC9D6F-9415-45EB-A7DF-20E7D5A383BD}" destId="{BF1E0FFA-E6A9-4C61-8BE4-5AC2C86C830A}" srcOrd="0" destOrd="0" presId="urn:microsoft.com/office/officeart/2005/8/layout/lProcess1"/>
    <dgm:cxn modelId="{3058DF92-4505-4EC5-9D11-E9C722F883E7}" type="presOf" srcId="{216104DF-A535-4998-BCB5-AC48FEE26F52}" destId="{F0B3FD1D-A0CB-4B28-B71C-527DD5D67814}" srcOrd="0" destOrd="0" presId="urn:microsoft.com/office/officeart/2005/8/layout/lProcess1"/>
    <dgm:cxn modelId="{8A006197-1A21-4BD9-AC60-9F665DFE1DF5}" srcId="{14A6CDB4-E93B-437E-ADD3-221E263F5AE0}" destId="{68D0E81C-369C-4883-AE9A-A1D8D260DBD5}" srcOrd="0" destOrd="0" parTransId="{AC376B79-B18E-40D8-9D58-F0F6DFB39F90}" sibTransId="{339661DE-D99B-4240-B2EB-CA6E23E53A2F}"/>
    <dgm:cxn modelId="{25575B9E-DB61-48B3-A6CB-8115705CF23F}" srcId="{7C7DA738-923B-4BCD-B670-6C058E058C74}" destId="{FD0AAF4D-C26E-4A5B-BA19-997E99972512}" srcOrd="0" destOrd="0" parTransId="{FC04FFF9-1A22-4618-AD21-3943895FD8D1}" sibTransId="{BD7E0BFB-D77D-4D8D-9073-1ABA09116318}"/>
    <dgm:cxn modelId="{D8C655AA-78AC-4D1D-A324-765AD9DE5A98}" srcId="{7C7DA738-923B-4BCD-B670-6C058E058C74}" destId="{4FF6E30D-088B-40B1-B2A9-F38622B245F5}" srcOrd="2" destOrd="0" parTransId="{E7321E1A-5346-4F4C-A523-2D6F788E258F}" sibTransId="{B91A1E3F-E6D1-48C2-BE2F-9CDECD3232DA}"/>
    <dgm:cxn modelId="{97EFB5D4-B697-4655-9EC8-AAE89A44674F}" srcId="{5EC84465-1B36-40D6-A552-6F99E1EBD1F7}" destId="{B7252FF6-2BA8-4568-B957-A4FF07D06948}" srcOrd="0" destOrd="0" parTransId="{0CEC9D6F-9415-45EB-A7DF-20E7D5A383BD}" sibTransId="{FCA686DD-F85F-4E68-9B0A-D687917A3785}"/>
    <dgm:cxn modelId="{EBA51CEC-234B-4471-B7B0-3FBE50C388EA}" srcId="{7C7DA738-923B-4BCD-B670-6C058E058C74}" destId="{41710B87-A33C-4217-A49F-EDBFA629E1F1}" srcOrd="1" destOrd="0" parTransId="{64F2A464-FF45-4AF3-BF79-13A02C5B79D5}" sibTransId="{83051D12-20D7-40CF-81A8-5B41AA41CE84}"/>
    <dgm:cxn modelId="{56C628F7-8E76-4312-B019-F8BFD912C791}" type="presOf" srcId="{B7252FF6-2BA8-4568-B957-A4FF07D06948}" destId="{34421116-9943-48AB-9646-AE36AF97FA6D}" srcOrd="0" destOrd="0" presId="urn:microsoft.com/office/officeart/2005/8/layout/lProcess1"/>
    <dgm:cxn modelId="{16A07138-4F5E-408D-A496-0BD629343C47}" type="presParOf" srcId="{F0B3FD1D-A0CB-4B28-B71C-527DD5D67814}" destId="{0878D72F-1C96-4272-96F5-FEC195EED533}" srcOrd="0" destOrd="0" presId="urn:microsoft.com/office/officeart/2005/8/layout/lProcess1"/>
    <dgm:cxn modelId="{5D6AD775-7279-467E-9346-20408395D2DD}" type="presParOf" srcId="{0878D72F-1C96-4272-96F5-FEC195EED533}" destId="{E378BDA2-3F29-4E20-8A15-44B71C000011}" srcOrd="0" destOrd="0" presId="urn:microsoft.com/office/officeart/2005/8/layout/lProcess1"/>
    <dgm:cxn modelId="{24EB8AEA-B817-4A1F-89F2-F130387CFE5B}" type="presParOf" srcId="{0878D72F-1C96-4272-96F5-FEC195EED533}" destId="{BF1E0FFA-E6A9-4C61-8BE4-5AC2C86C830A}" srcOrd="1" destOrd="0" presId="urn:microsoft.com/office/officeart/2005/8/layout/lProcess1"/>
    <dgm:cxn modelId="{57BA61B5-D5D1-4EEF-91E4-F6E85BCA2C27}" type="presParOf" srcId="{0878D72F-1C96-4272-96F5-FEC195EED533}" destId="{34421116-9943-48AB-9646-AE36AF97FA6D}" srcOrd="2" destOrd="0" presId="urn:microsoft.com/office/officeart/2005/8/layout/lProcess1"/>
    <dgm:cxn modelId="{2604C897-61BD-49B1-9B69-461D8907F706}" type="presParOf" srcId="{0878D72F-1C96-4272-96F5-FEC195EED533}" destId="{D63E9799-318C-420B-AA77-FD20C6F35BB4}" srcOrd="3" destOrd="0" presId="urn:microsoft.com/office/officeart/2005/8/layout/lProcess1"/>
    <dgm:cxn modelId="{9C098B6A-A65E-44E5-B0C1-411D1BC114A9}" type="presParOf" srcId="{0878D72F-1C96-4272-96F5-FEC195EED533}" destId="{80855E07-6084-4224-9C30-B7EF2185EB51}" srcOrd="4" destOrd="0" presId="urn:microsoft.com/office/officeart/2005/8/layout/lProcess1"/>
    <dgm:cxn modelId="{740F195E-B69D-4F3F-8FD1-5F16DB2C9926}" type="presParOf" srcId="{F0B3FD1D-A0CB-4B28-B71C-527DD5D67814}" destId="{288EA01B-A217-4F59-9244-DCC68918E03E}" srcOrd="1" destOrd="0" presId="urn:microsoft.com/office/officeart/2005/8/layout/lProcess1"/>
    <dgm:cxn modelId="{DC9DA833-4DBB-4DAC-92E9-C99CADA75CA9}" type="presParOf" srcId="{F0B3FD1D-A0CB-4B28-B71C-527DD5D67814}" destId="{6E3666CF-D311-4819-9F4A-9F5A657B5F2B}" srcOrd="2" destOrd="0" presId="urn:microsoft.com/office/officeart/2005/8/layout/lProcess1"/>
    <dgm:cxn modelId="{F9B0D6AC-452A-4D2A-BA53-5A8DE48C488F}" type="presParOf" srcId="{6E3666CF-D311-4819-9F4A-9F5A657B5F2B}" destId="{7954B724-6302-4FFF-921D-29D138FB3C55}" srcOrd="0" destOrd="0" presId="urn:microsoft.com/office/officeart/2005/8/layout/lProcess1"/>
    <dgm:cxn modelId="{5DF9F090-4585-479C-9ECC-32B47D81932C}" type="presParOf" srcId="{6E3666CF-D311-4819-9F4A-9F5A657B5F2B}" destId="{37D1601F-D36F-4446-A398-92E73DCF28B5}" srcOrd="1" destOrd="0" presId="urn:microsoft.com/office/officeart/2005/8/layout/lProcess1"/>
    <dgm:cxn modelId="{52240640-AC02-49FC-8E31-05581800F48E}" type="presParOf" srcId="{6E3666CF-D311-4819-9F4A-9F5A657B5F2B}" destId="{873BAE77-E523-4564-85F9-E117C31CA9EC}" srcOrd="2" destOrd="0" presId="urn:microsoft.com/office/officeart/2005/8/layout/lProcess1"/>
    <dgm:cxn modelId="{4D22F76D-27C1-485A-B19B-06F2A293D2D6}" type="presParOf" srcId="{F0B3FD1D-A0CB-4B28-B71C-527DD5D67814}" destId="{398FE2D4-053F-4069-A089-303D27857FA5}" srcOrd="3" destOrd="0" presId="urn:microsoft.com/office/officeart/2005/8/layout/lProcess1"/>
    <dgm:cxn modelId="{3607870D-A63A-4CB4-A17A-B90A5053A206}" type="presParOf" srcId="{F0B3FD1D-A0CB-4B28-B71C-527DD5D67814}" destId="{3D8470FF-8AAC-4EDE-A03D-64A53AFE3533}" srcOrd="4" destOrd="0" presId="urn:microsoft.com/office/officeart/2005/8/layout/lProcess1"/>
    <dgm:cxn modelId="{2E2E9724-CF17-47F3-97E7-8C7D973A7FBA}" type="presParOf" srcId="{3D8470FF-8AAC-4EDE-A03D-64A53AFE3533}" destId="{FFB04EC6-F7D7-4669-9018-AE2D81CD80EF}" srcOrd="0" destOrd="0" presId="urn:microsoft.com/office/officeart/2005/8/layout/lProcess1"/>
    <dgm:cxn modelId="{D7008AC7-3A14-4DEC-A391-A846A1FAAFE8}" type="presParOf" srcId="{3D8470FF-8AAC-4EDE-A03D-64A53AFE3533}" destId="{00DBD246-9F79-439F-A683-1B6EBD3A3296}" srcOrd="1" destOrd="0" presId="urn:microsoft.com/office/officeart/2005/8/layout/lProcess1"/>
    <dgm:cxn modelId="{049A2F07-DB39-4021-8631-922A263249E7}" type="presParOf" srcId="{3D8470FF-8AAC-4EDE-A03D-64A53AFE3533}" destId="{E7C4CD8B-5B83-4DA3-9432-250CAFD7C26F}" srcOrd="2" destOrd="0" presId="urn:microsoft.com/office/officeart/2005/8/layout/lProcess1"/>
    <dgm:cxn modelId="{F6F37FAD-72D3-488B-B8CE-8D7A08F5421E}" type="presParOf" srcId="{3D8470FF-8AAC-4EDE-A03D-64A53AFE3533}" destId="{351475A4-AADE-43E6-A8A1-FD2B8A9F89EC}" srcOrd="3" destOrd="0" presId="urn:microsoft.com/office/officeart/2005/8/layout/lProcess1"/>
    <dgm:cxn modelId="{4B451916-0888-4C06-B400-4918206E64C8}" type="presParOf" srcId="{3D8470FF-8AAC-4EDE-A03D-64A53AFE3533}" destId="{499B1783-DBAA-4798-B06D-5E5A701F21CF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CB9971D-07C1-42B4-A615-ED6074BE218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8BD10FF-E71B-41F9-931D-E42277DF5D2D}">
      <dgm:prSet/>
      <dgm:spPr/>
      <dgm:t>
        <a:bodyPr/>
        <a:lstStyle/>
        <a:p>
          <a:r>
            <a:rPr lang="en-US" dirty="0" err="1"/>
            <a:t>Gangguan</a:t>
          </a:r>
          <a:r>
            <a:rPr lang="en-US" dirty="0"/>
            <a:t> </a:t>
          </a:r>
          <a:r>
            <a:rPr lang="en-US" dirty="0" err="1"/>
            <a:t>Operasional</a:t>
          </a:r>
          <a:endParaRPr lang="id-ID" dirty="0"/>
        </a:p>
      </dgm:t>
    </dgm:pt>
    <dgm:pt modelId="{3BD56F9B-B62C-407E-8D48-9047B35E226F}" type="parTrans" cxnId="{30A28F09-A44B-4CB7-B5B0-F7A5C8742CCF}">
      <dgm:prSet/>
      <dgm:spPr/>
      <dgm:t>
        <a:bodyPr/>
        <a:lstStyle/>
        <a:p>
          <a:endParaRPr lang="id-ID"/>
        </a:p>
      </dgm:t>
    </dgm:pt>
    <dgm:pt modelId="{24EA0439-0C13-4684-9FAC-D7C1EBCCDA01}" type="sibTrans" cxnId="{30A28F09-A44B-4CB7-B5B0-F7A5C8742CCF}">
      <dgm:prSet/>
      <dgm:spPr/>
      <dgm:t>
        <a:bodyPr/>
        <a:lstStyle/>
        <a:p>
          <a:endParaRPr lang="id-ID"/>
        </a:p>
      </dgm:t>
    </dgm:pt>
    <dgm:pt modelId="{3E8A165B-1E40-4E1E-B23B-A4522E01DEF9}" type="pres">
      <dgm:prSet presAssocID="{3CB9971D-07C1-42B4-A615-ED6074BE218D}" presName="Name0" presStyleCnt="0">
        <dgm:presLayoutVars>
          <dgm:dir/>
          <dgm:resizeHandles val="exact"/>
        </dgm:presLayoutVars>
      </dgm:prSet>
      <dgm:spPr/>
    </dgm:pt>
    <dgm:pt modelId="{D53AB0F2-7CE9-4EBC-88F9-2BA4D71109DA}" type="pres">
      <dgm:prSet presAssocID="{68BD10FF-E71B-41F9-931D-E42277DF5D2D}" presName="node" presStyleLbl="node1" presStyleIdx="0" presStyleCnt="1" custLinFactNeighborX="-6426" custLinFactNeighborY="0">
        <dgm:presLayoutVars>
          <dgm:bulletEnabled val="1"/>
        </dgm:presLayoutVars>
      </dgm:prSet>
      <dgm:spPr/>
    </dgm:pt>
  </dgm:ptLst>
  <dgm:cxnLst>
    <dgm:cxn modelId="{30A28F09-A44B-4CB7-B5B0-F7A5C8742CCF}" srcId="{3CB9971D-07C1-42B4-A615-ED6074BE218D}" destId="{68BD10FF-E71B-41F9-931D-E42277DF5D2D}" srcOrd="0" destOrd="0" parTransId="{3BD56F9B-B62C-407E-8D48-9047B35E226F}" sibTransId="{24EA0439-0C13-4684-9FAC-D7C1EBCCDA01}"/>
    <dgm:cxn modelId="{22CCC935-E88F-455F-906C-2EAFD1D972E1}" type="presOf" srcId="{3CB9971D-07C1-42B4-A615-ED6074BE218D}" destId="{3E8A165B-1E40-4E1E-B23B-A4522E01DEF9}" srcOrd="0" destOrd="0" presId="urn:microsoft.com/office/officeart/2005/8/layout/hList6"/>
    <dgm:cxn modelId="{922D7CAC-EB8A-49BF-B590-BDFC76F73A8C}" type="presOf" srcId="{68BD10FF-E71B-41F9-931D-E42277DF5D2D}" destId="{D53AB0F2-7CE9-4EBC-88F9-2BA4D71109DA}" srcOrd="0" destOrd="0" presId="urn:microsoft.com/office/officeart/2005/8/layout/hList6"/>
    <dgm:cxn modelId="{B5D0CAF4-303F-45C8-9E82-5B53B0FDFF93}" type="presParOf" srcId="{3E8A165B-1E40-4E1E-B23B-A4522E01DEF9}" destId="{D53AB0F2-7CE9-4EBC-88F9-2BA4D71109DA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A18447F4-EA11-4313-AF06-F820DF31959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78A3FA4-E936-4E7C-9680-2C18B8F49A65}">
      <dgm:prSet/>
      <dgm:spPr/>
      <dgm:t>
        <a:bodyPr/>
        <a:lstStyle/>
        <a:p>
          <a:r>
            <a:rPr lang="en-US" dirty="0"/>
            <a:t>Ketentuan </a:t>
          </a:r>
          <a:r>
            <a:rPr lang="en-US" dirty="0" err="1"/>
            <a:t>Peralihan</a:t>
          </a:r>
          <a:endParaRPr lang="id-ID" dirty="0"/>
        </a:p>
      </dgm:t>
    </dgm:pt>
    <dgm:pt modelId="{0D7FE3BF-BBFE-4817-A8AA-8B3123DACC18}" type="parTrans" cxnId="{83EB4BC6-4F0D-4C4E-9928-B30154D8DEDF}">
      <dgm:prSet/>
      <dgm:spPr/>
      <dgm:t>
        <a:bodyPr/>
        <a:lstStyle/>
        <a:p>
          <a:endParaRPr lang="id-ID"/>
        </a:p>
      </dgm:t>
    </dgm:pt>
    <dgm:pt modelId="{0FCE9162-C9DC-4CB6-BBCC-97AC95FB4917}" type="sibTrans" cxnId="{83EB4BC6-4F0D-4C4E-9928-B30154D8DEDF}">
      <dgm:prSet/>
      <dgm:spPr/>
      <dgm:t>
        <a:bodyPr/>
        <a:lstStyle/>
        <a:p>
          <a:endParaRPr lang="id-ID"/>
        </a:p>
      </dgm:t>
    </dgm:pt>
    <dgm:pt modelId="{F5F09052-A316-4CEB-AD58-C64CB39DACF4}" type="pres">
      <dgm:prSet presAssocID="{A18447F4-EA11-4313-AF06-F820DF319590}" presName="Name0" presStyleCnt="0">
        <dgm:presLayoutVars>
          <dgm:dir/>
          <dgm:resizeHandles val="exact"/>
        </dgm:presLayoutVars>
      </dgm:prSet>
      <dgm:spPr/>
    </dgm:pt>
    <dgm:pt modelId="{74825B07-C182-401E-9DAB-0BDD0593E587}" type="pres">
      <dgm:prSet presAssocID="{678A3FA4-E936-4E7C-9680-2C18B8F49A65}" presName="node" presStyleLbl="node1" presStyleIdx="0" presStyleCnt="1" custLinFactNeighborX="-1301">
        <dgm:presLayoutVars>
          <dgm:bulletEnabled val="1"/>
        </dgm:presLayoutVars>
      </dgm:prSet>
      <dgm:spPr/>
    </dgm:pt>
  </dgm:ptLst>
  <dgm:cxnLst>
    <dgm:cxn modelId="{4A447F3D-5A6A-4CE0-91D0-499A64E90BA7}" type="presOf" srcId="{A18447F4-EA11-4313-AF06-F820DF319590}" destId="{F5F09052-A316-4CEB-AD58-C64CB39DACF4}" srcOrd="0" destOrd="0" presId="urn:microsoft.com/office/officeart/2005/8/layout/hList6"/>
    <dgm:cxn modelId="{83EB4BC6-4F0D-4C4E-9928-B30154D8DEDF}" srcId="{A18447F4-EA11-4313-AF06-F820DF319590}" destId="{678A3FA4-E936-4E7C-9680-2C18B8F49A65}" srcOrd="0" destOrd="0" parTransId="{0D7FE3BF-BBFE-4817-A8AA-8B3123DACC18}" sibTransId="{0FCE9162-C9DC-4CB6-BBCC-97AC95FB4917}"/>
    <dgm:cxn modelId="{BD57C4D8-75A7-4C1D-8FE7-F2798FAD4870}" type="presOf" srcId="{678A3FA4-E936-4E7C-9680-2C18B8F49A65}" destId="{74825B07-C182-401E-9DAB-0BDD0593E587}" srcOrd="0" destOrd="0" presId="urn:microsoft.com/office/officeart/2005/8/layout/hList6"/>
    <dgm:cxn modelId="{012B99DC-9188-4173-91B3-CCEFCD15C43A}" type="presParOf" srcId="{F5F09052-A316-4CEB-AD58-C64CB39DACF4}" destId="{74825B07-C182-401E-9DAB-0BDD0593E58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16104DF-A535-4998-BCB5-AC48FEE26F52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FD8FE7CC-3B18-4C44-A749-5D6C989F7462}">
      <dgm:prSet/>
      <dgm:spPr/>
      <dgm:t>
        <a:bodyPr/>
        <a:lstStyle/>
        <a:p>
          <a:r>
            <a:rPr lang="en-US" dirty="0" err="1"/>
            <a:t>Pengajuan</a:t>
          </a:r>
          <a:r>
            <a:rPr lang="en-US" dirty="0"/>
            <a:t> Keberatan dan/atau </a:t>
          </a:r>
          <a:r>
            <a:rPr lang="en-US" dirty="0" err="1"/>
            <a:t>Pencabutan</a:t>
          </a:r>
          <a:r>
            <a:rPr lang="en-US" dirty="0"/>
            <a:t> </a:t>
          </a:r>
          <a:r>
            <a:rPr lang="en-US" dirty="0" err="1"/>
            <a:t>Pengajuan</a:t>
          </a:r>
          <a:r>
            <a:rPr lang="en-US" dirty="0"/>
            <a:t> Keberatan yang </a:t>
          </a:r>
          <a:r>
            <a:rPr lang="en-US" dirty="0" err="1"/>
            <a:t>telah</a:t>
          </a:r>
          <a:r>
            <a:rPr lang="en-US" dirty="0"/>
            <a:t> </a:t>
          </a:r>
          <a:r>
            <a:rPr lang="en-US" dirty="0" err="1"/>
            <a:t>disampaikan</a:t>
          </a:r>
          <a:r>
            <a:rPr lang="en-US" dirty="0"/>
            <a:t> </a:t>
          </a:r>
          <a:r>
            <a:rPr lang="en-US" dirty="0" err="1"/>
            <a:t>sebelum</a:t>
          </a:r>
          <a:r>
            <a:rPr lang="en-US" dirty="0"/>
            <a:t> </a:t>
          </a:r>
          <a:r>
            <a:rPr lang="en-US" dirty="0" err="1"/>
            <a:t>berlakunya</a:t>
          </a:r>
          <a:r>
            <a:rPr lang="en-US" dirty="0"/>
            <a:t> PMK No.136/PMK.04/2022 </a:t>
          </a:r>
          <a:endParaRPr lang="id-ID" dirty="0"/>
        </a:p>
      </dgm:t>
    </dgm:pt>
    <dgm:pt modelId="{B0F26A02-FF87-4889-80E3-B26119AF13A3}" type="parTrans" cxnId="{FFE01372-417A-4C19-BBD3-EF020142993E}">
      <dgm:prSet/>
      <dgm:spPr/>
      <dgm:t>
        <a:bodyPr/>
        <a:lstStyle/>
        <a:p>
          <a:endParaRPr lang="id-ID"/>
        </a:p>
      </dgm:t>
    </dgm:pt>
    <dgm:pt modelId="{C1FBA0B5-A5AA-4FCA-94B4-2822E6EE6EC1}" type="sibTrans" cxnId="{FFE01372-417A-4C19-BBD3-EF020142993E}">
      <dgm:prSet/>
      <dgm:spPr/>
      <dgm:t>
        <a:bodyPr/>
        <a:lstStyle/>
        <a:p>
          <a:endParaRPr lang="id-ID"/>
        </a:p>
      </dgm:t>
    </dgm:pt>
    <dgm:pt modelId="{69772535-8B2E-4895-9825-02DDE925114B}">
      <dgm:prSet/>
      <dgm:spPr/>
      <dgm:t>
        <a:bodyPr/>
        <a:lstStyle/>
        <a:p>
          <a:r>
            <a:rPr lang="en-US" dirty="0"/>
            <a:t>Mulai </a:t>
          </a:r>
          <a:r>
            <a:rPr lang="en-US" dirty="0" err="1"/>
            <a:t>berlaku</a:t>
          </a:r>
          <a:r>
            <a:rPr lang="en-US" dirty="0"/>
            <a:t> PMK No.136/PMK.04/2022</a:t>
          </a:r>
          <a:endParaRPr lang="id-ID" dirty="0"/>
        </a:p>
      </dgm:t>
    </dgm:pt>
    <dgm:pt modelId="{F5FCFD2E-A551-47CC-B18B-1A6ADFC227AE}" type="parTrans" cxnId="{5D45CA2E-72BB-469D-BCF3-25A35E5BDC04}">
      <dgm:prSet/>
      <dgm:spPr/>
      <dgm:t>
        <a:bodyPr/>
        <a:lstStyle/>
        <a:p>
          <a:endParaRPr lang="id-ID"/>
        </a:p>
      </dgm:t>
    </dgm:pt>
    <dgm:pt modelId="{3FBD56BC-D95F-4843-8179-4AB03B3717D7}" type="sibTrans" cxnId="{5D45CA2E-72BB-469D-BCF3-25A35E5BDC04}">
      <dgm:prSet/>
      <dgm:spPr/>
      <dgm:t>
        <a:bodyPr/>
        <a:lstStyle/>
        <a:p>
          <a:endParaRPr lang="id-ID"/>
        </a:p>
      </dgm:t>
    </dgm:pt>
    <dgm:pt modelId="{D9BE9A4A-44E7-4D0C-BA69-999FB2A2999E}">
      <dgm:prSet/>
      <dgm:spPr/>
      <dgm:t>
        <a:bodyPr/>
        <a:lstStyle/>
        <a:p>
          <a:r>
            <a:rPr lang="en-US" dirty="0" err="1"/>
            <a:t>Diselesaikan</a:t>
          </a:r>
          <a:r>
            <a:rPr lang="en-US" dirty="0"/>
            <a:t> </a:t>
          </a:r>
          <a:r>
            <a:rPr lang="en-US" dirty="0" err="1"/>
            <a:t>berdasarkan</a:t>
          </a:r>
          <a:r>
            <a:rPr lang="en-US" dirty="0"/>
            <a:t> PMK No. 51/PMK.04/2017</a:t>
          </a:r>
          <a:endParaRPr lang="id-ID" dirty="0"/>
        </a:p>
      </dgm:t>
    </dgm:pt>
    <dgm:pt modelId="{D67C68F0-0613-4929-B4D9-E3ED40F8B829}" type="parTrans" cxnId="{545ED19F-B223-4E54-B13C-38AFB92DBE88}">
      <dgm:prSet/>
      <dgm:spPr/>
      <dgm:t>
        <a:bodyPr/>
        <a:lstStyle/>
        <a:p>
          <a:endParaRPr lang="id-ID"/>
        </a:p>
      </dgm:t>
    </dgm:pt>
    <dgm:pt modelId="{EE441C16-49F8-4CFA-8B0B-BA9EC4A1F258}" type="sibTrans" cxnId="{545ED19F-B223-4E54-B13C-38AFB92DBE88}">
      <dgm:prSet/>
      <dgm:spPr/>
      <dgm:t>
        <a:bodyPr/>
        <a:lstStyle/>
        <a:p>
          <a:endParaRPr lang="id-ID"/>
        </a:p>
      </dgm:t>
    </dgm:pt>
    <dgm:pt modelId="{369BCDB7-E9B8-4FFE-A9EE-F968B0D0A930}">
      <dgm:prSet/>
      <dgm:spPr/>
      <dgm:t>
        <a:bodyPr/>
        <a:lstStyle/>
        <a:p>
          <a:r>
            <a:rPr lang="en-US"/>
            <a:t>Tanggal </a:t>
          </a:r>
          <a:r>
            <a:rPr lang="en-US" dirty="0"/>
            <a:t>1 </a:t>
          </a:r>
          <a:r>
            <a:rPr lang="en-US" dirty="0" err="1"/>
            <a:t>Januari</a:t>
          </a:r>
          <a:r>
            <a:rPr lang="en-US" dirty="0"/>
            <a:t> 2023</a:t>
          </a:r>
          <a:endParaRPr lang="id-ID" dirty="0"/>
        </a:p>
      </dgm:t>
    </dgm:pt>
    <dgm:pt modelId="{9520DB34-7DA3-4C48-89A2-8AF1EB6CA246}" type="parTrans" cxnId="{15D32A5C-A573-4998-B458-7F595C000F9E}">
      <dgm:prSet/>
      <dgm:spPr/>
      <dgm:t>
        <a:bodyPr/>
        <a:lstStyle/>
        <a:p>
          <a:endParaRPr lang="id-ID"/>
        </a:p>
      </dgm:t>
    </dgm:pt>
    <dgm:pt modelId="{4221B3BF-C904-4F79-8E8B-99FA38F36548}" type="sibTrans" cxnId="{15D32A5C-A573-4998-B458-7F595C000F9E}">
      <dgm:prSet/>
      <dgm:spPr/>
      <dgm:t>
        <a:bodyPr/>
        <a:lstStyle/>
        <a:p>
          <a:endParaRPr lang="id-ID"/>
        </a:p>
      </dgm:t>
    </dgm:pt>
    <dgm:pt modelId="{752392F4-E1D1-4BBC-A586-9B8F370BFF1C}" type="pres">
      <dgm:prSet presAssocID="{216104DF-A535-4998-BCB5-AC48FEE26F52}" presName="Name0" presStyleCnt="0">
        <dgm:presLayoutVars>
          <dgm:dir/>
          <dgm:animLvl val="lvl"/>
          <dgm:resizeHandles val="exact"/>
        </dgm:presLayoutVars>
      </dgm:prSet>
      <dgm:spPr/>
    </dgm:pt>
    <dgm:pt modelId="{B21C8351-696B-448C-87B2-FD4EE84E887C}" type="pres">
      <dgm:prSet presAssocID="{FD8FE7CC-3B18-4C44-A749-5D6C989F7462}" presName="vertFlow" presStyleCnt="0"/>
      <dgm:spPr/>
    </dgm:pt>
    <dgm:pt modelId="{4A82F63D-74F7-4EBD-8FC2-0117F500901C}" type="pres">
      <dgm:prSet presAssocID="{FD8FE7CC-3B18-4C44-A749-5D6C989F7462}" presName="header" presStyleLbl="node1" presStyleIdx="0" presStyleCnt="2"/>
      <dgm:spPr/>
    </dgm:pt>
    <dgm:pt modelId="{BAD20879-0D07-40C5-96F2-D4D098DDF59C}" type="pres">
      <dgm:prSet presAssocID="{D67C68F0-0613-4929-B4D9-E3ED40F8B829}" presName="parTrans" presStyleLbl="sibTrans2D1" presStyleIdx="0" presStyleCnt="2"/>
      <dgm:spPr/>
    </dgm:pt>
    <dgm:pt modelId="{177DFE52-4F45-4ADA-AA6A-20EB99875A8B}" type="pres">
      <dgm:prSet presAssocID="{D9BE9A4A-44E7-4D0C-BA69-999FB2A2999E}" presName="child" presStyleLbl="alignAccFollowNode1" presStyleIdx="0" presStyleCnt="2">
        <dgm:presLayoutVars>
          <dgm:chMax val="0"/>
          <dgm:bulletEnabled val="1"/>
        </dgm:presLayoutVars>
      </dgm:prSet>
      <dgm:spPr/>
    </dgm:pt>
    <dgm:pt modelId="{F065050A-A068-4B3A-9B0D-468E0725CC0A}" type="pres">
      <dgm:prSet presAssocID="{FD8FE7CC-3B18-4C44-A749-5D6C989F7462}" presName="hSp" presStyleCnt="0"/>
      <dgm:spPr/>
    </dgm:pt>
    <dgm:pt modelId="{65EE2E04-914D-4E3B-96B1-2DCE7B589484}" type="pres">
      <dgm:prSet presAssocID="{69772535-8B2E-4895-9825-02DDE925114B}" presName="vertFlow" presStyleCnt="0"/>
      <dgm:spPr/>
    </dgm:pt>
    <dgm:pt modelId="{5BCA0B3D-D067-4D04-A52E-973D66A11959}" type="pres">
      <dgm:prSet presAssocID="{69772535-8B2E-4895-9825-02DDE925114B}" presName="header" presStyleLbl="node1" presStyleIdx="1" presStyleCnt="2"/>
      <dgm:spPr/>
    </dgm:pt>
    <dgm:pt modelId="{A5AA4605-4926-4825-9513-B1C95AB836DC}" type="pres">
      <dgm:prSet presAssocID="{9520DB34-7DA3-4C48-89A2-8AF1EB6CA246}" presName="parTrans" presStyleLbl="sibTrans2D1" presStyleIdx="1" presStyleCnt="2"/>
      <dgm:spPr/>
    </dgm:pt>
    <dgm:pt modelId="{C8633CB6-71A0-4BE9-B4B3-9742BA2B0B9E}" type="pres">
      <dgm:prSet presAssocID="{369BCDB7-E9B8-4FFE-A9EE-F968B0D0A930}" presName="child" presStyleLbl="alignAccFollowNode1" presStyleIdx="1" presStyleCnt="2">
        <dgm:presLayoutVars>
          <dgm:chMax val="0"/>
          <dgm:bulletEnabled val="1"/>
        </dgm:presLayoutVars>
      </dgm:prSet>
      <dgm:spPr/>
    </dgm:pt>
  </dgm:ptLst>
  <dgm:cxnLst>
    <dgm:cxn modelId="{D87FA10E-CC33-49D3-B01D-18CA83CE186E}" type="presOf" srcId="{9520DB34-7DA3-4C48-89A2-8AF1EB6CA246}" destId="{A5AA4605-4926-4825-9513-B1C95AB836DC}" srcOrd="0" destOrd="0" presId="urn:microsoft.com/office/officeart/2005/8/layout/lProcess1"/>
    <dgm:cxn modelId="{5D45CA2E-72BB-469D-BCF3-25A35E5BDC04}" srcId="{216104DF-A535-4998-BCB5-AC48FEE26F52}" destId="{69772535-8B2E-4895-9825-02DDE925114B}" srcOrd="1" destOrd="0" parTransId="{F5FCFD2E-A551-47CC-B18B-1A6ADFC227AE}" sibTransId="{3FBD56BC-D95F-4843-8179-4AB03B3717D7}"/>
    <dgm:cxn modelId="{15D32A5C-A573-4998-B458-7F595C000F9E}" srcId="{69772535-8B2E-4895-9825-02DDE925114B}" destId="{369BCDB7-E9B8-4FFE-A9EE-F968B0D0A930}" srcOrd="0" destOrd="0" parTransId="{9520DB34-7DA3-4C48-89A2-8AF1EB6CA246}" sibTransId="{4221B3BF-C904-4F79-8E8B-99FA38F36548}"/>
    <dgm:cxn modelId="{2C849243-C82A-453B-834A-EE1DA3713E72}" type="presOf" srcId="{216104DF-A535-4998-BCB5-AC48FEE26F52}" destId="{752392F4-E1D1-4BBC-A586-9B8F370BFF1C}" srcOrd="0" destOrd="0" presId="urn:microsoft.com/office/officeart/2005/8/layout/lProcess1"/>
    <dgm:cxn modelId="{43F3624A-6D55-4D3E-BD7B-9101A7958777}" type="presOf" srcId="{69772535-8B2E-4895-9825-02DDE925114B}" destId="{5BCA0B3D-D067-4D04-A52E-973D66A11959}" srcOrd="0" destOrd="0" presId="urn:microsoft.com/office/officeart/2005/8/layout/lProcess1"/>
    <dgm:cxn modelId="{1FE21A4B-2C59-49E7-A131-5E6051AEB787}" type="presOf" srcId="{D9BE9A4A-44E7-4D0C-BA69-999FB2A2999E}" destId="{177DFE52-4F45-4ADA-AA6A-20EB99875A8B}" srcOrd="0" destOrd="0" presId="urn:microsoft.com/office/officeart/2005/8/layout/lProcess1"/>
    <dgm:cxn modelId="{FFE01372-417A-4C19-BBD3-EF020142993E}" srcId="{216104DF-A535-4998-BCB5-AC48FEE26F52}" destId="{FD8FE7CC-3B18-4C44-A749-5D6C989F7462}" srcOrd="0" destOrd="0" parTransId="{B0F26A02-FF87-4889-80E3-B26119AF13A3}" sibTransId="{C1FBA0B5-A5AA-4FCA-94B4-2822E6EE6EC1}"/>
    <dgm:cxn modelId="{84820D9D-5925-4B48-BDB2-821BBE54D906}" type="presOf" srcId="{D67C68F0-0613-4929-B4D9-E3ED40F8B829}" destId="{BAD20879-0D07-40C5-96F2-D4D098DDF59C}" srcOrd="0" destOrd="0" presId="urn:microsoft.com/office/officeart/2005/8/layout/lProcess1"/>
    <dgm:cxn modelId="{545ED19F-B223-4E54-B13C-38AFB92DBE88}" srcId="{FD8FE7CC-3B18-4C44-A749-5D6C989F7462}" destId="{D9BE9A4A-44E7-4D0C-BA69-999FB2A2999E}" srcOrd="0" destOrd="0" parTransId="{D67C68F0-0613-4929-B4D9-E3ED40F8B829}" sibTransId="{EE441C16-49F8-4CFA-8B0B-BA9EC4A1F258}"/>
    <dgm:cxn modelId="{ED8A13AB-C8A9-49D0-A702-9F01A7E13D31}" type="presOf" srcId="{369BCDB7-E9B8-4FFE-A9EE-F968B0D0A930}" destId="{C8633CB6-71A0-4BE9-B4B3-9742BA2B0B9E}" srcOrd="0" destOrd="0" presId="urn:microsoft.com/office/officeart/2005/8/layout/lProcess1"/>
    <dgm:cxn modelId="{F75503F0-CCDA-44A9-8610-420961F8D6EC}" type="presOf" srcId="{FD8FE7CC-3B18-4C44-A749-5D6C989F7462}" destId="{4A82F63D-74F7-4EBD-8FC2-0117F500901C}" srcOrd="0" destOrd="0" presId="urn:microsoft.com/office/officeart/2005/8/layout/lProcess1"/>
    <dgm:cxn modelId="{E9409A23-8B32-443C-A106-E01B4091A7ED}" type="presParOf" srcId="{752392F4-E1D1-4BBC-A586-9B8F370BFF1C}" destId="{B21C8351-696B-448C-87B2-FD4EE84E887C}" srcOrd="0" destOrd="0" presId="urn:microsoft.com/office/officeart/2005/8/layout/lProcess1"/>
    <dgm:cxn modelId="{F9A6788B-D729-4906-99AE-FE36FE61BBB5}" type="presParOf" srcId="{B21C8351-696B-448C-87B2-FD4EE84E887C}" destId="{4A82F63D-74F7-4EBD-8FC2-0117F500901C}" srcOrd="0" destOrd="0" presId="urn:microsoft.com/office/officeart/2005/8/layout/lProcess1"/>
    <dgm:cxn modelId="{9FA0F4DE-7D56-43A5-855D-75991E5260F2}" type="presParOf" srcId="{B21C8351-696B-448C-87B2-FD4EE84E887C}" destId="{BAD20879-0D07-40C5-96F2-D4D098DDF59C}" srcOrd="1" destOrd="0" presId="urn:microsoft.com/office/officeart/2005/8/layout/lProcess1"/>
    <dgm:cxn modelId="{2C8CC5E4-897A-4CF5-9980-6D1B563FE38D}" type="presParOf" srcId="{B21C8351-696B-448C-87B2-FD4EE84E887C}" destId="{177DFE52-4F45-4ADA-AA6A-20EB99875A8B}" srcOrd="2" destOrd="0" presId="urn:microsoft.com/office/officeart/2005/8/layout/lProcess1"/>
    <dgm:cxn modelId="{32304E90-7163-407B-8C05-009D732302A6}" type="presParOf" srcId="{752392F4-E1D1-4BBC-A586-9B8F370BFF1C}" destId="{F065050A-A068-4B3A-9B0D-468E0725CC0A}" srcOrd="1" destOrd="0" presId="urn:microsoft.com/office/officeart/2005/8/layout/lProcess1"/>
    <dgm:cxn modelId="{9045F95E-CB77-4BDF-8535-B52AA0B8C320}" type="presParOf" srcId="{752392F4-E1D1-4BBC-A586-9B8F370BFF1C}" destId="{65EE2E04-914D-4E3B-96B1-2DCE7B589484}" srcOrd="2" destOrd="0" presId="urn:microsoft.com/office/officeart/2005/8/layout/lProcess1"/>
    <dgm:cxn modelId="{E2054FFB-6567-4BE9-9350-4C67EA37E755}" type="presParOf" srcId="{65EE2E04-914D-4E3B-96B1-2DCE7B589484}" destId="{5BCA0B3D-D067-4D04-A52E-973D66A11959}" srcOrd="0" destOrd="0" presId="urn:microsoft.com/office/officeart/2005/8/layout/lProcess1"/>
    <dgm:cxn modelId="{81451DC5-4740-4282-A8E3-36FE80B93278}" type="presParOf" srcId="{65EE2E04-914D-4E3B-96B1-2DCE7B589484}" destId="{A5AA4605-4926-4825-9513-B1C95AB836DC}" srcOrd="1" destOrd="0" presId="urn:microsoft.com/office/officeart/2005/8/layout/lProcess1"/>
    <dgm:cxn modelId="{4DD24A67-8412-4D89-980E-910A170909C8}" type="presParOf" srcId="{65EE2E04-914D-4E3B-96B1-2DCE7B589484}" destId="{C8633CB6-71A0-4BE9-B4B3-9742BA2B0B9E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/>
      <dgm:spPr/>
      <dgm:t>
        <a:bodyPr/>
        <a:lstStyle/>
        <a:p>
          <a:r>
            <a:rPr lang="en-ID" dirty="0"/>
            <a:t>PASAL YANG TERDAMPAK</a:t>
          </a:r>
          <a:endParaRPr lang="id-ID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531C985-B976-4A1C-BA6C-CD501BAD63D0}">
      <dgm:prSet phldrT="[Text]" custT="1"/>
      <dgm:spPr/>
      <dgm:t>
        <a:bodyPr/>
        <a:lstStyle/>
        <a:p>
          <a:r>
            <a:rPr lang="en-US" sz="2000" dirty="0" err="1"/>
            <a:t>Pasal</a:t>
          </a:r>
          <a:r>
            <a:rPr lang="en-US" sz="2000" dirty="0"/>
            <a:t> 4; </a:t>
          </a:r>
          <a:r>
            <a:rPr lang="en-US" sz="2000" dirty="0" err="1"/>
            <a:t>Pasal</a:t>
          </a:r>
          <a:r>
            <a:rPr lang="en-US" sz="2000" dirty="0"/>
            <a:t> 4A</a:t>
          </a:r>
          <a:endParaRPr lang="id-ID" sz="2000" dirty="0"/>
        </a:p>
      </dgm:t>
    </dgm:pt>
    <dgm:pt modelId="{0B02F8AF-BB07-410E-94B4-6E28AA0213C8}" type="parTrans" cxnId="{D0BD7DF2-D2B3-4933-AA80-D9E00245D4E3}">
      <dgm:prSet/>
      <dgm:spPr/>
      <dgm:t>
        <a:bodyPr/>
        <a:lstStyle/>
        <a:p>
          <a:endParaRPr lang="id-ID"/>
        </a:p>
      </dgm:t>
    </dgm:pt>
    <dgm:pt modelId="{4B14787B-A1D5-4DE6-9ECA-609328406682}" type="sibTrans" cxnId="{D0BD7DF2-D2B3-4933-AA80-D9E00245D4E3}">
      <dgm:prSet/>
      <dgm:spPr/>
      <dgm:t>
        <a:bodyPr/>
        <a:lstStyle/>
        <a:p>
          <a:endParaRPr lang="id-ID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1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/>
      <dgm:spPr/>
    </dgm:pt>
  </dgm:ptLst>
  <dgm:cxnLst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33B3CACB-D086-4351-A2FD-D6239272580A}" type="presOf" srcId="{3531C985-B976-4A1C-BA6C-CD501BAD63D0}" destId="{ECF092DF-C6B1-4C1F-B71A-0937BDDB8118}" srcOrd="0" destOrd="0" presId="urn:microsoft.com/office/officeart/2005/8/layout/hList3"/>
    <dgm:cxn modelId="{D0BD7DF2-D2B3-4933-AA80-D9E00245D4E3}" srcId="{3B54493D-3C57-45BA-9700-BE5773C80310}" destId="{3531C985-B976-4A1C-BA6C-CD501BAD63D0}" srcOrd="0" destOrd="0" parTransId="{0B02F8AF-BB07-410E-94B4-6E28AA0213C8}" sibTransId="{4B14787B-A1D5-4DE6-9ECA-609328406682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 custT="1"/>
      <dgm:spPr/>
      <dgm:t>
        <a:bodyPr/>
        <a:lstStyle/>
        <a:p>
          <a:r>
            <a:rPr lang="en-ID" sz="2800" dirty="0"/>
            <a:t>POKOK PENGATURAN</a:t>
          </a:r>
          <a:endParaRPr lang="id-ID" sz="2800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4441A4B-9FD1-4A73-B72A-FA64D61F8DD6}">
      <dgm:prSet phldrT="[Text]"/>
      <dgm:spPr/>
      <dgm:t>
        <a:bodyPr/>
        <a:lstStyle/>
        <a:p>
          <a:r>
            <a:rPr lang="en-ID" dirty="0" err="1">
              <a:solidFill>
                <a:schemeClr val="bg1"/>
              </a:solidFill>
            </a:rPr>
            <a:t>Pengaturan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terkait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pengajuan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permohonan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pencabutan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keberatan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dilakukan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secara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elektronik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melalui</a:t>
          </a:r>
          <a:r>
            <a:rPr lang="en-ID" dirty="0">
              <a:solidFill>
                <a:schemeClr val="bg1"/>
              </a:solidFill>
            </a:rPr>
            <a:t> Portal </a:t>
          </a:r>
          <a:r>
            <a:rPr lang="en-ID" dirty="0" err="1">
              <a:solidFill>
                <a:schemeClr val="bg1"/>
              </a:solidFill>
            </a:rPr>
            <a:t>Direktorat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Jenderal</a:t>
          </a:r>
          <a:r>
            <a:rPr lang="en-ID" dirty="0">
              <a:solidFill>
                <a:schemeClr val="bg1"/>
              </a:solidFill>
            </a:rPr>
            <a:t> Bea dan </a:t>
          </a:r>
          <a:r>
            <a:rPr lang="en-ID" dirty="0" err="1">
              <a:solidFill>
                <a:schemeClr val="bg1"/>
              </a:solidFill>
            </a:rPr>
            <a:t>Cukai</a:t>
          </a:r>
          <a:r>
            <a:rPr lang="en-ID" dirty="0">
              <a:solidFill>
                <a:schemeClr val="bg1"/>
              </a:solidFill>
            </a:rPr>
            <a:t> (</a:t>
          </a:r>
          <a:r>
            <a:rPr lang="en-ID" dirty="0" err="1">
              <a:solidFill>
                <a:schemeClr val="bg1"/>
              </a:solidFill>
            </a:rPr>
            <a:t>aplikasi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siap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tanding</a:t>
          </a:r>
          <a:r>
            <a:rPr lang="en-ID" dirty="0">
              <a:solidFill>
                <a:schemeClr val="bg1"/>
              </a:solidFill>
            </a:rPr>
            <a:t>)</a:t>
          </a:r>
          <a:endParaRPr lang="id-ID" dirty="0">
            <a:solidFill>
              <a:schemeClr val="bg1"/>
            </a:solidFill>
          </a:endParaRPr>
        </a:p>
      </dgm:t>
    </dgm:pt>
    <dgm:pt modelId="{DC9490F0-8EF2-4C63-B9B9-9B4E73C4E497}" type="parTrans" cxnId="{F0E1E5BD-A69E-4578-9DE8-1A225511747C}">
      <dgm:prSet/>
      <dgm:spPr/>
      <dgm:t>
        <a:bodyPr/>
        <a:lstStyle/>
        <a:p>
          <a:endParaRPr lang="id-ID"/>
        </a:p>
      </dgm:t>
    </dgm:pt>
    <dgm:pt modelId="{B24F9F2B-1A67-4632-B931-1C638D68AD61}" type="sibTrans" cxnId="{F0E1E5BD-A69E-4578-9DE8-1A225511747C}">
      <dgm:prSet/>
      <dgm:spPr/>
      <dgm:t>
        <a:bodyPr/>
        <a:lstStyle/>
        <a:p>
          <a:endParaRPr lang="id-ID"/>
        </a:p>
      </dgm:t>
    </dgm:pt>
    <dgm:pt modelId="{E9168054-EAB1-4FB4-B282-9C62CC6E8521}">
      <dgm:prSet phldrT="[Text]"/>
      <dgm:spPr/>
      <dgm:t>
        <a:bodyPr/>
        <a:lstStyle/>
        <a:p>
          <a:r>
            <a:rPr lang="en-ID" dirty="0" err="1">
              <a:solidFill>
                <a:schemeClr val="bg1"/>
              </a:solidFill>
            </a:rPr>
            <a:t>Pengaturan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terkait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permohonan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pencabutan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keberatan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secara</a:t>
          </a:r>
          <a:r>
            <a:rPr lang="en-ID" dirty="0">
              <a:solidFill>
                <a:schemeClr val="bg1"/>
              </a:solidFill>
            </a:rPr>
            <a:t> manual </a:t>
          </a:r>
          <a:r>
            <a:rPr lang="en-ID" dirty="0" err="1">
              <a:solidFill>
                <a:schemeClr val="bg1"/>
              </a:solidFill>
            </a:rPr>
            <a:t>langsung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ke</a:t>
          </a:r>
          <a:r>
            <a:rPr lang="en-ID" dirty="0">
              <a:solidFill>
                <a:schemeClr val="bg1"/>
              </a:solidFill>
            </a:rPr>
            <a:t> Kantor Bea dan </a:t>
          </a:r>
          <a:r>
            <a:rPr lang="en-ID" dirty="0" err="1">
              <a:solidFill>
                <a:schemeClr val="bg1"/>
              </a:solidFill>
            </a:rPr>
            <a:t>Cukai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dalam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hal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terdapat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gangguan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operasional</a:t>
          </a:r>
          <a:endParaRPr lang="id-ID" dirty="0">
            <a:solidFill>
              <a:schemeClr val="bg1"/>
            </a:solidFill>
          </a:endParaRPr>
        </a:p>
      </dgm:t>
    </dgm:pt>
    <dgm:pt modelId="{8433C1EE-59C4-4A3E-B1B9-ACB21B0A2A2F}" type="parTrans" cxnId="{C679970F-B3D6-4954-B7DF-B676AD540F8A}">
      <dgm:prSet/>
      <dgm:spPr/>
      <dgm:t>
        <a:bodyPr/>
        <a:lstStyle/>
        <a:p>
          <a:endParaRPr lang="id-ID"/>
        </a:p>
      </dgm:t>
    </dgm:pt>
    <dgm:pt modelId="{1A73CEAA-83ED-4EA0-86BE-87E9D2DB0128}" type="sibTrans" cxnId="{C679970F-B3D6-4954-B7DF-B676AD540F8A}">
      <dgm:prSet/>
      <dgm:spPr/>
      <dgm:t>
        <a:bodyPr/>
        <a:lstStyle/>
        <a:p>
          <a:endParaRPr lang="id-ID"/>
        </a:p>
      </dgm:t>
    </dgm:pt>
    <dgm:pt modelId="{619107E2-BB0C-4CF0-9D8B-D5C36A23AF9E}">
      <dgm:prSet phldrT="[Text]"/>
      <dgm:spPr/>
      <dgm:t>
        <a:bodyPr/>
        <a:lstStyle/>
        <a:p>
          <a:r>
            <a:rPr lang="en-ID" dirty="0" err="1">
              <a:solidFill>
                <a:schemeClr val="bg1"/>
              </a:solidFill>
            </a:rPr>
            <a:t>Penerbitan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surat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persetujuan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atau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penolakan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atas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permohonan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pencabutan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keberatan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secara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elektronik</a:t>
          </a:r>
          <a:r>
            <a:rPr lang="en-ID" dirty="0">
              <a:solidFill>
                <a:schemeClr val="bg1"/>
              </a:solidFill>
            </a:rPr>
            <a:t> dan manual </a:t>
          </a:r>
          <a:r>
            <a:rPr lang="en-ID" dirty="0" err="1">
              <a:solidFill>
                <a:schemeClr val="bg1"/>
              </a:solidFill>
            </a:rPr>
            <a:t>dalam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hal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ada</a:t>
          </a:r>
          <a:r>
            <a:rPr lang="en-ID" dirty="0">
              <a:solidFill>
                <a:schemeClr val="bg1"/>
              </a:solidFill>
            </a:rPr>
            <a:t> </a:t>
          </a:r>
          <a:r>
            <a:rPr lang="en-ID" dirty="0" err="1">
              <a:solidFill>
                <a:schemeClr val="bg1"/>
              </a:solidFill>
            </a:rPr>
            <a:t>gangguan</a:t>
          </a:r>
          <a:endParaRPr lang="id-ID" dirty="0">
            <a:solidFill>
              <a:schemeClr val="bg1"/>
            </a:solidFill>
          </a:endParaRPr>
        </a:p>
      </dgm:t>
    </dgm:pt>
    <dgm:pt modelId="{5A13CB01-B3DA-4DDC-8C6A-795545901F10}" type="parTrans" cxnId="{7D707DD1-A974-4984-913B-E1EE29304956}">
      <dgm:prSet/>
      <dgm:spPr/>
      <dgm:t>
        <a:bodyPr/>
        <a:lstStyle/>
        <a:p>
          <a:endParaRPr lang="id-ID"/>
        </a:p>
      </dgm:t>
    </dgm:pt>
    <dgm:pt modelId="{38EF2C9A-C574-473C-8672-F2B4DA8C406C}" type="sibTrans" cxnId="{7D707DD1-A974-4984-913B-E1EE29304956}">
      <dgm:prSet/>
      <dgm:spPr/>
      <dgm:t>
        <a:bodyPr/>
        <a:lstStyle/>
        <a:p>
          <a:endParaRPr lang="id-ID"/>
        </a:p>
      </dgm:t>
    </dgm:pt>
    <dgm:pt modelId="{81272814-FDE7-1A46-88B6-E6509FF2FCB9}">
      <dgm:prSet phldrT="[Text]"/>
      <dgm:spPr/>
      <dgm:t>
        <a:bodyPr/>
        <a:lstStyle/>
        <a:p>
          <a:r>
            <a:rPr lang="id-ID" dirty="0">
              <a:solidFill>
                <a:schemeClr val="bg1"/>
              </a:solidFill>
            </a:rPr>
            <a:t>Syarat Pencabutan harus melunasi bea masuk, bea keluar, cukai dan/atau sanksi administrasi berupa denda </a:t>
          </a:r>
          <a:r>
            <a:rPr lang="en-US" dirty="0" err="1">
              <a:solidFill>
                <a:schemeClr val="bg1"/>
              </a:solidFill>
            </a:rPr>
            <a:t>sesuai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dengan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penetapan</a:t>
          </a:r>
          <a:r>
            <a:rPr lang="en-US" dirty="0">
              <a:solidFill>
                <a:schemeClr val="bg1"/>
              </a:solidFill>
            </a:rPr>
            <a:t> yang </a:t>
          </a:r>
          <a:r>
            <a:rPr lang="en-US" dirty="0" err="1">
              <a:solidFill>
                <a:schemeClr val="bg1"/>
              </a:solidFill>
            </a:rPr>
            <a:t>diajukan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keberatan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id-ID" dirty="0">
              <a:solidFill>
                <a:schemeClr val="bg1"/>
              </a:solidFill>
            </a:rPr>
            <a:t>ditambah bunga sesuai ketentuan peraturan perundang-undangan</a:t>
          </a:r>
        </a:p>
      </dgm:t>
    </dgm:pt>
    <dgm:pt modelId="{DF91CD37-C8F1-9345-860E-D517763FD91F}" type="parTrans" cxnId="{B87EA273-4514-FF4B-AD7F-E6E428A8A51E}">
      <dgm:prSet/>
      <dgm:spPr/>
      <dgm:t>
        <a:bodyPr/>
        <a:lstStyle/>
        <a:p>
          <a:endParaRPr lang="en-US"/>
        </a:p>
      </dgm:t>
    </dgm:pt>
    <dgm:pt modelId="{AD474D39-9034-BB4F-9698-B522B431B092}" type="sibTrans" cxnId="{B87EA273-4514-FF4B-AD7F-E6E428A8A51E}">
      <dgm:prSet/>
      <dgm:spPr/>
      <dgm:t>
        <a:bodyPr/>
        <a:lstStyle/>
        <a:p>
          <a:endParaRPr lang="en-US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4">
        <dgm:presLayoutVars>
          <dgm:bulletEnabled val="1"/>
        </dgm:presLayoutVars>
      </dgm:prSet>
      <dgm:spPr/>
    </dgm:pt>
    <dgm:pt modelId="{F31EC2E7-25BF-554B-8251-5B83A2D12416}" type="pres">
      <dgm:prSet presAssocID="{81272814-FDE7-1A46-88B6-E6509FF2FCB9}" presName="pillarX" presStyleLbl="node1" presStyleIdx="1" presStyleCnt="4">
        <dgm:presLayoutVars>
          <dgm:bulletEnabled val="1"/>
        </dgm:presLayoutVars>
      </dgm:prSet>
      <dgm:spPr/>
    </dgm:pt>
    <dgm:pt modelId="{37A4EB92-8AB9-4341-A3C1-14533174C1D2}" type="pres">
      <dgm:prSet presAssocID="{E9168054-EAB1-4FB4-B282-9C62CC6E8521}" presName="pillarX" presStyleLbl="node1" presStyleIdx="2" presStyleCnt="4">
        <dgm:presLayoutVars>
          <dgm:bulletEnabled val="1"/>
        </dgm:presLayoutVars>
      </dgm:prSet>
      <dgm:spPr/>
    </dgm:pt>
    <dgm:pt modelId="{DF98F870-F8B8-426E-8D9D-DCD077DECB06}" type="pres">
      <dgm:prSet presAssocID="{619107E2-BB0C-4CF0-9D8B-D5C36A23AF9E}" presName="pillarX" presStyleLbl="node1" presStyleIdx="3" presStyleCnt="4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/>
      <dgm:spPr/>
    </dgm:pt>
  </dgm:ptLst>
  <dgm:cxnLst>
    <dgm:cxn modelId="{C679970F-B3D6-4954-B7DF-B676AD540F8A}" srcId="{3B54493D-3C57-45BA-9700-BE5773C80310}" destId="{E9168054-EAB1-4FB4-B282-9C62CC6E8521}" srcOrd="2" destOrd="0" parTransId="{8433C1EE-59C4-4A3E-B1B9-ACB21B0A2A2F}" sibTransId="{1A73CEAA-83ED-4EA0-86BE-87E9D2DB0128}"/>
    <dgm:cxn modelId="{6FD21C14-EACE-41A9-BB1F-B691D61C9FF2}" type="presOf" srcId="{E9168054-EAB1-4FB4-B282-9C62CC6E8521}" destId="{37A4EB92-8AB9-4341-A3C1-14533174C1D2}" srcOrd="0" destOrd="0" presId="urn:microsoft.com/office/officeart/2005/8/layout/hList3"/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B87EA273-4514-FF4B-AD7F-E6E428A8A51E}" srcId="{3B54493D-3C57-45BA-9700-BE5773C80310}" destId="{81272814-FDE7-1A46-88B6-E6509FF2FCB9}" srcOrd="1" destOrd="0" parTransId="{DF91CD37-C8F1-9345-860E-D517763FD91F}" sibTransId="{AD474D39-9034-BB4F-9698-B522B431B092}"/>
    <dgm:cxn modelId="{731DEA80-404E-4750-A426-CE1080F11CB1}" type="presOf" srcId="{34441A4B-9FD1-4A73-B72A-FA64D61F8DD6}" destId="{ECF092DF-C6B1-4C1F-B71A-0937BDDB8118}" srcOrd="0" destOrd="0" presId="urn:microsoft.com/office/officeart/2005/8/layout/hList3"/>
    <dgm:cxn modelId="{6097F181-657A-7246-BF43-84E62862BF81}" type="presOf" srcId="{81272814-FDE7-1A46-88B6-E6509FF2FCB9}" destId="{F31EC2E7-25BF-554B-8251-5B83A2D12416}" srcOrd="0" destOrd="0" presId="urn:microsoft.com/office/officeart/2005/8/layout/hList3"/>
    <dgm:cxn modelId="{C4177BB2-18D3-40A4-A1C5-93F64C64BBEB}" type="presOf" srcId="{619107E2-BB0C-4CF0-9D8B-D5C36A23AF9E}" destId="{DF98F870-F8B8-426E-8D9D-DCD077DECB06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F0E1E5BD-A69E-4578-9DE8-1A225511747C}" srcId="{3B54493D-3C57-45BA-9700-BE5773C80310}" destId="{34441A4B-9FD1-4A73-B72A-FA64D61F8DD6}" srcOrd="0" destOrd="0" parTransId="{DC9490F0-8EF2-4C63-B9B9-9B4E73C4E497}" sibTransId="{B24F9F2B-1A67-4632-B931-1C638D68AD61}"/>
    <dgm:cxn modelId="{7D707DD1-A974-4984-913B-E1EE29304956}" srcId="{3B54493D-3C57-45BA-9700-BE5773C80310}" destId="{619107E2-BB0C-4CF0-9D8B-D5C36A23AF9E}" srcOrd="3" destOrd="0" parTransId="{5A13CB01-B3DA-4DDC-8C6A-795545901F10}" sibTransId="{38EF2C9A-C574-473C-8672-F2B4DA8C406C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35CDB4B9-B6E1-734F-AEFE-516A1C848215}" type="presParOf" srcId="{3C190B74-3CD7-4CB0-A433-BD764395EB74}" destId="{F31EC2E7-25BF-554B-8251-5B83A2D12416}" srcOrd="1" destOrd="0" presId="urn:microsoft.com/office/officeart/2005/8/layout/hList3"/>
    <dgm:cxn modelId="{AF6C6512-DC95-4A5D-8B10-67CF2B800DBA}" type="presParOf" srcId="{3C190B74-3CD7-4CB0-A433-BD764395EB74}" destId="{37A4EB92-8AB9-4341-A3C1-14533174C1D2}" srcOrd="2" destOrd="0" presId="urn:microsoft.com/office/officeart/2005/8/layout/hList3"/>
    <dgm:cxn modelId="{B9707DB8-D58B-4F9B-BBAF-219B41DBB9FC}" type="presParOf" srcId="{3C190B74-3CD7-4CB0-A433-BD764395EB74}" destId="{DF98F870-F8B8-426E-8D9D-DCD077DECB06}" srcOrd="3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/>
      <dgm:spPr/>
      <dgm:t>
        <a:bodyPr/>
        <a:lstStyle/>
        <a:p>
          <a:r>
            <a:rPr lang="en-ID" dirty="0"/>
            <a:t>PASAL YANG TERDAMPAK</a:t>
          </a:r>
          <a:endParaRPr lang="id-ID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531C985-B976-4A1C-BA6C-CD501BAD63D0}">
      <dgm:prSet phldrT="[Text]" custT="1"/>
      <dgm:spPr/>
      <dgm:t>
        <a:bodyPr/>
        <a:lstStyle/>
        <a:p>
          <a:r>
            <a:rPr lang="en-US" sz="2000" dirty="0" err="1"/>
            <a:t>Pasal</a:t>
          </a:r>
          <a:r>
            <a:rPr lang="en-US" sz="2000" dirty="0"/>
            <a:t> 14; </a:t>
          </a:r>
          <a:r>
            <a:rPr lang="en-US" sz="2000" dirty="0" err="1"/>
            <a:t>Pasal</a:t>
          </a:r>
          <a:r>
            <a:rPr lang="en-US" sz="2000" dirty="0"/>
            <a:t> 25A</a:t>
          </a:r>
          <a:endParaRPr lang="id-ID" sz="2000" dirty="0"/>
        </a:p>
      </dgm:t>
    </dgm:pt>
    <dgm:pt modelId="{0B02F8AF-BB07-410E-94B4-6E28AA0213C8}" type="parTrans" cxnId="{D0BD7DF2-D2B3-4933-AA80-D9E00245D4E3}">
      <dgm:prSet/>
      <dgm:spPr/>
      <dgm:t>
        <a:bodyPr/>
        <a:lstStyle/>
        <a:p>
          <a:endParaRPr lang="id-ID"/>
        </a:p>
      </dgm:t>
    </dgm:pt>
    <dgm:pt modelId="{4B14787B-A1D5-4DE6-9ECA-609328406682}" type="sibTrans" cxnId="{D0BD7DF2-D2B3-4933-AA80-D9E00245D4E3}">
      <dgm:prSet/>
      <dgm:spPr/>
      <dgm:t>
        <a:bodyPr/>
        <a:lstStyle/>
        <a:p>
          <a:endParaRPr lang="id-ID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1" custScaleY="53761" custLinFactNeighborY="-23157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 custLinFactY="-200000" custLinFactNeighborY="-204331"/>
      <dgm:spPr/>
    </dgm:pt>
  </dgm:ptLst>
  <dgm:cxnLst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33B3CACB-D086-4351-A2FD-D6239272580A}" type="presOf" srcId="{3531C985-B976-4A1C-BA6C-CD501BAD63D0}" destId="{ECF092DF-C6B1-4C1F-B71A-0937BDDB8118}" srcOrd="0" destOrd="0" presId="urn:microsoft.com/office/officeart/2005/8/layout/hList3"/>
    <dgm:cxn modelId="{D0BD7DF2-D2B3-4933-AA80-D9E00245D4E3}" srcId="{3B54493D-3C57-45BA-9700-BE5773C80310}" destId="{3531C985-B976-4A1C-BA6C-CD501BAD63D0}" srcOrd="0" destOrd="0" parTransId="{0B02F8AF-BB07-410E-94B4-6E28AA0213C8}" sibTransId="{4B14787B-A1D5-4DE6-9ECA-609328406682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 custT="1"/>
      <dgm:spPr/>
      <dgm:t>
        <a:bodyPr/>
        <a:lstStyle/>
        <a:p>
          <a:r>
            <a:rPr lang="en-ID" sz="2800" dirty="0"/>
            <a:t>POKOK PENGATURAN</a:t>
          </a:r>
          <a:endParaRPr lang="id-ID" sz="2800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4441A4B-9FD1-4A73-B72A-FA64D61F8DD6}">
      <dgm:prSet phldrT="[Text]"/>
      <dgm:spPr/>
      <dgm:t>
        <a:bodyPr/>
        <a:lstStyle/>
        <a:p>
          <a:r>
            <a:rPr lang="en-ID" dirty="0"/>
            <a:t>Keputusan </a:t>
          </a:r>
          <a:r>
            <a:rPr lang="en-ID" dirty="0" err="1"/>
            <a:t>Direktur</a:t>
          </a:r>
          <a:r>
            <a:rPr lang="en-ID" dirty="0"/>
            <a:t> </a:t>
          </a:r>
          <a:r>
            <a:rPr lang="en-ID" dirty="0" err="1"/>
            <a:t>Jenderal</a:t>
          </a:r>
          <a:r>
            <a:rPr lang="en-ID" dirty="0"/>
            <a:t> </a:t>
          </a:r>
          <a:r>
            <a:rPr lang="en-ID" dirty="0" err="1"/>
            <a:t>dikirimkan</a:t>
          </a:r>
          <a:r>
            <a:rPr lang="en-ID" dirty="0"/>
            <a:t> </a:t>
          </a:r>
          <a:r>
            <a:rPr lang="en-ID" dirty="0" err="1"/>
            <a:t>kepada</a:t>
          </a:r>
          <a:r>
            <a:rPr lang="en-ID" dirty="0"/>
            <a:t> Orang yang </a:t>
          </a:r>
          <a:r>
            <a:rPr lang="en-ID" dirty="0" err="1"/>
            <a:t>mengajukan</a:t>
          </a:r>
          <a:r>
            <a:rPr lang="en-ID" dirty="0"/>
            <a:t> </a:t>
          </a:r>
          <a:r>
            <a:rPr lang="en-ID" dirty="0" err="1"/>
            <a:t>keberatan</a:t>
          </a:r>
          <a:r>
            <a:rPr lang="en-ID" dirty="0"/>
            <a:t> </a:t>
          </a:r>
          <a:r>
            <a:rPr lang="en-ID" dirty="0" err="1"/>
            <a:t>melalui</a:t>
          </a:r>
          <a:r>
            <a:rPr lang="en-ID" dirty="0"/>
            <a:t> Portal </a:t>
          </a:r>
          <a:r>
            <a:rPr lang="en-ID" dirty="0" err="1"/>
            <a:t>Direktorat</a:t>
          </a:r>
          <a:r>
            <a:rPr lang="en-ID" dirty="0"/>
            <a:t> </a:t>
          </a:r>
          <a:r>
            <a:rPr lang="en-ID" dirty="0" err="1"/>
            <a:t>Jenderal</a:t>
          </a:r>
          <a:r>
            <a:rPr lang="en-ID" dirty="0"/>
            <a:t> Bea dan </a:t>
          </a:r>
          <a:r>
            <a:rPr lang="en-ID" dirty="0" err="1"/>
            <a:t>Cukai</a:t>
          </a:r>
          <a:r>
            <a:rPr lang="en-ID" dirty="0"/>
            <a:t> (</a:t>
          </a:r>
          <a:r>
            <a:rPr lang="en-ID" dirty="0" err="1"/>
            <a:t>aplikasi</a:t>
          </a:r>
          <a:r>
            <a:rPr lang="en-ID" dirty="0"/>
            <a:t> </a:t>
          </a:r>
          <a:r>
            <a:rPr lang="en-ID" dirty="0" err="1"/>
            <a:t>siap</a:t>
          </a:r>
          <a:r>
            <a:rPr lang="en-ID" dirty="0"/>
            <a:t> </a:t>
          </a:r>
          <a:r>
            <a:rPr lang="en-ID" dirty="0" err="1"/>
            <a:t>tanding</a:t>
          </a:r>
          <a:r>
            <a:rPr lang="en-ID" dirty="0"/>
            <a:t>)</a:t>
          </a:r>
          <a:endParaRPr lang="id-ID" dirty="0"/>
        </a:p>
      </dgm:t>
    </dgm:pt>
    <dgm:pt modelId="{DC9490F0-8EF2-4C63-B9B9-9B4E73C4E497}" type="parTrans" cxnId="{F0E1E5BD-A69E-4578-9DE8-1A225511747C}">
      <dgm:prSet/>
      <dgm:spPr/>
      <dgm:t>
        <a:bodyPr/>
        <a:lstStyle/>
        <a:p>
          <a:endParaRPr lang="id-ID"/>
        </a:p>
      </dgm:t>
    </dgm:pt>
    <dgm:pt modelId="{B24F9F2B-1A67-4632-B931-1C638D68AD61}" type="sibTrans" cxnId="{F0E1E5BD-A69E-4578-9DE8-1A225511747C}">
      <dgm:prSet/>
      <dgm:spPr/>
      <dgm:t>
        <a:bodyPr/>
        <a:lstStyle/>
        <a:p>
          <a:endParaRPr lang="id-ID"/>
        </a:p>
      </dgm:t>
    </dgm:pt>
    <dgm:pt modelId="{619107E2-BB0C-4CF0-9D8B-D5C36A23AF9E}">
      <dgm:prSet phldrT="[Text]"/>
      <dgm:spPr/>
      <dgm:t>
        <a:bodyPr/>
        <a:lstStyle/>
        <a:p>
          <a:pPr algn="ctr"/>
          <a:r>
            <a:rPr lang="en-ID" dirty="0" err="1"/>
            <a:t>Pengaturan</a:t>
          </a:r>
          <a:r>
            <a:rPr lang="en-ID" dirty="0"/>
            <a:t> </a:t>
          </a:r>
          <a:r>
            <a:rPr lang="en-ID" dirty="0" err="1"/>
            <a:t>terkait</a:t>
          </a:r>
          <a:r>
            <a:rPr lang="en-ID" dirty="0"/>
            <a:t> </a:t>
          </a:r>
          <a:r>
            <a:rPr lang="en-ID" dirty="0" err="1"/>
            <a:t>penerbitan</a:t>
          </a:r>
          <a:r>
            <a:rPr lang="en-ID" dirty="0"/>
            <a:t> dan </a:t>
          </a:r>
          <a:r>
            <a:rPr lang="en-ID" dirty="0" err="1"/>
            <a:t>penyampaian</a:t>
          </a:r>
          <a:r>
            <a:rPr lang="en-ID" dirty="0"/>
            <a:t> </a:t>
          </a:r>
          <a:r>
            <a:rPr lang="en-ID" dirty="0" err="1"/>
            <a:t>keputusan</a:t>
          </a:r>
          <a:r>
            <a:rPr lang="en-ID" dirty="0"/>
            <a:t> </a:t>
          </a:r>
          <a:r>
            <a:rPr lang="en-ID" dirty="0" err="1"/>
            <a:t>keberatan</a:t>
          </a:r>
          <a:r>
            <a:rPr lang="en-ID" dirty="0"/>
            <a:t> </a:t>
          </a:r>
          <a:r>
            <a:rPr lang="en-ID" dirty="0" err="1"/>
            <a:t>secara</a:t>
          </a:r>
          <a:r>
            <a:rPr lang="en-ID" dirty="0"/>
            <a:t> manual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hal</a:t>
          </a:r>
          <a:r>
            <a:rPr lang="en-ID" dirty="0"/>
            <a:t> </a:t>
          </a:r>
          <a:r>
            <a:rPr lang="en-ID" dirty="0" err="1"/>
            <a:t>terdapat</a:t>
          </a:r>
          <a:r>
            <a:rPr lang="en-ID" dirty="0"/>
            <a:t> </a:t>
          </a:r>
          <a:r>
            <a:rPr lang="en-ID" dirty="0" err="1"/>
            <a:t>gangguan</a:t>
          </a:r>
          <a:r>
            <a:rPr lang="en-ID" dirty="0"/>
            <a:t> </a:t>
          </a:r>
          <a:r>
            <a:rPr lang="en-ID" dirty="0" err="1"/>
            <a:t>operasional</a:t>
          </a:r>
          <a:endParaRPr lang="id-ID" dirty="0"/>
        </a:p>
      </dgm:t>
    </dgm:pt>
    <dgm:pt modelId="{5A13CB01-B3DA-4DDC-8C6A-795545901F10}" type="parTrans" cxnId="{7D707DD1-A974-4984-913B-E1EE29304956}">
      <dgm:prSet/>
      <dgm:spPr/>
      <dgm:t>
        <a:bodyPr/>
        <a:lstStyle/>
        <a:p>
          <a:endParaRPr lang="id-ID"/>
        </a:p>
      </dgm:t>
    </dgm:pt>
    <dgm:pt modelId="{38EF2C9A-C574-473C-8672-F2B4DA8C406C}" type="sibTrans" cxnId="{7D707DD1-A974-4984-913B-E1EE29304956}">
      <dgm:prSet/>
      <dgm:spPr/>
      <dgm:t>
        <a:bodyPr/>
        <a:lstStyle/>
        <a:p>
          <a:endParaRPr lang="id-ID"/>
        </a:p>
      </dgm:t>
    </dgm:pt>
    <dgm:pt modelId="{A4514595-6520-4FDD-8ED2-DA760BC43922}">
      <dgm:prSet phldrT="[Text]"/>
      <dgm:spPr/>
      <dgm:t>
        <a:bodyPr/>
        <a:lstStyle/>
        <a:p>
          <a:r>
            <a:rPr lang="en-ID" dirty="0" err="1"/>
            <a:t>Pengiriman</a:t>
          </a:r>
          <a:r>
            <a:rPr lang="en-ID" dirty="0"/>
            <a:t> Keputusan </a:t>
          </a:r>
          <a:r>
            <a:rPr lang="en-ID" dirty="0" err="1"/>
            <a:t>Direktur</a:t>
          </a:r>
          <a:r>
            <a:rPr lang="en-ID" dirty="0"/>
            <a:t> </a:t>
          </a:r>
          <a:r>
            <a:rPr lang="en-ID" dirty="0" err="1"/>
            <a:t>Jenderal</a:t>
          </a:r>
          <a:r>
            <a:rPr lang="en-ID" dirty="0"/>
            <a:t> </a:t>
          </a:r>
          <a:r>
            <a:rPr lang="en-ID" dirty="0" err="1"/>
            <a:t>tersebut</a:t>
          </a:r>
          <a:r>
            <a:rPr lang="en-ID" dirty="0"/>
            <a:t> </a:t>
          </a:r>
          <a:r>
            <a:rPr lang="en-ID" dirty="0" err="1"/>
            <a:t>dilakukan</a:t>
          </a:r>
          <a:r>
            <a:rPr lang="en-ID" dirty="0"/>
            <a:t> </a:t>
          </a:r>
          <a:r>
            <a:rPr lang="en-ID" dirty="0" err="1"/>
            <a:t>secara</a:t>
          </a:r>
          <a:r>
            <a:rPr lang="en-ID" dirty="0"/>
            <a:t> </a:t>
          </a:r>
          <a:r>
            <a:rPr lang="en-ID" dirty="0" err="1"/>
            <a:t>otomatisasi</a:t>
          </a:r>
          <a:r>
            <a:rPr lang="en-ID" dirty="0"/>
            <a:t> </a:t>
          </a:r>
          <a:r>
            <a:rPr lang="en-ID" dirty="0" err="1"/>
            <a:t>sejak</a:t>
          </a:r>
          <a:r>
            <a:rPr lang="en-ID" dirty="0"/>
            <a:t> Keputusan </a:t>
          </a:r>
          <a:r>
            <a:rPr lang="en-ID" dirty="0" err="1"/>
            <a:t>Direktur</a:t>
          </a:r>
          <a:r>
            <a:rPr lang="en-ID" dirty="0"/>
            <a:t> </a:t>
          </a:r>
          <a:r>
            <a:rPr lang="en-ID" dirty="0" err="1"/>
            <a:t>Jenderal</a:t>
          </a:r>
          <a:r>
            <a:rPr lang="en-ID" dirty="0"/>
            <a:t> </a:t>
          </a:r>
          <a:r>
            <a:rPr lang="en-ID" dirty="0" err="1"/>
            <a:t>ditandatangani</a:t>
          </a:r>
          <a:r>
            <a:rPr lang="en-ID" dirty="0"/>
            <a:t> (</a:t>
          </a:r>
          <a:r>
            <a:rPr lang="en-ID" dirty="0" err="1"/>
            <a:t>penandatanganan</a:t>
          </a:r>
          <a:r>
            <a:rPr lang="en-ID" dirty="0"/>
            <a:t> </a:t>
          </a:r>
          <a:r>
            <a:rPr lang="en-ID" dirty="0" err="1"/>
            <a:t>menggunakan</a:t>
          </a:r>
          <a:r>
            <a:rPr lang="en-ID" dirty="0"/>
            <a:t> DS)</a:t>
          </a:r>
          <a:endParaRPr lang="id-ID" dirty="0"/>
        </a:p>
      </dgm:t>
    </dgm:pt>
    <dgm:pt modelId="{8E6EF836-E89A-46C6-A5BF-9CD2089C0E98}" type="parTrans" cxnId="{6BCF1D63-F2CC-4EDA-A42C-DE6DA5E298B5}">
      <dgm:prSet/>
      <dgm:spPr/>
      <dgm:t>
        <a:bodyPr/>
        <a:lstStyle/>
        <a:p>
          <a:endParaRPr lang="id-ID"/>
        </a:p>
      </dgm:t>
    </dgm:pt>
    <dgm:pt modelId="{AC2E3141-5662-4F4C-91F4-E468D317B1EF}" type="sibTrans" cxnId="{6BCF1D63-F2CC-4EDA-A42C-DE6DA5E298B5}">
      <dgm:prSet/>
      <dgm:spPr/>
      <dgm:t>
        <a:bodyPr/>
        <a:lstStyle/>
        <a:p>
          <a:endParaRPr lang="id-ID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3">
        <dgm:presLayoutVars>
          <dgm:bulletEnabled val="1"/>
        </dgm:presLayoutVars>
      </dgm:prSet>
      <dgm:spPr/>
    </dgm:pt>
    <dgm:pt modelId="{48601B12-5567-4D41-A60B-4AFC804E970B}" type="pres">
      <dgm:prSet presAssocID="{A4514595-6520-4FDD-8ED2-DA760BC43922}" presName="pillarX" presStyleLbl="node1" presStyleIdx="1" presStyleCnt="3">
        <dgm:presLayoutVars>
          <dgm:bulletEnabled val="1"/>
        </dgm:presLayoutVars>
      </dgm:prSet>
      <dgm:spPr/>
    </dgm:pt>
    <dgm:pt modelId="{DF98F870-F8B8-426E-8D9D-DCD077DECB06}" type="pres">
      <dgm:prSet presAssocID="{619107E2-BB0C-4CF0-9D8B-D5C36A23AF9E}" presName="pillarX" presStyleLbl="node1" presStyleIdx="2" presStyleCnt="3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/>
      <dgm:spPr/>
    </dgm:pt>
  </dgm:ptLst>
  <dgm:cxnLst>
    <dgm:cxn modelId="{37E12528-3004-469B-8BB6-BED647149916}" type="presOf" srcId="{A4514595-6520-4FDD-8ED2-DA760BC43922}" destId="{48601B12-5567-4D41-A60B-4AFC804E970B}" srcOrd="0" destOrd="0" presId="urn:microsoft.com/office/officeart/2005/8/layout/hList3"/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6BCF1D63-F2CC-4EDA-A42C-DE6DA5E298B5}" srcId="{3B54493D-3C57-45BA-9700-BE5773C80310}" destId="{A4514595-6520-4FDD-8ED2-DA760BC43922}" srcOrd="1" destOrd="0" parTransId="{8E6EF836-E89A-46C6-A5BF-9CD2089C0E98}" sibTransId="{AC2E3141-5662-4F4C-91F4-E468D317B1EF}"/>
    <dgm:cxn modelId="{731DEA80-404E-4750-A426-CE1080F11CB1}" type="presOf" srcId="{34441A4B-9FD1-4A73-B72A-FA64D61F8DD6}" destId="{ECF092DF-C6B1-4C1F-B71A-0937BDDB8118}" srcOrd="0" destOrd="0" presId="urn:microsoft.com/office/officeart/2005/8/layout/hList3"/>
    <dgm:cxn modelId="{C4177BB2-18D3-40A4-A1C5-93F64C64BBEB}" type="presOf" srcId="{619107E2-BB0C-4CF0-9D8B-D5C36A23AF9E}" destId="{DF98F870-F8B8-426E-8D9D-DCD077DECB06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F0E1E5BD-A69E-4578-9DE8-1A225511747C}" srcId="{3B54493D-3C57-45BA-9700-BE5773C80310}" destId="{34441A4B-9FD1-4A73-B72A-FA64D61F8DD6}" srcOrd="0" destOrd="0" parTransId="{DC9490F0-8EF2-4C63-B9B9-9B4E73C4E497}" sibTransId="{B24F9F2B-1A67-4632-B931-1C638D68AD61}"/>
    <dgm:cxn modelId="{7D707DD1-A974-4984-913B-E1EE29304956}" srcId="{3B54493D-3C57-45BA-9700-BE5773C80310}" destId="{619107E2-BB0C-4CF0-9D8B-D5C36A23AF9E}" srcOrd="2" destOrd="0" parTransId="{5A13CB01-B3DA-4DDC-8C6A-795545901F10}" sibTransId="{38EF2C9A-C574-473C-8672-F2B4DA8C406C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6DBB3195-91C7-4722-8455-3342474C12AB}" type="presParOf" srcId="{3C190B74-3CD7-4CB0-A433-BD764395EB74}" destId="{48601B12-5567-4D41-A60B-4AFC804E970B}" srcOrd="1" destOrd="0" presId="urn:microsoft.com/office/officeart/2005/8/layout/hList3"/>
    <dgm:cxn modelId="{B9707DB8-D58B-4F9B-BBAF-219B41DBB9FC}" type="presParOf" srcId="{3C190B74-3CD7-4CB0-A433-BD764395EB74}" destId="{DF98F870-F8B8-426E-8D9D-DCD077DECB06}" srcOrd="2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/>
      <dgm:spPr/>
      <dgm:t>
        <a:bodyPr/>
        <a:lstStyle/>
        <a:p>
          <a:r>
            <a:rPr lang="en-ID" dirty="0"/>
            <a:t>PASAL YANG TERDAMPAK</a:t>
          </a:r>
          <a:endParaRPr lang="id-ID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531C985-B976-4A1C-BA6C-CD501BAD63D0}">
      <dgm:prSet phldrT="[Text]" custT="1"/>
      <dgm:spPr/>
      <dgm:t>
        <a:bodyPr/>
        <a:lstStyle/>
        <a:p>
          <a:r>
            <a:rPr lang="en-US" sz="2000" dirty="0" err="1"/>
            <a:t>Pasal</a:t>
          </a:r>
          <a:r>
            <a:rPr lang="en-US" sz="2000" dirty="0"/>
            <a:t> 20</a:t>
          </a:r>
          <a:endParaRPr lang="id-ID" sz="2000" dirty="0"/>
        </a:p>
      </dgm:t>
    </dgm:pt>
    <dgm:pt modelId="{0B02F8AF-BB07-410E-94B4-6E28AA0213C8}" type="parTrans" cxnId="{D0BD7DF2-D2B3-4933-AA80-D9E00245D4E3}">
      <dgm:prSet/>
      <dgm:spPr/>
      <dgm:t>
        <a:bodyPr/>
        <a:lstStyle/>
        <a:p>
          <a:endParaRPr lang="id-ID"/>
        </a:p>
      </dgm:t>
    </dgm:pt>
    <dgm:pt modelId="{4B14787B-A1D5-4DE6-9ECA-609328406682}" type="sibTrans" cxnId="{D0BD7DF2-D2B3-4933-AA80-D9E00245D4E3}">
      <dgm:prSet/>
      <dgm:spPr/>
      <dgm:t>
        <a:bodyPr/>
        <a:lstStyle/>
        <a:p>
          <a:endParaRPr lang="id-ID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1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/>
      <dgm:spPr/>
    </dgm:pt>
  </dgm:ptLst>
  <dgm:cxnLst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33B3CACB-D086-4351-A2FD-D6239272580A}" type="presOf" srcId="{3531C985-B976-4A1C-BA6C-CD501BAD63D0}" destId="{ECF092DF-C6B1-4C1F-B71A-0937BDDB8118}" srcOrd="0" destOrd="0" presId="urn:microsoft.com/office/officeart/2005/8/layout/hList3"/>
    <dgm:cxn modelId="{D0BD7DF2-D2B3-4933-AA80-D9E00245D4E3}" srcId="{3B54493D-3C57-45BA-9700-BE5773C80310}" destId="{3531C985-B976-4A1C-BA6C-CD501BAD63D0}" srcOrd="0" destOrd="0" parTransId="{0B02F8AF-BB07-410E-94B4-6E28AA0213C8}" sibTransId="{4B14787B-A1D5-4DE6-9ECA-609328406682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9A4FCF-03B1-4708-A259-6D4510320F2B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B54493D-3C57-45BA-9700-BE5773C80310}">
      <dgm:prSet phldrT="[Text]" custT="1"/>
      <dgm:spPr/>
      <dgm:t>
        <a:bodyPr/>
        <a:lstStyle/>
        <a:p>
          <a:r>
            <a:rPr lang="en-ID" sz="2400" dirty="0"/>
            <a:t>POKOK PENGATURAN</a:t>
          </a:r>
          <a:endParaRPr lang="id-ID" sz="2400" dirty="0"/>
        </a:p>
      </dgm:t>
    </dgm:pt>
    <dgm:pt modelId="{FF607FB7-F1ED-4FB7-9059-62D9BB59DD11}" type="parTrans" cxnId="{3C0CA03F-CCA8-45AA-9769-64F430392F7E}">
      <dgm:prSet/>
      <dgm:spPr/>
      <dgm:t>
        <a:bodyPr/>
        <a:lstStyle/>
        <a:p>
          <a:endParaRPr lang="id-ID"/>
        </a:p>
      </dgm:t>
    </dgm:pt>
    <dgm:pt modelId="{A76E7E1F-DF88-4F47-B660-487C25CCB2EB}" type="sibTrans" cxnId="{3C0CA03F-CCA8-45AA-9769-64F430392F7E}">
      <dgm:prSet/>
      <dgm:spPr/>
      <dgm:t>
        <a:bodyPr/>
        <a:lstStyle/>
        <a:p>
          <a:endParaRPr lang="id-ID"/>
        </a:p>
      </dgm:t>
    </dgm:pt>
    <dgm:pt modelId="{34441A4B-9FD1-4A73-B72A-FA64D61F8DD6}">
      <dgm:prSet phldrT="[Text]"/>
      <dgm:spPr/>
      <dgm:t>
        <a:bodyPr/>
        <a:lstStyle/>
        <a:p>
          <a:r>
            <a:rPr lang="en-ID" dirty="0" err="1"/>
            <a:t>Penghapusan</a:t>
          </a:r>
          <a:r>
            <a:rPr lang="en-ID" dirty="0"/>
            <a:t> Kuasa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hal</a:t>
          </a:r>
          <a:r>
            <a:rPr lang="en-ID" dirty="0"/>
            <a:t> </a:t>
          </a:r>
          <a:r>
            <a:rPr lang="en-ID" dirty="0" err="1"/>
            <a:t>pengajuan</a:t>
          </a:r>
          <a:r>
            <a:rPr lang="en-ID" dirty="0"/>
            <a:t> </a:t>
          </a:r>
          <a:r>
            <a:rPr lang="en-ID" dirty="0" err="1"/>
            <a:t>permohonan</a:t>
          </a:r>
          <a:r>
            <a:rPr lang="en-ID" dirty="0"/>
            <a:t> </a:t>
          </a:r>
          <a:r>
            <a:rPr lang="en-ID" dirty="0" err="1"/>
            <a:t>keberatan</a:t>
          </a:r>
          <a:r>
            <a:rPr lang="en-ID" dirty="0"/>
            <a:t> </a:t>
          </a:r>
          <a:r>
            <a:rPr lang="en-ID" dirty="0" err="1"/>
            <a:t>maupun</a:t>
          </a:r>
          <a:r>
            <a:rPr lang="en-ID" dirty="0"/>
            <a:t> </a:t>
          </a:r>
          <a:r>
            <a:rPr lang="en-ID" dirty="0" err="1"/>
            <a:t>permohonan</a:t>
          </a:r>
          <a:r>
            <a:rPr lang="en-ID" dirty="0"/>
            <a:t> </a:t>
          </a:r>
          <a:r>
            <a:rPr lang="en-ID" dirty="0" err="1"/>
            <a:t>pencabutan</a:t>
          </a:r>
          <a:r>
            <a:rPr lang="en-ID" dirty="0"/>
            <a:t> </a:t>
          </a:r>
          <a:r>
            <a:rPr lang="en-ID" dirty="0" err="1"/>
            <a:t>keberatan</a:t>
          </a:r>
          <a:r>
            <a:rPr lang="en-ID" dirty="0"/>
            <a:t> </a:t>
          </a:r>
          <a:r>
            <a:rPr lang="en-ID" dirty="0" err="1"/>
            <a:t>secara</a:t>
          </a:r>
          <a:r>
            <a:rPr lang="en-ID" dirty="0"/>
            <a:t> </a:t>
          </a:r>
          <a:r>
            <a:rPr lang="en-ID" dirty="0" err="1"/>
            <a:t>elektronik</a:t>
          </a:r>
          <a:endParaRPr lang="id-ID" dirty="0"/>
        </a:p>
      </dgm:t>
    </dgm:pt>
    <dgm:pt modelId="{DC9490F0-8EF2-4C63-B9B9-9B4E73C4E497}" type="parTrans" cxnId="{F0E1E5BD-A69E-4578-9DE8-1A225511747C}">
      <dgm:prSet/>
      <dgm:spPr/>
      <dgm:t>
        <a:bodyPr/>
        <a:lstStyle/>
        <a:p>
          <a:endParaRPr lang="id-ID"/>
        </a:p>
      </dgm:t>
    </dgm:pt>
    <dgm:pt modelId="{B24F9F2B-1A67-4632-B931-1C638D68AD61}" type="sibTrans" cxnId="{F0E1E5BD-A69E-4578-9DE8-1A225511747C}">
      <dgm:prSet/>
      <dgm:spPr/>
      <dgm:t>
        <a:bodyPr/>
        <a:lstStyle/>
        <a:p>
          <a:endParaRPr lang="id-ID"/>
        </a:p>
      </dgm:t>
    </dgm:pt>
    <dgm:pt modelId="{619107E2-BB0C-4CF0-9D8B-D5C36A23AF9E}">
      <dgm:prSet phldrT="[Text]"/>
      <dgm:spPr/>
      <dgm:t>
        <a:bodyPr/>
        <a:lstStyle/>
        <a:p>
          <a:pPr algn="ctr"/>
          <a:r>
            <a:rPr lang="en-ID" dirty="0" err="1"/>
            <a:t>Pengaturan</a:t>
          </a:r>
          <a:r>
            <a:rPr lang="en-ID" dirty="0"/>
            <a:t> </a:t>
          </a:r>
          <a:r>
            <a:rPr lang="en-ID" dirty="0" err="1"/>
            <a:t>mengenai</a:t>
          </a:r>
          <a:r>
            <a:rPr lang="en-ID" dirty="0"/>
            <a:t> </a:t>
          </a:r>
          <a:r>
            <a:rPr lang="en-ID" dirty="0" err="1"/>
            <a:t>definisi</a:t>
          </a:r>
          <a:r>
            <a:rPr lang="en-ID" dirty="0"/>
            <a:t> orang yang </a:t>
          </a:r>
          <a:r>
            <a:rPr lang="en-ID" dirty="0" err="1"/>
            <a:t>berhak</a:t>
          </a:r>
          <a:r>
            <a:rPr lang="en-ID" dirty="0"/>
            <a:t>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hal</a:t>
          </a:r>
          <a:r>
            <a:rPr lang="en-ID" dirty="0"/>
            <a:t> </a:t>
          </a:r>
          <a:r>
            <a:rPr lang="en-ID" dirty="0" err="1"/>
            <a:t>diajukan</a:t>
          </a:r>
          <a:r>
            <a:rPr lang="en-ID" dirty="0"/>
            <a:t> oleh badan </a:t>
          </a:r>
          <a:r>
            <a:rPr lang="en-ID" dirty="0" err="1"/>
            <a:t>hukum</a:t>
          </a:r>
          <a:endParaRPr lang="id-ID" dirty="0"/>
        </a:p>
      </dgm:t>
    </dgm:pt>
    <dgm:pt modelId="{5A13CB01-B3DA-4DDC-8C6A-795545901F10}" type="parTrans" cxnId="{7D707DD1-A974-4984-913B-E1EE29304956}">
      <dgm:prSet/>
      <dgm:spPr/>
      <dgm:t>
        <a:bodyPr/>
        <a:lstStyle/>
        <a:p>
          <a:endParaRPr lang="id-ID"/>
        </a:p>
      </dgm:t>
    </dgm:pt>
    <dgm:pt modelId="{38EF2C9A-C574-473C-8672-F2B4DA8C406C}" type="sibTrans" cxnId="{7D707DD1-A974-4984-913B-E1EE29304956}">
      <dgm:prSet/>
      <dgm:spPr/>
      <dgm:t>
        <a:bodyPr/>
        <a:lstStyle/>
        <a:p>
          <a:endParaRPr lang="id-ID"/>
        </a:p>
      </dgm:t>
    </dgm:pt>
    <dgm:pt modelId="{A4514595-6520-4FDD-8ED2-DA760BC43922}">
      <dgm:prSet phldrT="[Text]"/>
      <dgm:spPr/>
      <dgm:t>
        <a:bodyPr/>
        <a:lstStyle/>
        <a:p>
          <a:r>
            <a:rPr lang="en-ID" dirty="0" err="1"/>
            <a:t>Pengaturan</a:t>
          </a:r>
          <a:r>
            <a:rPr lang="en-ID" dirty="0"/>
            <a:t> Kuasa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hal</a:t>
          </a:r>
          <a:r>
            <a:rPr lang="en-ID" dirty="0"/>
            <a:t> </a:t>
          </a:r>
          <a:r>
            <a:rPr lang="en-ID" dirty="0" err="1"/>
            <a:t>penanganan</a:t>
          </a:r>
          <a:r>
            <a:rPr lang="en-ID" dirty="0"/>
            <a:t> </a:t>
          </a:r>
          <a:r>
            <a:rPr lang="en-ID" dirty="0" err="1"/>
            <a:t>keberatan</a:t>
          </a:r>
          <a:r>
            <a:rPr lang="en-ID" dirty="0"/>
            <a:t> </a:t>
          </a:r>
          <a:r>
            <a:rPr lang="en-ID" dirty="0" err="1"/>
            <a:t>dilakukan</a:t>
          </a:r>
          <a:r>
            <a:rPr lang="en-ID" dirty="0"/>
            <a:t> </a:t>
          </a:r>
          <a:r>
            <a:rPr lang="en-ID" dirty="0" err="1"/>
            <a:t>selain</a:t>
          </a:r>
          <a:r>
            <a:rPr lang="en-ID" dirty="0"/>
            <a:t> orang yang </a:t>
          </a:r>
          <a:r>
            <a:rPr lang="en-ID" dirty="0" err="1"/>
            <a:t>berhak</a:t>
          </a:r>
          <a:endParaRPr lang="id-ID" dirty="0"/>
        </a:p>
      </dgm:t>
    </dgm:pt>
    <dgm:pt modelId="{8E6EF836-E89A-46C6-A5BF-9CD2089C0E98}" type="parTrans" cxnId="{6BCF1D63-F2CC-4EDA-A42C-DE6DA5E298B5}">
      <dgm:prSet/>
      <dgm:spPr/>
      <dgm:t>
        <a:bodyPr/>
        <a:lstStyle/>
        <a:p>
          <a:endParaRPr lang="id-ID"/>
        </a:p>
      </dgm:t>
    </dgm:pt>
    <dgm:pt modelId="{AC2E3141-5662-4F4C-91F4-E468D317B1EF}" type="sibTrans" cxnId="{6BCF1D63-F2CC-4EDA-A42C-DE6DA5E298B5}">
      <dgm:prSet/>
      <dgm:spPr/>
      <dgm:t>
        <a:bodyPr/>
        <a:lstStyle/>
        <a:p>
          <a:endParaRPr lang="id-ID"/>
        </a:p>
      </dgm:t>
    </dgm:pt>
    <dgm:pt modelId="{D19C8C24-2EB3-49DA-8CB7-8318C51E414B}">
      <dgm:prSet phldrT="[Text]"/>
      <dgm:spPr/>
      <dgm:t>
        <a:bodyPr/>
        <a:lstStyle/>
        <a:p>
          <a:pPr algn="ctr"/>
          <a:r>
            <a:rPr lang="en-ID" dirty="0" err="1"/>
            <a:t>Reformulasi</a:t>
          </a:r>
          <a:r>
            <a:rPr lang="en-ID" dirty="0"/>
            <a:t> </a:t>
          </a:r>
          <a:r>
            <a:rPr lang="en-ID" dirty="0" err="1"/>
            <a:t>pasal</a:t>
          </a:r>
          <a:r>
            <a:rPr lang="en-ID" dirty="0"/>
            <a:t> </a:t>
          </a:r>
          <a:r>
            <a:rPr lang="en-ID" dirty="0" err="1"/>
            <a:t>mengenai</a:t>
          </a:r>
          <a:r>
            <a:rPr lang="en-ID" dirty="0"/>
            <a:t> masa </a:t>
          </a:r>
          <a:r>
            <a:rPr lang="en-ID" dirty="0" err="1"/>
            <a:t>penjaminan</a:t>
          </a:r>
          <a:r>
            <a:rPr lang="en-ID" dirty="0"/>
            <a:t> </a:t>
          </a:r>
          <a:r>
            <a:rPr lang="en-ID" dirty="0" err="1"/>
            <a:t>keberatan</a:t>
          </a:r>
          <a:endParaRPr lang="id-ID" dirty="0"/>
        </a:p>
      </dgm:t>
    </dgm:pt>
    <dgm:pt modelId="{388450B2-0F29-4417-9062-BEEE668D9CDF}" type="parTrans" cxnId="{1A5812F6-35E6-47BE-8872-803495D04F89}">
      <dgm:prSet/>
      <dgm:spPr/>
      <dgm:t>
        <a:bodyPr/>
        <a:lstStyle/>
        <a:p>
          <a:endParaRPr lang="id-ID"/>
        </a:p>
      </dgm:t>
    </dgm:pt>
    <dgm:pt modelId="{9EF238E5-C46A-4E1E-AD0D-70414C0A0224}" type="sibTrans" cxnId="{1A5812F6-35E6-47BE-8872-803495D04F89}">
      <dgm:prSet/>
      <dgm:spPr/>
      <dgm:t>
        <a:bodyPr/>
        <a:lstStyle/>
        <a:p>
          <a:endParaRPr lang="id-ID"/>
        </a:p>
      </dgm:t>
    </dgm:pt>
    <dgm:pt modelId="{E3B2CCE7-42E6-485C-98D0-AD95AED4E149}">
      <dgm:prSet phldrT="[Text]"/>
      <dgm:spPr/>
      <dgm:t>
        <a:bodyPr/>
        <a:lstStyle/>
        <a:p>
          <a:pPr algn="ctr"/>
          <a:r>
            <a:rPr lang="en-ID" dirty="0" err="1"/>
            <a:t>Penambahan</a:t>
          </a:r>
          <a:r>
            <a:rPr lang="en-ID" dirty="0"/>
            <a:t> </a:t>
          </a:r>
          <a:r>
            <a:rPr lang="en-ID" dirty="0" err="1"/>
            <a:t>pasal</a:t>
          </a:r>
          <a:r>
            <a:rPr lang="en-ID" dirty="0"/>
            <a:t> </a:t>
          </a:r>
          <a:r>
            <a:rPr lang="en-ID" dirty="0" err="1"/>
            <a:t>terkait</a:t>
          </a:r>
          <a:r>
            <a:rPr lang="en-ID" dirty="0"/>
            <a:t> </a:t>
          </a:r>
          <a:r>
            <a:rPr lang="en-ID" dirty="0" err="1"/>
            <a:t>gangguan</a:t>
          </a:r>
          <a:r>
            <a:rPr lang="en-ID" dirty="0"/>
            <a:t> </a:t>
          </a:r>
          <a:r>
            <a:rPr lang="en-ID" dirty="0" err="1"/>
            <a:t>operasional</a:t>
          </a:r>
          <a:endParaRPr lang="id-ID" dirty="0"/>
        </a:p>
      </dgm:t>
    </dgm:pt>
    <dgm:pt modelId="{CC409D2C-AC77-41BD-84BE-1034880F0F79}" type="parTrans" cxnId="{9C1FD0CD-F934-485D-A8E9-8D8E18A6B1DC}">
      <dgm:prSet/>
      <dgm:spPr/>
      <dgm:t>
        <a:bodyPr/>
        <a:lstStyle/>
        <a:p>
          <a:endParaRPr lang="id-ID"/>
        </a:p>
      </dgm:t>
    </dgm:pt>
    <dgm:pt modelId="{45675AE4-D9C6-4F99-82A8-848ADBD57FC3}" type="sibTrans" cxnId="{9C1FD0CD-F934-485D-A8E9-8D8E18A6B1DC}">
      <dgm:prSet/>
      <dgm:spPr/>
      <dgm:t>
        <a:bodyPr/>
        <a:lstStyle/>
        <a:p>
          <a:endParaRPr lang="id-ID"/>
        </a:p>
      </dgm:t>
    </dgm:pt>
    <dgm:pt modelId="{C4299A3B-5235-F543-B15B-11C83FFE4AD7}">
      <dgm:prSet phldrT="[Text]"/>
      <dgm:spPr/>
      <dgm:t>
        <a:bodyPr/>
        <a:lstStyle/>
        <a:p>
          <a:r>
            <a:rPr lang="id-ID" dirty="0"/>
            <a:t>Objek keberatan terhadap SPPBMCP diperluas (dibuat umum) tidak hanya untuk barang kiriman</a:t>
          </a:r>
        </a:p>
      </dgm:t>
    </dgm:pt>
    <dgm:pt modelId="{E84282CA-ECF6-0648-A2B5-1C6A2885833B}" type="parTrans" cxnId="{84B2227F-7E58-834E-841F-A4E2A3489BF0}">
      <dgm:prSet/>
      <dgm:spPr/>
      <dgm:t>
        <a:bodyPr/>
        <a:lstStyle/>
        <a:p>
          <a:endParaRPr lang="en-US"/>
        </a:p>
      </dgm:t>
    </dgm:pt>
    <dgm:pt modelId="{5C068193-0E70-7B4E-A34F-F72C3C615600}" type="sibTrans" cxnId="{84B2227F-7E58-834E-841F-A4E2A3489BF0}">
      <dgm:prSet/>
      <dgm:spPr/>
      <dgm:t>
        <a:bodyPr/>
        <a:lstStyle/>
        <a:p>
          <a:endParaRPr lang="en-US"/>
        </a:p>
      </dgm:t>
    </dgm:pt>
    <dgm:pt modelId="{1289A382-DA88-4E1F-9B4B-FFA1153331E7}" type="pres">
      <dgm:prSet presAssocID="{C39A4FCF-03B1-4708-A259-6D4510320F2B}" presName="composite" presStyleCnt="0">
        <dgm:presLayoutVars>
          <dgm:chMax val="1"/>
          <dgm:dir/>
          <dgm:resizeHandles val="exact"/>
        </dgm:presLayoutVars>
      </dgm:prSet>
      <dgm:spPr/>
    </dgm:pt>
    <dgm:pt modelId="{7EEFA0C0-53BC-4978-B0CB-4A836F492A98}" type="pres">
      <dgm:prSet presAssocID="{3B54493D-3C57-45BA-9700-BE5773C80310}" presName="roof" presStyleLbl="dkBgShp" presStyleIdx="0" presStyleCnt="2" custLinFactNeighborX="14152"/>
      <dgm:spPr/>
    </dgm:pt>
    <dgm:pt modelId="{3C190B74-3CD7-4CB0-A433-BD764395EB74}" type="pres">
      <dgm:prSet presAssocID="{3B54493D-3C57-45BA-9700-BE5773C80310}" presName="pillars" presStyleCnt="0"/>
      <dgm:spPr/>
    </dgm:pt>
    <dgm:pt modelId="{ECF092DF-C6B1-4C1F-B71A-0937BDDB8118}" type="pres">
      <dgm:prSet presAssocID="{3B54493D-3C57-45BA-9700-BE5773C80310}" presName="pillar1" presStyleLbl="node1" presStyleIdx="0" presStyleCnt="6">
        <dgm:presLayoutVars>
          <dgm:bulletEnabled val="1"/>
        </dgm:presLayoutVars>
      </dgm:prSet>
      <dgm:spPr/>
    </dgm:pt>
    <dgm:pt modelId="{E0878187-AF8C-EF4D-8DF5-EC4CB2EE5A61}" type="pres">
      <dgm:prSet presAssocID="{34441A4B-9FD1-4A73-B72A-FA64D61F8DD6}" presName="pillarX" presStyleLbl="node1" presStyleIdx="1" presStyleCnt="6">
        <dgm:presLayoutVars>
          <dgm:bulletEnabled val="1"/>
        </dgm:presLayoutVars>
      </dgm:prSet>
      <dgm:spPr/>
    </dgm:pt>
    <dgm:pt modelId="{48601B12-5567-4D41-A60B-4AFC804E970B}" type="pres">
      <dgm:prSet presAssocID="{A4514595-6520-4FDD-8ED2-DA760BC43922}" presName="pillarX" presStyleLbl="node1" presStyleIdx="2" presStyleCnt="6">
        <dgm:presLayoutVars>
          <dgm:bulletEnabled val="1"/>
        </dgm:presLayoutVars>
      </dgm:prSet>
      <dgm:spPr/>
    </dgm:pt>
    <dgm:pt modelId="{DF98F870-F8B8-426E-8D9D-DCD077DECB06}" type="pres">
      <dgm:prSet presAssocID="{619107E2-BB0C-4CF0-9D8B-D5C36A23AF9E}" presName="pillarX" presStyleLbl="node1" presStyleIdx="3" presStyleCnt="6">
        <dgm:presLayoutVars>
          <dgm:bulletEnabled val="1"/>
        </dgm:presLayoutVars>
      </dgm:prSet>
      <dgm:spPr/>
    </dgm:pt>
    <dgm:pt modelId="{A50613BF-965F-49AB-8E69-18737156DA4C}" type="pres">
      <dgm:prSet presAssocID="{D19C8C24-2EB3-49DA-8CB7-8318C51E414B}" presName="pillarX" presStyleLbl="node1" presStyleIdx="4" presStyleCnt="6">
        <dgm:presLayoutVars>
          <dgm:bulletEnabled val="1"/>
        </dgm:presLayoutVars>
      </dgm:prSet>
      <dgm:spPr/>
    </dgm:pt>
    <dgm:pt modelId="{4550F8AF-E4D6-425C-8061-F0D3FF878DA7}" type="pres">
      <dgm:prSet presAssocID="{E3B2CCE7-42E6-485C-98D0-AD95AED4E149}" presName="pillarX" presStyleLbl="node1" presStyleIdx="5" presStyleCnt="6">
        <dgm:presLayoutVars>
          <dgm:bulletEnabled val="1"/>
        </dgm:presLayoutVars>
      </dgm:prSet>
      <dgm:spPr/>
    </dgm:pt>
    <dgm:pt modelId="{F8445A0D-4F90-40CE-86D9-23A839D31541}" type="pres">
      <dgm:prSet presAssocID="{3B54493D-3C57-45BA-9700-BE5773C80310}" presName="base" presStyleLbl="dkBgShp" presStyleIdx="1" presStyleCnt="2"/>
      <dgm:spPr/>
    </dgm:pt>
  </dgm:ptLst>
  <dgm:cxnLst>
    <dgm:cxn modelId="{37E12528-3004-469B-8BB6-BED647149916}" type="presOf" srcId="{A4514595-6520-4FDD-8ED2-DA760BC43922}" destId="{48601B12-5567-4D41-A60B-4AFC804E970B}" srcOrd="0" destOrd="0" presId="urn:microsoft.com/office/officeart/2005/8/layout/hList3"/>
    <dgm:cxn modelId="{77FE552A-39D9-7A4B-9EB3-5AF0E3FAECD3}" type="presOf" srcId="{C4299A3B-5235-F543-B15B-11C83FFE4AD7}" destId="{ECF092DF-C6B1-4C1F-B71A-0937BDDB8118}" srcOrd="0" destOrd="0" presId="urn:microsoft.com/office/officeart/2005/8/layout/hList3"/>
    <dgm:cxn modelId="{3C0CA03F-CCA8-45AA-9769-64F430392F7E}" srcId="{C39A4FCF-03B1-4708-A259-6D4510320F2B}" destId="{3B54493D-3C57-45BA-9700-BE5773C80310}" srcOrd="0" destOrd="0" parTransId="{FF607FB7-F1ED-4FB7-9059-62D9BB59DD11}" sibTransId="{A76E7E1F-DF88-4F47-B660-487C25CCB2EB}"/>
    <dgm:cxn modelId="{CC196562-ECB8-4408-9554-150FD9D6C669}" type="presOf" srcId="{3B54493D-3C57-45BA-9700-BE5773C80310}" destId="{7EEFA0C0-53BC-4978-B0CB-4A836F492A98}" srcOrd="0" destOrd="0" presId="urn:microsoft.com/office/officeart/2005/8/layout/hList3"/>
    <dgm:cxn modelId="{6BCF1D63-F2CC-4EDA-A42C-DE6DA5E298B5}" srcId="{3B54493D-3C57-45BA-9700-BE5773C80310}" destId="{A4514595-6520-4FDD-8ED2-DA760BC43922}" srcOrd="2" destOrd="0" parTransId="{8E6EF836-E89A-46C6-A5BF-9CD2089C0E98}" sibTransId="{AC2E3141-5662-4F4C-91F4-E468D317B1EF}"/>
    <dgm:cxn modelId="{9754BC47-CB14-4BCB-9139-EFEA3AAC7F0B}" type="presOf" srcId="{D19C8C24-2EB3-49DA-8CB7-8318C51E414B}" destId="{A50613BF-965F-49AB-8E69-18737156DA4C}" srcOrd="0" destOrd="0" presId="urn:microsoft.com/office/officeart/2005/8/layout/hList3"/>
    <dgm:cxn modelId="{E874C07C-4F9F-A644-BD9B-FF0E07185E04}" type="presOf" srcId="{34441A4B-9FD1-4A73-B72A-FA64D61F8DD6}" destId="{E0878187-AF8C-EF4D-8DF5-EC4CB2EE5A61}" srcOrd="0" destOrd="0" presId="urn:microsoft.com/office/officeart/2005/8/layout/hList3"/>
    <dgm:cxn modelId="{84B2227F-7E58-834E-841F-A4E2A3489BF0}" srcId="{3B54493D-3C57-45BA-9700-BE5773C80310}" destId="{C4299A3B-5235-F543-B15B-11C83FFE4AD7}" srcOrd="0" destOrd="0" parTransId="{E84282CA-ECF6-0648-A2B5-1C6A2885833B}" sibTransId="{5C068193-0E70-7B4E-A34F-F72C3C615600}"/>
    <dgm:cxn modelId="{C4177BB2-18D3-40A4-A1C5-93F64C64BBEB}" type="presOf" srcId="{619107E2-BB0C-4CF0-9D8B-D5C36A23AF9E}" destId="{DF98F870-F8B8-426E-8D9D-DCD077DECB06}" srcOrd="0" destOrd="0" presId="urn:microsoft.com/office/officeart/2005/8/layout/hList3"/>
    <dgm:cxn modelId="{D7E3A9B6-EA95-4C61-96B4-E26BBE48B9F4}" type="presOf" srcId="{C39A4FCF-03B1-4708-A259-6D4510320F2B}" destId="{1289A382-DA88-4E1F-9B4B-FFA1153331E7}" srcOrd="0" destOrd="0" presId="urn:microsoft.com/office/officeart/2005/8/layout/hList3"/>
    <dgm:cxn modelId="{F0E1E5BD-A69E-4578-9DE8-1A225511747C}" srcId="{3B54493D-3C57-45BA-9700-BE5773C80310}" destId="{34441A4B-9FD1-4A73-B72A-FA64D61F8DD6}" srcOrd="1" destOrd="0" parTransId="{DC9490F0-8EF2-4C63-B9B9-9B4E73C4E497}" sibTransId="{B24F9F2B-1A67-4632-B931-1C638D68AD61}"/>
    <dgm:cxn modelId="{9C1FD0CD-F934-485D-A8E9-8D8E18A6B1DC}" srcId="{3B54493D-3C57-45BA-9700-BE5773C80310}" destId="{E3B2CCE7-42E6-485C-98D0-AD95AED4E149}" srcOrd="5" destOrd="0" parTransId="{CC409D2C-AC77-41BD-84BE-1034880F0F79}" sibTransId="{45675AE4-D9C6-4F99-82A8-848ADBD57FC3}"/>
    <dgm:cxn modelId="{7D707DD1-A974-4984-913B-E1EE29304956}" srcId="{3B54493D-3C57-45BA-9700-BE5773C80310}" destId="{619107E2-BB0C-4CF0-9D8B-D5C36A23AF9E}" srcOrd="3" destOrd="0" parTransId="{5A13CB01-B3DA-4DDC-8C6A-795545901F10}" sibTransId="{38EF2C9A-C574-473C-8672-F2B4DA8C406C}"/>
    <dgm:cxn modelId="{72C21CD8-1500-4832-A0B1-DB4DFBE0610F}" type="presOf" srcId="{E3B2CCE7-42E6-485C-98D0-AD95AED4E149}" destId="{4550F8AF-E4D6-425C-8061-F0D3FF878DA7}" srcOrd="0" destOrd="0" presId="urn:microsoft.com/office/officeart/2005/8/layout/hList3"/>
    <dgm:cxn modelId="{1A5812F6-35E6-47BE-8872-803495D04F89}" srcId="{3B54493D-3C57-45BA-9700-BE5773C80310}" destId="{D19C8C24-2EB3-49DA-8CB7-8318C51E414B}" srcOrd="4" destOrd="0" parTransId="{388450B2-0F29-4417-9062-BEEE668D9CDF}" sibTransId="{9EF238E5-C46A-4E1E-AD0D-70414C0A0224}"/>
    <dgm:cxn modelId="{69C35594-8DBD-49D5-B9B1-BDDEA33E7ADE}" type="presParOf" srcId="{1289A382-DA88-4E1F-9B4B-FFA1153331E7}" destId="{7EEFA0C0-53BC-4978-B0CB-4A836F492A98}" srcOrd="0" destOrd="0" presId="urn:microsoft.com/office/officeart/2005/8/layout/hList3"/>
    <dgm:cxn modelId="{AA744AEC-C2FF-4C45-A6AA-402DE80B7952}" type="presParOf" srcId="{1289A382-DA88-4E1F-9B4B-FFA1153331E7}" destId="{3C190B74-3CD7-4CB0-A433-BD764395EB74}" srcOrd="1" destOrd="0" presId="urn:microsoft.com/office/officeart/2005/8/layout/hList3"/>
    <dgm:cxn modelId="{9D872971-E292-4B96-8AC8-84F618B29896}" type="presParOf" srcId="{3C190B74-3CD7-4CB0-A433-BD764395EB74}" destId="{ECF092DF-C6B1-4C1F-B71A-0937BDDB8118}" srcOrd="0" destOrd="0" presId="urn:microsoft.com/office/officeart/2005/8/layout/hList3"/>
    <dgm:cxn modelId="{C7A431FA-B001-4B45-9DD4-C2C4C82C115F}" type="presParOf" srcId="{3C190B74-3CD7-4CB0-A433-BD764395EB74}" destId="{E0878187-AF8C-EF4D-8DF5-EC4CB2EE5A61}" srcOrd="1" destOrd="0" presId="urn:microsoft.com/office/officeart/2005/8/layout/hList3"/>
    <dgm:cxn modelId="{6DBB3195-91C7-4722-8455-3342474C12AB}" type="presParOf" srcId="{3C190B74-3CD7-4CB0-A433-BD764395EB74}" destId="{48601B12-5567-4D41-A60B-4AFC804E970B}" srcOrd="2" destOrd="0" presId="urn:microsoft.com/office/officeart/2005/8/layout/hList3"/>
    <dgm:cxn modelId="{B9707DB8-D58B-4F9B-BBAF-219B41DBB9FC}" type="presParOf" srcId="{3C190B74-3CD7-4CB0-A433-BD764395EB74}" destId="{DF98F870-F8B8-426E-8D9D-DCD077DECB06}" srcOrd="3" destOrd="0" presId="urn:microsoft.com/office/officeart/2005/8/layout/hList3"/>
    <dgm:cxn modelId="{0B252581-EABE-48CD-9CFC-9B004750B714}" type="presParOf" srcId="{3C190B74-3CD7-4CB0-A433-BD764395EB74}" destId="{A50613BF-965F-49AB-8E69-18737156DA4C}" srcOrd="4" destOrd="0" presId="urn:microsoft.com/office/officeart/2005/8/layout/hList3"/>
    <dgm:cxn modelId="{88EC3326-4EA5-452F-92BA-C22A20F6B59E}" type="presParOf" srcId="{3C190B74-3CD7-4CB0-A433-BD764395EB74}" destId="{4550F8AF-E4D6-425C-8061-F0D3FF878DA7}" srcOrd="5" destOrd="0" presId="urn:microsoft.com/office/officeart/2005/8/layout/hList3"/>
    <dgm:cxn modelId="{8148B943-8A5D-4724-962A-6478655CB826}" type="presParOf" srcId="{1289A382-DA88-4E1F-9B4B-FFA1153331E7}" destId="{F8445A0D-4F90-40CE-86D9-23A839D3154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925EC-C29E-4A5A-8284-0B74D930986B}">
      <dsp:nvSpPr>
        <dsp:cNvPr id="0" name=""/>
        <dsp:cNvSpPr/>
      </dsp:nvSpPr>
      <dsp:spPr>
        <a:xfrm>
          <a:off x="2202" y="0"/>
          <a:ext cx="2308929" cy="2105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latin typeface="Anaheim" panose="020B0604020202020204" charset="0"/>
            </a:rPr>
            <a:t>Pengajuan</a:t>
          </a:r>
          <a:r>
            <a:rPr lang="en-US" sz="1400" b="1" kern="1200" dirty="0">
              <a:latin typeface="Anaheim" panose="020B0604020202020204" charset="0"/>
            </a:rPr>
            <a:t> </a:t>
          </a:r>
          <a:r>
            <a:rPr lang="en-US" sz="1400" b="1" kern="1200" dirty="0" err="1">
              <a:latin typeface="Anaheim" panose="020B0604020202020204" charset="0"/>
            </a:rPr>
            <a:t>Keberatan</a:t>
          </a:r>
          <a:r>
            <a:rPr lang="en-US" sz="1400" b="1" kern="1200" dirty="0">
              <a:latin typeface="Anaheim" panose="020B0604020202020204" charset="0"/>
            </a:rPr>
            <a:t> </a:t>
          </a:r>
          <a:r>
            <a:rPr lang="en-US" sz="1400" b="1" kern="1200" dirty="0" err="1">
              <a:latin typeface="Anaheim" panose="020B0604020202020204" charset="0"/>
            </a:rPr>
            <a:t>Secara</a:t>
          </a:r>
          <a:r>
            <a:rPr lang="en-US" sz="1400" b="1" kern="1200" dirty="0">
              <a:latin typeface="Anaheim" panose="020B0604020202020204" charset="0"/>
            </a:rPr>
            <a:t> </a:t>
          </a:r>
          <a:r>
            <a:rPr lang="en-US" sz="1400" b="1" kern="1200" dirty="0" err="1">
              <a:latin typeface="Anaheim" panose="020B0604020202020204" charset="0"/>
            </a:rPr>
            <a:t>Elektronik</a:t>
          </a:r>
          <a:r>
            <a:rPr lang="en-US" sz="1400" b="1" kern="1200" dirty="0">
              <a:latin typeface="Anaheim" panose="020B0604020202020204" charset="0"/>
            </a:rPr>
            <a:t> </a:t>
          </a:r>
          <a:endParaRPr lang="en-ID" sz="1400" b="1" kern="1200" dirty="0">
            <a:latin typeface="Anaheim" panose="020B0604020202020204" charset="0"/>
          </a:endParaRPr>
        </a:p>
      </dsp:txBody>
      <dsp:txXfrm>
        <a:off x="2202" y="842349"/>
        <a:ext cx="2308929" cy="842349"/>
      </dsp:txXfrm>
    </dsp:sp>
    <dsp:sp modelId="{4C7C63EE-37FB-44B1-8A45-256E3A60E07F}">
      <dsp:nvSpPr>
        <dsp:cNvPr id="0" name=""/>
        <dsp:cNvSpPr/>
      </dsp:nvSpPr>
      <dsp:spPr>
        <a:xfrm>
          <a:off x="806039" y="126352"/>
          <a:ext cx="701255" cy="70125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A7097-C604-4C82-8FE8-AFFD0A7A9A0D}">
      <dsp:nvSpPr>
        <dsp:cNvPr id="0" name=""/>
        <dsp:cNvSpPr/>
      </dsp:nvSpPr>
      <dsp:spPr>
        <a:xfrm>
          <a:off x="2380400" y="0"/>
          <a:ext cx="2308929" cy="2105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latin typeface="Anaheim" panose="020B0604020202020204" charset="0"/>
            </a:rPr>
            <a:t>Permohonan</a:t>
          </a:r>
          <a:r>
            <a:rPr lang="en-US" sz="1400" b="1" kern="1200" dirty="0">
              <a:latin typeface="Anaheim" panose="020B0604020202020204" charset="0"/>
            </a:rPr>
            <a:t> </a:t>
          </a:r>
          <a:r>
            <a:rPr lang="en-US" sz="1400" b="1" kern="1200" dirty="0" err="1">
              <a:latin typeface="Anaheim" panose="020B0604020202020204" charset="0"/>
            </a:rPr>
            <a:t>Pencabutan</a:t>
          </a:r>
          <a:r>
            <a:rPr lang="en-US" sz="1400" b="1" kern="1200" dirty="0">
              <a:latin typeface="Anaheim" panose="020B0604020202020204" charset="0"/>
            </a:rPr>
            <a:t> </a:t>
          </a:r>
          <a:r>
            <a:rPr lang="en-US" sz="1400" b="1" kern="1200" dirty="0" err="1">
              <a:latin typeface="Anaheim" panose="020B0604020202020204" charset="0"/>
            </a:rPr>
            <a:t>Keberatan</a:t>
          </a:r>
          <a:r>
            <a:rPr lang="en-US" sz="1400" b="1" kern="1200" dirty="0">
              <a:latin typeface="Anaheim" panose="020B0604020202020204" charset="0"/>
            </a:rPr>
            <a:t> </a:t>
          </a:r>
          <a:r>
            <a:rPr lang="en-US" sz="1400" b="1" kern="1200" dirty="0" err="1">
              <a:latin typeface="Anaheim" panose="020B0604020202020204" charset="0"/>
            </a:rPr>
            <a:t>Secara</a:t>
          </a:r>
          <a:r>
            <a:rPr lang="en-US" sz="1400" b="1" kern="1200" dirty="0">
              <a:latin typeface="Anaheim" panose="020B0604020202020204" charset="0"/>
            </a:rPr>
            <a:t> </a:t>
          </a:r>
          <a:r>
            <a:rPr lang="en-US" sz="1400" b="1" kern="1200" dirty="0" err="1">
              <a:latin typeface="Anaheim" panose="020B0604020202020204" charset="0"/>
            </a:rPr>
            <a:t>Elektronik</a:t>
          </a:r>
          <a:endParaRPr lang="en-ID" sz="1400" b="1" kern="1200" dirty="0">
            <a:latin typeface="Anaheim" panose="020B0604020202020204" charset="0"/>
          </a:endParaRPr>
        </a:p>
      </dsp:txBody>
      <dsp:txXfrm>
        <a:off x="2380400" y="842349"/>
        <a:ext cx="2308929" cy="842349"/>
      </dsp:txXfrm>
    </dsp:sp>
    <dsp:sp modelId="{65AF8933-3A2D-4141-89CE-B118F91A59A9}">
      <dsp:nvSpPr>
        <dsp:cNvPr id="0" name=""/>
        <dsp:cNvSpPr/>
      </dsp:nvSpPr>
      <dsp:spPr>
        <a:xfrm>
          <a:off x="3184237" y="126352"/>
          <a:ext cx="701255" cy="70125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12748-2692-4BBC-93C4-D71E4CB324D5}">
      <dsp:nvSpPr>
        <dsp:cNvPr id="0" name=""/>
        <dsp:cNvSpPr/>
      </dsp:nvSpPr>
      <dsp:spPr>
        <a:xfrm>
          <a:off x="4758597" y="0"/>
          <a:ext cx="2308929" cy="2105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Anaheim" panose="020B0604020202020204" charset="0"/>
            </a:rPr>
            <a:t>Penerbitan</a:t>
          </a:r>
          <a:r>
            <a:rPr lang="en-US" sz="1200" b="1" kern="1200" dirty="0">
              <a:latin typeface="Anaheim" panose="020B0604020202020204" charset="0"/>
            </a:rPr>
            <a:t> &amp; </a:t>
          </a:r>
          <a:r>
            <a:rPr lang="en-US" sz="1200" b="1" kern="1200" dirty="0" err="1">
              <a:latin typeface="Anaheim" panose="020B0604020202020204" charset="0"/>
            </a:rPr>
            <a:t>Penyampaian</a:t>
          </a:r>
          <a:r>
            <a:rPr lang="en-US" sz="1200" b="1" kern="1200" dirty="0">
              <a:latin typeface="Anaheim" panose="020B0604020202020204" charset="0"/>
            </a:rPr>
            <a:t> Keputusan </a:t>
          </a:r>
          <a:r>
            <a:rPr lang="en-US" sz="1200" b="1" kern="1200" dirty="0" err="1">
              <a:latin typeface="Anaheim" panose="020B0604020202020204" charset="0"/>
            </a:rPr>
            <a:t>Keberatan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Secara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Elektronik</a:t>
          </a:r>
          <a:endParaRPr lang="en-ID" sz="1200" b="1" kern="1200" dirty="0">
            <a:latin typeface="Anaheim" panose="020B0604020202020204" charset="0"/>
          </a:endParaRPr>
        </a:p>
      </dsp:txBody>
      <dsp:txXfrm>
        <a:off x="4758597" y="842349"/>
        <a:ext cx="2308929" cy="842349"/>
      </dsp:txXfrm>
    </dsp:sp>
    <dsp:sp modelId="{707780C8-0DCE-4FBD-94A2-A6E0D5F9727E}">
      <dsp:nvSpPr>
        <dsp:cNvPr id="0" name=""/>
        <dsp:cNvSpPr/>
      </dsp:nvSpPr>
      <dsp:spPr>
        <a:xfrm>
          <a:off x="5562434" y="126352"/>
          <a:ext cx="701255" cy="70125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DE9C1-C0CF-410C-9AF7-EA0C8A795518}">
      <dsp:nvSpPr>
        <dsp:cNvPr id="0" name=""/>
        <dsp:cNvSpPr/>
      </dsp:nvSpPr>
      <dsp:spPr>
        <a:xfrm>
          <a:off x="7136795" y="0"/>
          <a:ext cx="2308929" cy="21058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latin typeface="Anaheim" panose="020B0604020202020204" charset="0"/>
            </a:rPr>
            <a:t>Pengaturan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lainnya</a:t>
          </a:r>
          <a:r>
            <a:rPr lang="en-US" sz="1200" b="1" kern="1200" dirty="0">
              <a:latin typeface="Anaheim" panose="020B0604020202020204" charset="0"/>
            </a:rPr>
            <a:t> yang </a:t>
          </a:r>
          <a:r>
            <a:rPr lang="en-US" sz="1200" b="1" kern="1200" dirty="0" err="1">
              <a:latin typeface="Anaheim" panose="020B0604020202020204" charset="0"/>
            </a:rPr>
            <a:t>bersifat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penyesuaian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dengan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perubahan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pelayanan</a:t>
          </a:r>
          <a:r>
            <a:rPr lang="en-US" sz="1200" b="1" kern="1200" dirty="0">
              <a:latin typeface="Anaheim" panose="020B0604020202020204" charset="0"/>
            </a:rPr>
            <a:t> </a:t>
          </a:r>
          <a:r>
            <a:rPr lang="en-US" sz="1200" b="1" kern="1200" dirty="0" err="1">
              <a:latin typeface="Anaheim" panose="020B0604020202020204" charset="0"/>
            </a:rPr>
            <a:t>keberatan</a:t>
          </a:r>
          <a:endParaRPr lang="en-ID" sz="1200" b="1" kern="1200" dirty="0">
            <a:latin typeface="Anaheim" panose="020B0604020202020204" charset="0"/>
          </a:endParaRPr>
        </a:p>
      </dsp:txBody>
      <dsp:txXfrm>
        <a:off x="7136795" y="842349"/>
        <a:ext cx="2308929" cy="842349"/>
      </dsp:txXfrm>
    </dsp:sp>
    <dsp:sp modelId="{1C1DBB85-C0DD-4637-9AA3-82CACF0AB68F}">
      <dsp:nvSpPr>
        <dsp:cNvPr id="0" name=""/>
        <dsp:cNvSpPr/>
      </dsp:nvSpPr>
      <dsp:spPr>
        <a:xfrm>
          <a:off x="7940632" y="126352"/>
          <a:ext cx="701255" cy="70125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D140D-5570-4A1D-BED4-C08ADD96D158}">
      <dsp:nvSpPr>
        <dsp:cNvPr id="0" name=""/>
        <dsp:cNvSpPr/>
      </dsp:nvSpPr>
      <dsp:spPr>
        <a:xfrm>
          <a:off x="377917" y="1789992"/>
          <a:ext cx="8692093" cy="31588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358408" cy="3548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/>
            <a:t>PASAL YANG TERDAMPAK</a:t>
          </a:r>
          <a:endParaRPr lang="id-ID" sz="1700" kern="1200" dirty="0"/>
        </a:p>
      </dsp:txBody>
      <dsp:txXfrm>
        <a:off x="0" y="0"/>
        <a:ext cx="6358408" cy="354872"/>
      </dsp:txXfrm>
    </dsp:sp>
    <dsp:sp modelId="{ECF092DF-C6B1-4C1F-B71A-0937BDDB8118}">
      <dsp:nvSpPr>
        <dsp:cNvPr id="0" name=""/>
        <dsp:cNvSpPr/>
      </dsp:nvSpPr>
      <dsp:spPr>
        <a:xfrm>
          <a:off x="0" y="354872"/>
          <a:ext cx="6358408" cy="745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Pasal</a:t>
          </a:r>
          <a:r>
            <a:rPr lang="en-US" sz="2200" kern="1200" dirty="0"/>
            <a:t> 1; </a:t>
          </a:r>
          <a:r>
            <a:rPr lang="en-US" sz="2200" kern="1200" dirty="0" err="1"/>
            <a:t>Pasal</a:t>
          </a:r>
          <a:r>
            <a:rPr lang="en-US" sz="2200" kern="1200" dirty="0"/>
            <a:t> 2; </a:t>
          </a:r>
          <a:r>
            <a:rPr lang="en-US" sz="2200" kern="1200" dirty="0" err="1"/>
            <a:t>Pasal</a:t>
          </a:r>
          <a:r>
            <a:rPr lang="en-US" sz="2200" kern="1200" dirty="0"/>
            <a:t> 4; </a:t>
          </a:r>
          <a:r>
            <a:rPr lang="en-US" sz="2200" kern="1200" dirty="0" err="1"/>
            <a:t>Pasal</a:t>
          </a:r>
          <a:r>
            <a:rPr lang="en-US" sz="2200" kern="1200" dirty="0"/>
            <a:t> 5; </a:t>
          </a:r>
          <a:r>
            <a:rPr lang="en-US" sz="2200" kern="1200" dirty="0" err="1"/>
            <a:t>Pasal</a:t>
          </a:r>
          <a:r>
            <a:rPr lang="en-US" sz="2200" kern="1200" dirty="0"/>
            <a:t> 7; </a:t>
          </a:r>
          <a:r>
            <a:rPr lang="en-US" sz="2200" kern="1200" dirty="0" err="1"/>
            <a:t>Pasal</a:t>
          </a:r>
          <a:r>
            <a:rPr lang="en-US" sz="2200" kern="1200" dirty="0"/>
            <a:t> 11; </a:t>
          </a:r>
          <a:r>
            <a:rPr lang="en-US" sz="2200" kern="1200" dirty="0" err="1"/>
            <a:t>Pasal</a:t>
          </a:r>
          <a:r>
            <a:rPr lang="en-US" sz="2200" kern="1200" dirty="0"/>
            <a:t> 14; </a:t>
          </a:r>
          <a:r>
            <a:rPr lang="en-US" sz="2200" kern="1200" dirty="0" err="1"/>
            <a:t>Pasal</a:t>
          </a:r>
          <a:r>
            <a:rPr lang="en-US" sz="2200" kern="1200" dirty="0"/>
            <a:t> 16; </a:t>
          </a:r>
          <a:r>
            <a:rPr lang="en-US" sz="2200" kern="1200" dirty="0" err="1"/>
            <a:t>Pasal</a:t>
          </a:r>
          <a:r>
            <a:rPr lang="en-US" sz="2200" kern="1200" dirty="0"/>
            <a:t> 25A</a:t>
          </a:r>
          <a:endParaRPr lang="id-ID" sz="2200" kern="1200" dirty="0"/>
        </a:p>
      </dsp:txBody>
      <dsp:txXfrm>
        <a:off x="0" y="354872"/>
        <a:ext cx="6358408" cy="745232"/>
      </dsp:txXfrm>
    </dsp:sp>
    <dsp:sp modelId="{F8445A0D-4F90-40CE-86D9-23A839D31541}">
      <dsp:nvSpPr>
        <dsp:cNvPr id="0" name=""/>
        <dsp:cNvSpPr/>
      </dsp:nvSpPr>
      <dsp:spPr>
        <a:xfrm>
          <a:off x="0" y="1100105"/>
          <a:ext cx="6358408" cy="8280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1805F-A881-4FDE-9E2E-524B2DCE693F}">
      <dsp:nvSpPr>
        <dsp:cNvPr id="0" name=""/>
        <dsp:cNvSpPr/>
      </dsp:nvSpPr>
      <dsp:spPr>
        <a:xfrm rot="16200000">
          <a:off x="2307573" y="-2307573"/>
          <a:ext cx="927237" cy="554238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0" tIns="0" rIns="263922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/>
            <a:t>Ketentuan Umum</a:t>
          </a:r>
          <a:endParaRPr lang="id-ID" sz="4200" kern="1200" dirty="0"/>
        </a:p>
      </dsp:txBody>
      <dsp:txXfrm rot="5400000">
        <a:off x="0" y="185447"/>
        <a:ext cx="5542384" cy="55634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4A995-DA69-4B42-9092-3985A08103C8}">
      <dsp:nvSpPr>
        <dsp:cNvPr id="0" name=""/>
        <dsp:cNvSpPr/>
      </dsp:nvSpPr>
      <dsp:spPr>
        <a:xfrm>
          <a:off x="0" y="565"/>
          <a:ext cx="69394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D577D-8F5E-446B-B832-1E5A7C279671}">
      <dsp:nvSpPr>
        <dsp:cNvPr id="0" name=""/>
        <dsp:cNvSpPr/>
      </dsp:nvSpPr>
      <dsp:spPr>
        <a:xfrm>
          <a:off x="0" y="565"/>
          <a:ext cx="6939410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Kawasan </a:t>
          </a:r>
          <a:r>
            <a:rPr lang="en-US" sz="3200" kern="1200" dirty="0" err="1"/>
            <a:t>Pabean</a:t>
          </a:r>
          <a:endParaRPr lang="id-ID" sz="3200" kern="1200" dirty="0"/>
        </a:p>
      </dsp:txBody>
      <dsp:txXfrm>
        <a:off x="0" y="565"/>
        <a:ext cx="6939410" cy="661835"/>
      </dsp:txXfrm>
    </dsp:sp>
    <dsp:sp modelId="{899D2261-5D04-4F5A-9B1E-A658AA1CA3B4}">
      <dsp:nvSpPr>
        <dsp:cNvPr id="0" name=""/>
        <dsp:cNvSpPr/>
      </dsp:nvSpPr>
      <dsp:spPr>
        <a:xfrm>
          <a:off x="0" y="662400"/>
          <a:ext cx="69394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04335-0F64-494D-B490-5D1380D1625B}">
      <dsp:nvSpPr>
        <dsp:cNvPr id="0" name=""/>
        <dsp:cNvSpPr/>
      </dsp:nvSpPr>
      <dsp:spPr>
        <a:xfrm>
          <a:off x="0" y="662400"/>
          <a:ext cx="6939410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Kantor Wilayah</a:t>
          </a:r>
          <a:endParaRPr lang="id-ID" sz="3200" kern="1200" dirty="0"/>
        </a:p>
      </dsp:txBody>
      <dsp:txXfrm>
        <a:off x="0" y="662400"/>
        <a:ext cx="6939410" cy="661835"/>
      </dsp:txXfrm>
    </dsp:sp>
    <dsp:sp modelId="{FFDC0588-EB85-4768-9D57-4CA9A43A74CD}">
      <dsp:nvSpPr>
        <dsp:cNvPr id="0" name=""/>
        <dsp:cNvSpPr/>
      </dsp:nvSpPr>
      <dsp:spPr>
        <a:xfrm>
          <a:off x="0" y="1324236"/>
          <a:ext cx="69394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2EBEE-3A0C-4CBA-8375-4DC473250445}">
      <dsp:nvSpPr>
        <dsp:cNvPr id="0" name=""/>
        <dsp:cNvSpPr/>
      </dsp:nvSpPr>
      <dsp:spPr>
        <a:xfrm>
          <a:off x="0" y="1324236"/>
          <a:ext cx="6939410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Kantor Bea dan Cukai</a:t>
          </a:r>
          <a:endParaRPr lang="id-ID" sz="3200" kern="1200" dirty="0"/>
        </a:p>
      </dsp:txBody>
      <dsp:txXfrm>
        <a:off x="0" y="1324236"/>
        <a:ext cx="6939410" cy="661835"/>
      </dsp:txXfrm>
    </dsp:sp>
    <dsp:sp modelId="{F2B803D8-DBC8-4495-97BF-DD6DC74E8C64}">
      <dsp:nvSpPr>
        <dsp:cNvPr id="0" name=""/>
        <dsp:cNvSpPr/>
      </dsp:nvSpPr>
      <dsp:spPr>
        <a:xfrm>
          <a:off x="0" y="1986071"/>
          <a:ext cx="69394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E31DD4-29E6-4A30-8A62-E4ABF2E738B0}">
      <dsp:nvSpPr>
        <dsp:cNvPr id="0" name=""/>
        <dsp:cNvSpPr/>
      </dsp:nvSpPr>
      <dsp:spPr>
        <a:xfrm>
          <a:off x="0" y="1986071"/>
          <a:ext cx="6939410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Direktur</a:t>
          </a:r>
          <a:r>
            <a:rPr lang="en-US" sz="3200" kern="1200" dirty="0"/>
            <a:t> </a:t>
          </a:r>
          <a:r>
            <a:rPr lang="en-US" sz="3200" kern="1200" dirty="0" err="1"/>
            <a:t>Jenderal</a:t>
          </a:r>
          <a:endParaRPr lang="id-ID" sz="3200" kern="1200" dirty="0"/>
        </a:p>
      </dsp:txBody>
      <dsp:txXfrm>
        <a:off x="0" y="1986071"/>
        <a:ext cx="6939410" cy="661835"/>
      </dsp:txXfrm>
    </dsp:sp>
    <dsp:sp modelId="{102B9CBA-8CDC-4E4B-84EB-EDE9B7BB0A65}">
      <dsp:nvSpPr>
        <dsp:cNvPr id="0" name=""/>
        <dsp:cNvSpPr/>
      </dsp:nvSpPr>
      <dsp:spPr>
        <a:xfrm>
          <a:off x="0" y="2647906"/>
          <a:ext cx="69394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247B7-F144-4D44-8E2B-A9533615AC3B}">
      <dsp:nvSpPr>
        <dsp:cNvPr id="0" name=""/>
        <dsp:cNvSpPr/>
      </dsp:nvSpPr>
      <dsp:spPr>
        <a:xfrm>
          <a:off x="0" y="2647906"/>
          <a:ext cx="6939410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/>
            <a:t>Pejabat</a:t>
          </a:r>
          <a:r>
            <a:rPr lang="en-US" sz="3200" kern="1200" dirty="0"/>
            <a:t> Bea dan Cukai</a:t>
          </a:r>
          <a:endParaRPr lang="id-ID" sz="3200" kern="1200" dirty="0"/>
        </a:p>
      </dsp:txBody>
      <dsp:txXfrm>
        <a:off x="0" y="2647906"/>
        <a:ext cx="6939410" cy="661835"/>
      </dsp:txXfrm>
    </dsp:sp>
    <dsp:sp modelId="{D8860F8F-F395-41D4-83F5-F7C65E4DAF08}">
      <dsp:nvSpPr>
        <dsp:cNvPr id="0" name=""/>
        <dsp:cNvSpPr/>
      </dsp:nvSpPr>
      <dsp:spPr>
        <a:xfrm>
          <a:off x="0" y="3309741"/>
          <a:ext cx="69394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5133E3-F939-4ACD-AF70-6A9963A17FCA}">
      <dsp:nvSpPr>
        <dsp:cNvPr id="0" name=""/>
        <dsp:cNvSpPr/>
      </dsp:nvSpPr>
      <dsp:spPr>
        <a:xfrm>
          <a:off x="0" y="3309741"/>
          <a:ext cx="6939410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Orang</a:t>
          </a:r>
          <a:endParaRPr lang="id-ID" sz="3200" kern="1200" dirty="0"/>
        </a:p>
      </dsp:txBody>
      <dsp:txXfrm>
        <a:off x="0" y="3309741"/>
        <a:ext cx="6939410" cy="661835"/>
      </dsp:txXfrm>
    </dsp:sp>
    <dsp:sp modelId="{C85093A3-FF2C-46AB-B964-C6C7822F5975}">
      <dsp:nvSpPr>
        <dsp:cNvPr id="0" name=""/>
        <dsp:cNvSpPr/>
      </dsp:nvSpPr>
      <dsp:spPr>
        <a:xfrm>
          <a:off x="0" y="3971577"/>
          <a:ext cx="69394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57903-4AF9-43DF-982D-8BA8AE3E11AA}">
      <dsp:nvSpPr>
        <dsp:cNvPr id="0" name=""/>
        <dsp:cNvSpPr/>
      </dsp:nvSpPr>
      <dsp:spPr>
        <a:xfrm>
          <a:off x="0" y="3971577"/>
          <a:ext cx="6939410" cy="661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Portal DJBC</a:t>
          </a:r>
          <a:endParaRPr lang="id-ID" sz="3200" kern="1200" dirty="0"/>
        </a:p>
      </dsp:txBody>
      <dsp:txXfrm>
        <a:off x="0" y="3971577"/>
        <a:ext cx="6939410" cy="6618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25B07-C182-401E-9DAB-0BDD0593E587}">
      <dsp:nvSpPr>
        <dsp:cNvPr id="0" name=""/>
        <dsp:cNvSpPr/>
      </dsp:nvSpPr>
      <dsp:spPr>
        <a:xfrm rot="16200000">
          <a:off x="2752465" y="-2752465"/>
          <a:ext cx="976633" cy="648156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0" tIns="0" rIns="287734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1" kern="1200" dirty="0" err="1"/>
            <a:t>Objek</a:t>
          </a:r>
          <a:r>
            <a:rPr lang="en-US" sz="4500" b="1" kern="1200" dirty="0"/>
            <a:t> Keberatan</a:t>
          </a:r>
          <a:endParaRPr lang="id-ID" sz="4500" kern="1200" dirty="0"/>
        </a:p>
      </dsp:txBody>
      <dsp:txXfrm rot="5400000">
        <a:off x="0" y="195327"/>
        <a:ext cx="6481564" cy="58597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505A2-5D63-420D-A5D1-0B900F5D8DC1}">
      <dsp:nvSpPr>
        <dsp:cNvPr id="0" name=""/>
        <dsp:cNvSpPr/>
      </dsp:nvSpPr>
      <dsp:spPr>
        <a:xfrm>
          <a:off x="214049" y="465717"/>
          <a:ext cx="5125010" cy="16015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794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Tarif dan/atau </a:t>
          </a:r>
          <a:r>
            <a:rPr lang="en-US" sz="2300" kern="1200" dirty="0" err="1"/>
            <a:t>nilai</a:t>
          </a:r>
          <a:r>
            <a:rPr lang="en-US" sz="2300" kern="1200" dirty="0"/>
            <a:t> </a:t>
          </a:r>
          <a:r>
            <a:rPr lang="en-US" sz="2300" kern="1200" dirty="0" err="1"/>
            <a:t>pabean</a:t>
          </a:r>
          <a:endParaRPr lang="id-ID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SPTNP</a:t>
          </a:r>
          <a:endParaRPr lang="id-ID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SPPBMCP (</a:t>
          </a:r>
          <a:r>
            <a:rPr lang="en-US" sz="1800" b="1" u="sng" kern="1200" dirty="0">
              <a:solidFill>
                <a:srgbClr val="FF0000"/>
              </a:solidFill>
            </a:rPr>
            <a:t>tidak</a:t>
          </a:r>
          <a:r>
            <a:rPr lang="en-US" sz="1800" u="sng" kern="1200" dirty="0">
              <a:solidFill>
                <a:srgbClr val="FF0000"/>
              </a:solidFill>
            </a:rPr>
            <a:t> </a:t>
          </a:r>
          <a:r>
            <a:rPr lang="en-US" sz="1800" b="1" u="sng" kern="1200" dirty="0">
              <a:solidFill>
                <a:srgbClr val="FF0000"/>
              </a:solidFill>
            </a:rPr>
            <a:t>hanya</a:t>
          </a:r>
          <a:r>
            <a:rPr lang="en-US" sz="1800" u="sng" kern="1200" dirty="0">
              <a:solidFill>
                <a:srgbClr val="FF0000"/>
              </a:solidFill>
            </a:rPr>
            <a:t> </a:t>
          </a:r>
          <a:r>
            <a:rPr lang="en-US" sz="1800" kern="1200" dirty="0" err="1"/>
            <a:t>impor</a:t>
          </a:r>
          <a:r>
            <a:rPr lang="en-US" sz="1800" kern="1200" dirty="0"/>
            <a:t> </a:t>
          </a:r>
          <a:r>
            <a:rPr lang="en-US" sz="1800" kern="1200" dirty="0" err="1"/>
            <a:t>barang</a:t>
          </a:r>
          <a:r>
            <a:rPr lang="en-US" sz="1800" kern="1200" dirty="0"/>
            <a:t> </a:t>
          </a:r>
          <a:r>
            <a:rPr lang="en-US" sz="1800" kern="1200" dirty="0" err="1"/>
            <a:t>kiriman</a:t>
          </a:r>
          <a:r>
            <a:rPr lang="en-US" sz="1800" kern="1200" dirty="0"/>
            <a:t>)</a:t>
          </a:r>
          <a:endParaRPr lang="id-ID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SPP</a:t>
          </a:r>
          <a:endParaRPr lang="id-ID" sz="1800" kern="1200" dirty="0"/>
        </a:p>
      </dsp:txBody>
      <dsp:txXfrm>
        <a:off x="214049" y="465717"/>
        <a:ext cx="5125010" cy="1601565"/>
      </dsp:txXfrm>
    </dsp:sp>
    <dsp:sp modelId="{689E3748-74DD-47A7-90EC-042565C8BE5E}">
      <dsp:nvSpPr>
        <dsp:cNvPr id="0" name=""/>
        <dsp:cNvSpPr/>
      </dsp:nvSpPr>
      <dsp:spPr>
        <a:xfrm>
          <a:off x="507" y="234379"/>
          <a:ext cx="1121095" cy="16816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1A029-D00D-4226-B43D-0B3D785FCCF7}">
      <dsp:nvSpPr>
        <dsp:cNvPr id="0" name=""/>
        <dsp:cNvSpPr/>
      </dsp:nvSpPr>
      <dsp:spPr>
        <a:xfrm>
          <a:off x="5764278" y="465717"/>
          <a:ext cx="5125010" cy="16015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794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Selain</a:t>
          </a:r>
          <a:r>
            <a:rPr lang="en-US" sz="2300" kern="1200" dirty="0"/>
            <a:t> </a:t>
          </a:r>
          <a:r>
            <a:rPr lang="en-US" sz="2300" kern="1200" dirty="0" err="1"/>
            <a:t>tarif</a:t>
          </a:r>
          <a:r>
            <a:rPr lang="en-US" sz="2300" kern="1200" dirty="0"/>
            <a:t> dan/atau </a:t>
          </a:r>
          <a:r>
            <a:rPr lang="en-US" sz="2300" kern="1200" dirty="0" err="1"/>
            <a:t>nilai</a:t>
          </a:r>
          <a:r>
            <a:rPr lang="en-US" sz="2300" kern="1200" dirty="0"/>
            <a:t> </a:t>
          </a:r>
          <a:r>
            <a:rPr lang="en-US" sz="2300" kern="1200" dirty="0" err="1"/>
            <a:t>pabean</a:t>
          </a:r>
          <a:endParaRPr lang="id-ID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SPP</a:t>
          </a:r>
          <a:endParaRPr lang="id-ID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SPBL</a:t>
          </a:r>
          <a:endParaRPr lang="id-ID" sz="1800" kern="1200" dirty="0"/>
        </a:p>
      </dsp:txBody>
      <dsp:txXfrm>
        <a:off x="5764278" y="465717"/>
        <a:ext cx="5125010" cy="1601565"/>
      </dsp:txXfrm>
    </dsp:sp>
    <dsp:sp modelId="{2148DCE5-7BA4-487C-BE6C-4C14B7679984}">
      <dsp:nvSpPr>
        <dsp:cNvPr id="0" name=""/>
        <dsp:cNvSpPr/>
      </dsp:nvSpPr>
      <dsp:spPr>
        <a:xfrm>
          <a:off x="5550736" y="234379"/>
          <a:ext cx="1121095" cy="168164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4743A-244B-4503-B62B-C3D41579F521}">
      <dsp:nvSpPr>
        <dsp:cNvPr id="0" name=""/>
        <dsp:cNvSpPr/>
      </dsp:nvSpPr>
      <dsp:spPr>
        <a:xfrm>
          <a:off x="214049" y="2481910"/>
          <a:ext cx="5125010" cy="16015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794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Pengenaan</a:t>
          </a:r>
          <a:r>
            <a:rPr lang="en-US" sz="2300" kern="1200" dirty="0"/>
            <a:t> </a:t>
          </a:r>
          <a:r>
            <a:rPr lang="en-US" sz="2300" kern="1200" dirty="0" err="1"/>
            <a:t>sanksi</a:t>
          </a:r>
          <a:r>
            <a:rPr lang="en-US" sz="2300" kern="1200" dirty="0"/>
            <a:t> </a:t>
          </a:r>
          <a:r>
            <a:rPr lang="en-US" sz="2300" kern="1200" dirty="0" err="1"/>
            <a:t>administrasi</a:t>
          </a:r>
          <a:r>
            <a:rPr lang="en-US" sz="2300" kern="1200" dirty="0"/>
            <a:t> </a:t>
          </a:r>
          <a:r>
            <a:rPr lang="en-US" sz="2300" kern="1200" dirty="0" err="1"/>
            <a:t>berupa</a:t>
          </a:r>
          <a:r>
            <a:rPr lang="en-US" sz="2300" kern="1200" dirty="0"/>
            <a:t> </a:t>
          </a:r>
          <a:r>
            <a:rPr lang="en-US" sz="2300" kern="1200" dirty="0" err="1"/>
            <a:t>denda</a:t>
          </a:r>
          <a:endParaRPr lang="id-ID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SPSA</a:t>
          </a:r>
          <a:endParaRPr lang="id-ID" sz="1800" kern="1200" dirty="0"/>
        </a:p>
      </dsp:txBody>
      <dsp:txXfrm>
        <a:off x="214049" y="2481910"/>
        <a:ext cx="5125010" cy="1601565"/>
      </dsp:txXfrm>
    </dsp:sp>
    <dsp:sp modelId="{29CBAD29-5B38-495A-A51D-B96E4FA9FAD2}">
      <dsp:nvSpPr>
        <dsp:cNvPr id="0" name=""/>
        <dsp:cNvSpPr/>
      </dsp:nvSpPr>
      <dsp:spPr>
        <a:xfrm>
          <a:off x="3" y="2262445"/>
          <a:ext cx="1121095" cy="16816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2D49E-2C13-4DFF-B8A3-A71C98CA77B5}">
      <dsp:nvSpPr>
        <dsp:cNvPr id="0" name=""/>
        <dsp:cNvSpPr/>
      </dsp:nvSpPr>
      <dsp:spPr>
        <a:xfrm>
          <a:off x="5764278" y="2481910"/>
          <a:ext cx="5125010" cy="160156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794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Pengenaan</a:t>
          </a:r>
          <a:r>
            <a:rPr lang="en-US" sz="2300" kern="1200" dirty="0"/>
            <a:t> </a:t>
          </a:r>
          <a:r>
            <a:rPr lang="en-US" sz="2300" kern="1200" dirty="0" err="1"/>
            <a:t>bea</a:t>
          </a:r>
          <a:r>
            <a:rPr lang="en-US" sz="2300" kern="1200" dirty="0"/>
            <a:t> </a:t>
          </a:r>
          <a:r>
            <a:rPr lang="en-US" sz="2300" kern="1200" dirty="0" err="1"/>
            <a:t>keluar</a:t>
          </a:r>
          <a:endParaRPr lang="id-ID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SPPBK</a:t>
          </a:r>
          <a:endParaRPr lang="id-ID" sz="1800" kern="1200" dirty="0"/>
        </a:p>
      </dsp:txBody>
      <dsp:txXfrm>
        <a:off x="5764278" y="2481910"/>
        <a:ext cx="5125010" cy="1601565"/>
      </dsp:txXfrm>
    </dsp:sp>
    <dsp:sp modelId="{FA6BB6AD-CBA9-4E17-9120-1A9ED2691F14}">
      <dsp:nvSpPr>
        <dsp:cNvPr id="0" name=""/>
        <dsp:cNvSpPr/>
      </dsp:nvSpPr>
      <dsp:spPr>
        <a:xfrm>
          <a:off x="5550736" y="2250573"/>
          <a:ext cx="1121095" cy="168164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102000" r="-10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428C6-E361-4A12-91EA-FFA4310BF344}">
      <dsp:nvSpPr>
        <dsp:cNvPr id="0" name=""/>
        <dsp:cNvSpPr/>
      </dsp:nvSpPr>
      <dsp:spPr>
        <a:xfrm>
          <a:off x="0" y="35845"/>
          <a:ext cx="5731562" cy="4563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TUJUAN</a:t>
          </a:r>
          <a:endParaRPr lang="id-ID" sz="2000" kern="1200" dirty="0"/>
        </a:p>
      </dsp:txBody>
      <dsp:txXfrm>
        <a:off x="22275" y="58120"/>
        <a:ext cx="5687012" cy="411750"/>
      </dsp:txXfrm>
    </dsp:sp>
    <dsp:sp modelId="{20C44B71-9483-4074-B5DF-9F1CAAF1E8FF}">
      <dsp:nvSpPr>
        <dsp:cNvPr id="0" name=""/>
        <dsp:cNvSpPr/>
      </dsp:nvSpPr>
      <dsp:spPr>
        <a:xfrm>
          <a:off x="0" y="492145"/>
          <a:ext cx="5731562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kern="1200" dirty="0" err="1"/>
            <a:t>Direktur</a:t>
          </a:r>
          <a:r>
            <a:rPr lang="en-US" sz="1600" kern="1200" dirty="0"/>
            <a:t> </a:t>
          </a:r>
          <a:r>
            <a:rPr lang="en-US" sz="1600" kern="1200" dirty="0" err="1"/>
            <a:t>Jenderal</a:t>
          </a:r>
          <a:r>
            <a:rPr lang="en-US" sz="1600" kern="1200" dirty="0"/>
            <a:t> Bea dan Cukai</a:t>
          </a:r>
          <a:endParaRPr lang="id-ID" sz="1600" kern="1200" dirty="0"/>
        </a:p>
      </dsp:txBody>
      <dsp:txXfrm>
        <a:off x="0" y="492145"/>
        <a:ext cx="5731562" cy="331200"/>
      </dsp:txXfrm>
    </dsp:sp>
    <dsp:sp modelId="{00A97ECE-D54B-4D3C-B617-641A632CAF03}">
      <dsp:nvSpPr>
        <dsp:cNvPr id="0" name=""/>
        <dsp:cNvSpPr/>
      </dsp:nvSpPr>
      <dsp:spPr>
        <a:xfrm>
          <a:off x="0" y="823345"/>
          <a:ext cx="5731562" cy="456300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CARA</a:t>
          </a:r>
          <a:endParaRPr lang="id-ID" sz="2000" kern="1200" dirty="0"/>
        </a:p>
      </dsp:txBody>
      <dsp:txXfrm>
        <a:off x="22275" y="845620"/>
        <a:ext cx="5687012" cy="411750"/>
      </dsp:txXfrm>
    </dsp:sp>
    <dsp:sp modelId="{EFB92248-1C9A-4730-8C4A-A2E7A358A33B}">
      <dsp:nvSpPr>
        <dsp:cNvPr id="0" name=""/>
        <dsp:cNvSpPr/>
      </dsp:nvSpPr>
      <dsp:spPr>
        <a:xfrm>
          <a:off x="0" y="1279645"/>
          <a:ext cx="5731562" cy="5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Disampaikan</a:t>
          </a:r>
          <a:r>
            <a:rPr lang="en-US" sz="1600" kern="1200" dirty="0"/>
            <a:t> secara </a:t>
          </a:r>
          <a:r>
            <a:rPr lang="en-US" sz="1600" kern="1200" dirty="0" err="1"/>
            <a:t>elektronik</a:t>
          </a:r>
          <a:endParaRPr lang="id-ID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Melalui</a:t>
          </a:r>
          <a:r>
            <a:rPr lang="en-US" sz="1600" kern="1200" dirty="0"/>
            <a:t> Portal DJBC</a:t>
          </a:r>
          <a:endParaRPr lang="id-ID" sz="1600" kern="1200" dirty="0"/>
        </a:p>
      </dsp:txBody>
      <dsp:txXfrm>
        <a:off x="0" y="1279645"/>
        <a:ext cx="5731562" cy="517500"/>
      </dsp:txXfrm>
    </dsp:sp>
    <dsp:sp modelId="{049517E4-040B-48C1-8D5B-B49340287C86}">
      <dsp:nvSpPr>
        <dsp:cNvPr id="0" name=""/>
        <dsp:cNvSpPr/>
      </dsp:nvSpPr>
      <dsp:spPr>
        <a:xfrm>
          <a:off x="0" y="1797145"/>
          <a:ext cx="5731562" cy="4563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SYARAT</a:t>
          </a:r>
          <a:endParaRPr lang="id-ID" sz="2000" kern="1200" dirty="0"/>
        </a:p>
      </dsp:txBody>
      <dsp:txXfrm>
        <a:off x="22275" y="1819420"/>
        <a:ext cx="5687012" cy="411750"/>
      </dsp:txXfrm>
    </dsp:sp>
    <dsp:sp modelId="{7B7FC40B-FA7B-4828-B4C5-69C841D19154}">
      <dsp:nvSpPr>
        <dsp:cNvPr id="0" name=""/>
        <dsp:cNvSpPr/>
      </dsp:nvSpPr>
      <dsp:spPr>
        <a:xfrm>
          <a:off x="0" y="2253445"/>
          <a:ext cx="5731562" cy="1780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Diajukan</a:t>
          </a:r>
          <a:r>
            <a:rPr lang="en-US" sz="1600" kern="1200" dirty="0"/>
            <a:t> secara </a:t>
          </a:r>
          <a:r>
            <a:rPr lang="en-US" sz="1600" kern="1200" dirty="0" err="1"/>
            <a:t>tertulis</a:t>
          </a:r>
          <a:r>
            <a:rPr lang="en-US" sz="1600" kern="1200" dirty="0"/>
            <a:t> </a:t>
          </a:r>
          <a:r>
            <a:rPr lang="en-US" sz="1600" kern="1200" dirty="0" err="1"/>
            <a:t>dalam</a:t>
          </a:r>
          <a:r>
            <a:rPr lang="en-US" sz="1600" kern="1200" dirty="0"/>
            <a:t> </a:t>
          </a:r>
          <a:r>
            <a:rPr lang="en-US" sz="1600" kern="1200" dirty="0" err="1"/>
            <a:t>bahasa</a:t>
          </a:r>
          <a:r>
            <a:rPr lang="en-US" sz="1600" kern="1200" dirty="0"/>
            <a:t> Indonesia</a:t>
          </a:r>
          <a:endParaRPr lang="id-ID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Diajukan</a:t>
          </a:r>
          <a:r>
            <a:rPr lang="en-US" sz="1600" kern="1200" dirty="0"/>
            <a:t> oleh Orang yang </a:t>
          </a:r>
          <a:r>
            <a:rPr lang="en-US" sz="1600" kern="1200" dirty="0" err="1"/>
            <a:t>berhak</a:t>
          </a:r>
          <a:r>
            <a:rPr lang="en-US" sz="1600" kern="1200" dirty="0"/>
            <a:t>:</a:t>
          </a:r>
          <a:endParaRPr lang="id-ID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Perseorangan</a:t>
          </a:r>
          <a:endParaRPr lang="id-ID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Badan Hukum (Surat Kuasa </a:t>
          </a:r>
          <a:r>
            <a:rPr lang="en-US" sz="1600" kern="1200" dirty="0" err="1"/>
            <a:t>Khusus</a:t>
          </a:r>
          <a:r>
            <a:rPr lang="en-US" sz="1600" kern="1200" dirty="0"/>
            <a:t>)</a:t>
          </a:r>
          <a:endParaRPr lang="id-ID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/>
            <a:t>Melampirkan</a:t>
          </a:r>
          <a:r>
            <a:rPr lang="en-US" sz="1600" kern="1200" dirty="0"/>
            <a:t>:</a:t>
          </a:r>
          <a:endParaRPr lang="id-ID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Bukti </a:t>
          </a:r>
          <a:r>
            <a:rPr lang="en-US" sz="1600" kern="1200" dirty="0" err="1"/>
            <a:t>Penerimaan</a:t>
          </a:r>
          <a:r>
            <a:rPr lang="en-US" sz="1600" kern="1200" dirty="0"/>
            <a:t> </a:t>
          </a:r>
          <a:r>
            <a:rPr lang="en-US" sz="1600" kern="1200" dirty="0" err="1"/>
            <a:t>Jaminan</a:t>
          </a:r>
          <a:endParaRPr lang="id-ID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Salinan </a:t>
          </a:r>
          <a:r>
            <a:rPr lang="en-US" sz="1600" kern="1200" dirty="0" err="1"/>
            <a:t>Penetapan</a:t>
          </a:r>
          <a:endParaRPr lang="id-ID" sz="1600" kern="1200" dirty="0"/>
        </a:p>
      </dsp:txBody>
      <dsp:txXfrm>
        <a:off x="0" y="2253445"/>
        <a:ext cx="5731562" cy="1780200"/>
      </dsp:txXfrm>
    </dsp:sp>
    <dsp:sp modelId="{ABA9A49F-B12A-4CEC-9AA4-655CCA352F80}">
      <dsp:nvSpPr>
        <dsp:cNvPr id="0" name=""/>
        <dsp:cNvSpPr/>
      </dsp:nvSpPr>
      <dsp:spPr>
        <a:xfrm>
          <a:off x="0" y="4033645"/>
          <a:ext cx="5731562" cy="4563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TANDA TERIMA</a:t>
          </a:r>
          <a:endParaRPr lang="id-ID" sz="2000" kern="1200" dirty="0"/>
        </a:p>
      </dsp:txBody>
      <dsp:txXfrm>
        <a:off x="22275" y="4055920"/>
        <a:ext cx="5687012" cy="411750"/>
      </dsp:txXfrm>
    </dsp:sp>
    <dsp:sp modelId="{2FC16D8D-5BBD-4BA1-9B02-1414265A32E7}">
      <dsp:nvSpPr>
        <dsp:cNvPr id="0" name=""/>
        <dsp:cNvSpPr/>
      </dsp:nvSpPr>
      <dsp:spPr>
        <a:xfrm>
          <a:off x="0" y="4489945"/>
          <a:ext cx="5731562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kern="1200" dirty="0" err="1"/>
            <a:t>Diterbitkan</a:t>
          </a:r>
          <a:r>
            <a:rPr lang="en-US" sz="1600" kern="1200" dirty="0"/>
            <a:t> </a:t>
          </a:r>
          <a:r>
            <a:rPr lang="en-US" sz="1600" kern="1200" dirty="0" err="1"/>
            <a:t>melalui</a:t>
          </a:r>
          <a:r>
            <a:rPr lang="en-US" sz="1600" kern="1200" dirty="0"/>
            <a:t> Portal DJBC </a:t>
          </a:r>
          <a:endParaRPr lang="id-ID" sz="1600" kern="1200" dirty="0"/>
        </a:p>
      </dsp:txBody>
      <dsp:txXfrm>
        <a:off x="0" y="4489945"/>
        <a:ext cx="5731562" cy="331200"/>
      </dsp:txXfrm>
    </dsp:sp>
    <dsp:sp modelId="{78331FDE-EAB6-43AB-8A46-0C8F6F32CC8C}">
      <dsp:nvSpPr>
        <dsp:cNvPr id="0" name=""/>
        <dsp:cNvSpPr/>
      </dsp:nvSpPr>
      <dsp:spPr>
        <a:xfrm>
          <a:off x="0" y="4821145"/>
          <a:ext cx="5731562" cy="4563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ASISTENSI</a:t>
          </a:r>
          <a:endParaRPr lang="id-ID" sz="2000" kern="1200" dirty="0"/>
        </a:p>
      </dsp:txBody>
      <dsp:txXfrm>
        <a:off x="22275" y="4843420"/>
        <a:ext cx="5687012" cy="411750"/>
      </dsp:txXfrm>
    </dsp:sp>
    <dsp:sp modelId="{081814ED-5468-4B1F-8ED2-8F60E78D150E}">
      <dsp:nvSpPr>
        <dsp:cNvPr id="0" name=""/>
        <dsp:cNvSpPr/>
      </dsp:nvSpPr>
      <dsp:spPr>
        <a:xfrm>
          <a:off x="0" y="5277445"/>
          <a:ext cx="5731562" cy="46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600" kern="1200" dirty="0"/>
            <a:t>Kantor dapat </a:t>
          </a:r>
          <a:r>
            <a:rPr lang="en-US" sz="1600" kern="1200" dirty="0" err="1"/>
            <a:t>memberikan</a:t>
          </a:r>
          <a:r>
            <a:rPr lang="en-US" sz="1600" kern="1200" dirty="0"/>
            <a:t> </a:t>
          </a:r>
          <a:r>
            <a:rPr lang="en-US" sz="1600" kern="1200" dirty="0" err="1"/>
            <a:t>asistensi</a:t>
          </a:r>
          <a:r>
            <a:rPr lang="en-US" sz="1600" kern="1200" dirty="0"/>
            <a:t> </a:t>
          </a:r>
          <a:r>
            <a:rPr lang="en-US" sz="1600" kern="1200" dirty="0" err="1"/>
            <a:t>jika</a:t>
          </a:r>
          <a:r>
            <a:rPr lang="en-US" sz="1600" kern="1200" dirty="0"/>
            <a:t> </a:t>
          </a:r>
          <a:r>
            <a:rPr lang="en-US" sz="1600" kern="1200" dirty="0" err="1"/>
            <a:t>terdapat</a:t>
          </a:r>
          <a:r>
            <a:rPr lang="en-US" sz="1600" kern="1200" dirty="0"/>
            <a:t> </a:t>
          </a:r>
          <a:r>
            <a:rPr lang="en-US" sz="1600" kern="1200" dirty="0" err="1"/>
            <a:t>kendala</a:t>
          </a:r>
          <a:r>
            <a:rPr lang="en-US" sz="1600" kern="1200" dirty="0"/>
            <a:t> pada saat </a:t>
          </a:r>
          <a:r>
            <a:rPr lang="en-US" sz="1600" kern="1200" dirty="0" err="1"/>
            <a:t>pengajuan</a:t>
          </a:r>
          <a:r>
            <a:rPr lang="en-US" sz="1600" kern="1200" dirty="0"/>
            <a:t> keberatan</a:t>
          </a:r>
          <a:endParaRPr lang="id-ID" sz="1600" kern="1200" dirty="0"/>
        </a:p>
      </dsp:txBody>
      <dsp:txXfrm>
        <a:off x="0" y="5277445"/>
        <a:ext cx="5731562" cy="46575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4C0FD-2EC0-430E-B50F-EB80FAB52F91}">
      <dsp:nvSpPr>
        <dsp:cNvPr id="0" name=""/>
        <dsp:cNvSpPr/>
      </dsp:nvSpPr>
      <dsp:spPr>
        <a:xfrm rot="16200000">
          <a:off x="1667133" y="-1667133"/>
          <a:ext cx="1494918" cy="482918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0109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/>
            <a:t>Pengajuan</a:t>
          </a:r>
          <a:r>
            <a:rPr lang="en-US" sz="3800" b="1" kern="1200" dirty="0"/>
            <a:t> Keberatan</a:t>
          </a:r>
          <a:endParaRPr lang="id-ID" sz="3800" kern="1200" dirty="0"/>
        </a:p>
      </dsp:txBody>
      <dsp:txXfrm rot="5400000">
        <a:off x="0" y="298984"/>
        <a:ext cx="4829185" cy="89695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E7F71-ACFC-4E56-968B-AC451AD4B2DC}">
      <dsp:nvSpPr>
        <dsp:cNvPr id="0" name=""/>
        <dsp:cNvSpPr/>
      </dsp:nvSpPr>
      <dsp:spPr>
        <a:xfrm>
          <a:off x="0" y="241129"/>
          <a:ext cx="1642187" cy="12097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*Jika tidak </a:t>
          </a:r>
          <a:r>
            <a:rPr lang="en-US" sz="1100" kern="1200" dirty="0" err="1"/>
            <a:t>memenuhi</a:t>
          </a:r>
          <a:r>
            <a:rPr lang="en-US" sz="1100" kern="1200" dirty="0"/>
            <a:t> </a:t>
          </a:r>
          <a:r>
            <a:rPr lang="en-US" sz="1100" kern="1200" dirty="0" err="1"/>
            <a:t>syarat</a:t>
          </a:r>
          <a:r>
            <a:rPr lang="en-US" sz="1100" kern="1200" dirty="0"/>
            <a:t>, </a:t>
          </a:r>
          <a:r>
            <a:rPr lang="en-US" sz="1100" kern="1200" dirty="0" err="1"/>
            <a:t>surat</a:t>
          </a:r>
          <a:r>
            <a:rPr lang="en-US" sz="1100" kern="1200" dirty="0"/>
            <a:t> keberatan dapat </a:t>
          </a:r>
          <a:r>
            <a:rPr lang="en-US" sz="1100" kern="1200" dirty="0" err="1"/>
            <a:t>dilakukan</a:t>
          </a:r>
          <a:r>
            <a:rPr lang="en-US" sz="1100" kern="1200" dirty="0"/>
            <a:t> </a:t>
          </a:r>
          <a:r>
            <a:rPr lang="en-US" sz="1100" kern="1200" dirty="0" err="1"/>
            <a:t>perbaikan</a:t>
          </a:r>
          <a:r>
            <a:rPr lang="en-US" sz="1100" kern="1200" dirty="0"/>
            <a:t> </a:t>
          </a:r>
          <a:r>
            <a:rPr lang="en-US" sz="1100" kern="1200" dirty="0" err="1"/>
            <a:t>sepanjang</a:t>
          </a:r>
          <a:r>
            <a:rPr lang="en-US" sz="1100" kern="1200" dirty="0"/>
            <a:t> tidak </a:t>
          </a:r>
          <a:r>
            <a:rPr lang="en-US" sz="1100" kern="1200" dirty="0" err="1"/>
            <a:t>melampaui</a:t>
          </a:r>
          <a:r>
            <a:rPr lang="en-US" sz="1100" kern="1200" dirty="0"/>
            <a:t> </a:t>
          </a:r>
          <a:r>
            <a:rPr lang="en-US" sz="1100" kern="1200" dirty="0" err="1"/>
            <a:t>jangka</a:t>
          </a:r>
          <a:r>
            <a:rPr lang="en-US" sz="1100" kern="1200" dirty="0"/>
            <a:t> </a:t>
          </a:r>
          <a:r>
            <a:rPr lang="en-US" sz="1100" kern="1200" dirty="0" err="1"/>
            <a:t>waktu</a:t>
          </a:r>
          <a:r>
            <a:rPr lang="en-US" sz="1100" kern="1200" dirty="0"/>
            <a:t> </a:t>
          </a:r>
          <a:r>
            <a:rPr lang="en-US" sz="1100" kern="1200" dirty="0" err="1"/>
            <a:t>pengajuan</a:t>
          </a:r>
          <a:r>
            <a:rPr lang="en-US" sz="1100" kern="1200" dirty="0"/>
            <a:t> keberatan</a:t>
          </a:r>
          <a:endParaRPr lang="id-ID" sz="1100" kern="1200" dirty="0"/>
        </a:p>
      </dsp:txBody>
      <dsp:txXfrm>
        <a:off x="59057" y="300186"/>
        <a:ext cx="1524073" cy="109166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428C6-E361-4A12-91EA-FFA4310BF344}">
      <dsp:nvSpPr>
        <dsp:cNvPr id="0" name=""/>
        <dsp:cNvSpPr/>
      </dsp:nvSpPr>
      <dsp:spPr>
        <a:xfrm>
          <a:off x="0" y="66557"/>
          <a:ext cx="5731562" cy="524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TUJUAN</a:t>
          </a:r>
          <a:endParaRPr lang="id-ID" sz="2300" kern="1200" dirty="0"/>
        </a:p>
      </dsp:txBody>
      <dsp:txXfrm>
        <a:off x="25616" y="92173"/>
        <a:ext cx="5680330" cy="473513"/>
      </dsp:txXfrm>
    </dsp:sp>
    <dsp:sp modelId="{20C44B71-9483-4074-B5DF-9F1CAAF1E8FF}">
      <dsp:nvSpPr>
        <dsp:cNvPr id="0" name=""/>
        <dsp:cNvSpPr/>
      </dsp:nvSpPr>
      <dsp:spPr>
        <a:xfrm>
          <a:off x="0" y="591302"/>
          <a:ext cx="5731562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800" kern="1200" dirty="0" err="1"/>
            <a:t>Direktur</a:t>
          </a:r>
          <a:r>
            <a:rPr lang="en-US" sz="1800" kern="1200" dirty="0"/>
            <a:t> </a:t>
          </a:r>
          <a:r>
            <a:rPr lang="en-US" sz="1800" kern="1200" dirty="0" err="1"/>
            <a:t>Jenderal</a:t>
          </a:r>
          <a:r>
            <a:rPr lang="en-US" sz="1800" kern="1200" dirty="0"/>
            <a:t> Bea dan Cukai</a:t>
          </a:r>
          <a:endParaRPr lang="id-ID" sz="1800" kern="1200" dirty="0"/>
        </a:p>
      </dsp:txBody>
      <dsp:txXfrm>
        <a:off x="0" y="591302"/>
        <a:ext cx="5731562" cy="380880"/>
      </dsp:txXfrm>
    </dsp:sp>
    <dsp:sp modelId="{00A97ECE-D54B-4D3C-B617-641A632CAF03}">
      <dsp:nvSpPr>
        <dsp:cNvPr id="0" name=""/>
        <dsp:cNvSpPr/>
      </dsp:nvSpPr>
      <dsp:spPr>
        <a:xfrm>
          <a:off x="0" y="972182"/>
          <a:ext cx="5731562" cy="524745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CARA</a:t>
          </a:r>
          <a:endParaRPr lang="id-ID" sz="2300" kern="1200" dirty="0"/>
        </a:p>
      </dsp:txBody>
      <dsp:txXfrm>
        <a:off x="25616" y="997798"/>
        <a:ext cx="5680330" cy="473513"/>
      </dsp:txXfrm>
    </dsp:sp>
    <dsp:sp modelId="{EFB92248-1C9A-4730-8C4A-A2E7A358A33B}">
      <dsp:nvSpPr>
        <dsp:cNvPr id="0" name=""/>
        <dsp:cNvSpPr/>
      </dsp:nvSpPr>
      <dsp:spPr>
        <a:xfrm>
          <a:off x="0" y="1496927"/>
          <a:ext cx="5731562" cy="583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Disampaikan</a:t>
          </a:r>
          <a:r>
            <a:rPr lang="en-US" sz="1800" kern="1200" dirty="0"/>
            <a:t> secara </a:t>
          </a:r>
          <a:r>
            <a:rPr lang="en-US" sz="1800" b="1" kern="1200" dirty="0">
              <a:solidFill>
                <a:srgbClr val="FF0000"/>
              </a:solidFill>
              <a:highlight>
                <a:srgbClr val="FFFF00"/>
              </a:highlight>
            </a:rPr>
            <a:t>MANUAL</a:t>
          </a:r>
          <a:endParaRPr lang="id-ID" sz="1800" b="1" kern="1200" dirty="0">
            <a:solidFill>
              <a:srgbClr val="FF0000"/>
            </a:solidFill>
            <a:highlight>
              <a:srgbClr val="FFFF00"/>
            </a:highligh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Melalui</a:t>
          </a:r>
          <a:r>
            <a:rPr lang="en-US" sz="1800" kern="1200" dirty="0"/>
            <a:t> Kantor Bea dan Cukai </a:t>
          </a:r>
          <a:r>
            <a:rPr lang="en-US" sz="1800" kern="1200" dirty="0" err="1"/>
            <a:t>terdekat</a:t>
          </a:r>
          <a:endParaRPr lang="id-ID" sz="1800" kern="1200" dirty="0"/>
        </a:p>
      </dsp:txBody>
      <dsp:txXfrm>
        <a:off x="0" y="1496927"/>
        <a:ext cx="5731562" cy="583222"/>
      </dsp:txXfrm>
    </dsp:sp>
    <dsp:sp modelId="{049517E4-040B-48C1-8D5B-B49340287C86}">
      <dsp:nvSpPr>
        <dsp:cNvPr id="0" name=""/>
        <dsp:cNvSpPr/>
      </dsp:nvSpPr>
      <dsp:spPr>
        <a:xfrm>
          <a:off x="0" y="2080150"/>
          <a:ext cx="5731562" cy="52474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SYARAT</a:t>
          </a:r>
          <a:endParaRPr lang="id-ID" sz="2300" kern="1200" dirty="0"/>
        </a:p>
      </dsp:txBody>
      <dsp:txXfrm>
        <a:off x="25616" y="2105766"/>
        <a:ext cx="5680330" cy="473513"/>
      </dsp:txXfrm>
    </dsp:sp>
    <dsp:sp modelId="{7B7FC40B-FA7B-4828-B4C5-69C841D19154}">
      <dsp:nvSpPr>
        <dsp:cNvPr id="0" name=""/>
        <dsp:cNvSpPr/>
      </dsp:nvSpPr>
      <dsp:spPr>
        <a:xfrm>
          <a:off x="0" y="2604895"/>
          <a:ext cx="5731562" cy="20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Diajukan</a:t>
          </a:r>
          <a:r>
            <a:rPr lang="en-US" sz="1800" kern="1200" dirty="0"/>
            <a:t> secara </a:t>
          </a:r>
          <a:r>
            <a:rPr lang="en-US" sz="1800" kern="1200" dirty="0" err="1"/>
            <a:t>tertulis</a:t>
          </a:r>
          <a:r>
            <a:rPr lang="en-US" sz="1800" kern="1200" dirty="0"/>
            <a:t> </a:t>
          </a:r>
          <a:r>
            <a:rPr lang="en-US" sz="1800" kern="1200" dirty="0" err="1"/>
            <a:t>dalam</a:t>
          </a:r>
          <a:r>
            <a:rPr lang="en-US" sz="1800" kern="1200" dirty="0"/>
            <a:t> </a:t>
          </a:r>
          <a:r>
            <a:rPr lang="en-US" sz="1800" kern="1200" dirty="0" err="1"/>
            <a:t>bahasa</a:t>
          </a:r>
          <a:r>
            <a:rPr lang="en-US" sz="1800" kern="1200" dirty="0"/>
            <a:t> Indonesia</a:t>
          </a:r>
          <a:endParaRPr lang="id-ID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Diajukan</a:t>
          </a:r>
          <a:r>
            <a:rPr lang="en-US" sz="1800" kern="1200" dirty="0"/>
            <a:t> oleh Orang yang </a:t>
          </a:r>
          <a:r>
            <a:rPr lang="en-US" sz="1800" kern="1200" dirty="0" err="1"/>
            <a:t>berhak</a:t>
          </a:r>
          <a:r>
            <a:rPr lang="en-US" sz="1800" kern="1200" dirty="0"/>
            <a:t>:</a:t>
          </a:r>
          <a:endParaRPr lang="id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Perseorangan</a:t>
          </a:r>
          <a:endParaRPr lang="id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Badan Hukum (Surat Kuasa </a:t>
          </a:r>
          <a:r>
            <a:rPr lang="en-US" sz="1800" kern="1200" dirty="0" err="1"/>
            <a:t>Khusus</a:t>
          </a:r>
          <a:r>
            <a:rPr lang="en-US" sz="1800" kern="1200" dirty="0"/>
            <a:t>)</a:t>
          </a:r>
          <a:endParaRPr lang="id-ID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Melampirkan</a:t>
          </a:r>
          <a:r>
            <a:rPr lang="en-US" sz="1800" kern="1200" dirty="0"/>
            <a:t>:</a:t>
          </a:r>
          <a:endParaRPr lang="id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Bukti </a:t>
          </a:r>
          <a:r>
            <a:rPr lang="en-US" sz="1800" kern="1200" dirty="0" err="1"/>
            <a:t>Penerimaan</a:t>
          </a:r>
          <a:r>
            <a:rPr lang="en-US" sz="1800" kern="1200" dirty="0"/>
            <a:t> </a:t>
          </a:r>
          <a:r>
            <a:rPr lang="en-US" sz="1800" kern="1200" dirty="0" err="1"/>
            <a:t>Jaminan</a:t>
          </a:r>
          <a:endParaRPr lang="id-ID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Salinan </a:t>
          </a:r>
          <a:r>
            <a:rPr lang="en-US" sz="1800" kern="1200" dirty="0" err="1"/>
            <a:t>Penetapan</a:t>
          </a:r>
          <a:endParaRPr lang="id-ID" sz="1800" kern="1200" dirty="0"/>
        </a:p>
      </dsp:txBody>
      <dsp:txXfrm>
        <a:off x="0" y="2604895"/>
        <a:ext cx="5731562" cy="2047230"/>
      </dsp:txXfrm>
    </dsp:sp>
    <dsp:sp modelId="{ABA9A49F-B12A-4CEC-9AA4-655CCA352F80}">
      <dsp:nvSpPr>
        <dsp:cNvPr id="0" name=""/>
        <dsp:cNvSpPr/>
      </dsp:nvSpPr>
      <dsp:spPr>
        <a:xfrm>
          <a:off x="0" y="4652125"/>
          <a:ext cx="5731562" cy="5247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TANDA TERIMA</a:t>
          </a:r>
          <a:endParaRPr lang="id-ID" sz="2300" kern="1200" dirty="0"/>
        </a:p>
      </dsp:txBody>
      <dsp:txXfrm>
        <a:off x="25616" y="4677741"/>
        <a:ext cx="5680330" cy="473513"/>
      </dsp:txXfrm>
    </dsp:sp>
    <dsp:sp modelId="{2FC16D8D-5BBD-4BA1-9B02-1414265A32E7}">
      <dsp:nvSpPr>
        <dsp:cNvPr id="0" name=""/>
        <dsp:cNvSpPr/>
      </dsp:nvSpPr>
      <dsp:spPr>
        <a:xfrm>
          <a:off x="0" y="5176870"/>
          <a:ext cx="5731562" cy="535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800" kern="1200" dirty="0" err="1"/>
            <a:t>Diterbitkan</a:t>
          </a:r>
          <a:r>
            <a:rPr lang="en-US" sz="1800" kern="1200" dirty="0"/>
            <a:t> oleh Kantor Bea dan Cukai yang menerima </a:t>
          </a:r>
          <a:r>
            <a:rPr lang="en-US" sz="1800" kern="1200" dirty="0" err="1"/>
            <a:t>pengajuan</a:t>
          </a:r>
          <a:r>
            <a:rPr lang="en-US" sz="1800" kern="1200" dirty="0"/>
            <a:t> keberatan</a:t>
          </a:r>
          <a:endParaRPr lang="id-ID" sz="1800" kern="1200" dirty="0"/>
        </a:p>
      </dsp:txBody>
      <dsp:txXfrm>
        <a:off x="0" y="5176870"/>
        <a:ext cx="5731562" cy="53561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4C0FD-2EC0-430E-B50F-EB80FAB52F91}">
      <dsp:nvSpPr>
        <dsp:cNvPr id="0" name=""/>
        <dsp:cNvSpPr/>
      </dsp:nvSpPr>
      <dsp:spPr>
        <a:xfrm rot="16200000">
          <a:off x="1667133" y="-1667133"/>
          <a:ext cx="1494918" cy="482918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0" tIns="0" rIns="162719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/>
            <a:t>Pengajuan</a:t>
          </a:r>
          <a:r>
            <a:rPr lang="en-US" sz="2600" b="1" kern="1200" dirty="0"/>
            <a:t> Keberatan saat </a:t>
          </a:r>
          <a:r>
            <a:rPr lang="en-US" sz="2600" b="1" kern="1200" dirty="0" err="1"/>
            <a:t>terdapat</a:t>
          </a:r>
          <a:r>
            <a:rPr lang="en-US" sz="2600" b="1" kern="1200" dirty="0"/>
            <a:t> </a:t>
          </a:r>
          <a:r>
            <a:rPr lang="en-US" sz="2600" b="1" kern="1200" dirty="0" err="1"/>
            <a:t>gangguan</a:t>
          </a:r>
          <a:r>
            <a:rPr lang="en-US" sz="2600" b="1" kern="1200" dirty="0"/>
            <a:t> </a:t>
          </a:r>
          <a:r>
            <a:rPr lang="en-US" sz="2600" b="1" kern="1200" dirty="0" err="1"/>
            <a:t>operasional</a:t>
          </a:r>
          <a:endParaRPr lang="id-ID" sz="2600" kern="1200" dirty="0"/>
        </a:p>
      </dsp:txBody>
      <dsp:txXfrm rot="5400000">
        <a:off x="0" y="298984"/>
        <a:ext cx="4829185" cy="896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282FB-8D79-42E0-9024-8301F8FDEC73}">
      <dsp:nvSpPr>
        <dsp:cNvPr id="0" name=""/>
        <dsp:cNvSpPr/>
      </dsp:nvSpPr>
      <dsp:spPr>
        <a:xfrm>
          <a:off x="1020" y="807"/>
          <a:ext cx="7060293" cy="73298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DIUBAH</a:t>
          </a:r>
          <a:endParaRPr lang="id-ID" sz="2400" kern="1200" dirty="0"/>
        </a:p>
      </dsp:txBody>
      <dsp:txXfrm>
        <a:off x="22488" y="22275"/>
        <a:ext cx="7017357" cy="690044"/>
      </dsp:txXfrm>
    </dsp:sp>
    <dsp:sp modelId="{10FE2E32-1975-4E54-A5A4-7FEAD555EE10}">
      <dsp:nvSpPr>
        <dsp:cNvPr id="0" name=""/>
        <dsp:cNvSpPr/>
      </dsp:nvSpPr>
      <dsp:spPr>
        <a:xfrm>
          <a:off x="1020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1</a:t>
          </a:r>
          <a:endParaRPr lang="id-ID" sz="1000" kern="1200" dirty="0"/>
        </a:p>
      </dsp:txBody>
      <dsp:txXfrm>
        <a:off x="17606" y="979006"/>
        <a:ext cx="533103" cy="699808"/>
      </dsp:txXfrm>
    </dsp:sp>
    <dsp:sp modelId="{F6D629FE-57E7-3F47-A0C5-60A55AF6701B}">
      <dsp:nvSpPr>
        <dsp:cNvPr id="0" name=""/>
        <dsp:cNvSpPr/>
      </dsp:nvSpPr>
      <dsp:spPr>
        <a:xfrm>
          <a:off x="614863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000" kern="1200" dirty="0"/>
            <a:t>Pasal 2</a:t>
          </a:r>
        </a:p>
      </dsp:txBody>
      <dsp:txXfrm>
        <a:off x="631449" y="979006"/>
        <a:ext cx="533103" cy="699808"/>
      </dsp:txXfrm>
    </dsp:sp>
    <dsp:sp modelId="{3337D8FD-1717-4E8F-83EF-7379A5EDDC65}">
      <dsp:nvSpPr>
        <dsp:cNvPr id="0" name=""/>
        <dsp:cNvSpPr/>
      </dsp:nvSpPr>
      <dsp:spPr>
        <a:xfrm>
          <a:off x="1228706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4</a:t>
          </a:r>
          <a:endParaRPr lang="id-ID" sz="1000" kern="1200" dirty="0"/>
        </a:p>
      </dsp:txBody>
      <dsp:txXfrm>
        <a:off x="1245292" y="979006"/>
        <a:ext cx="533103" cy="699808"/>
      </dsp:txXfrm>
    </dsp:sp>
    <dsp:sp modelId="{023300C7-A5D1-4CC0-82A0-0512819EE4BB}">
      <dsp:nvSpPr>
        <dsp:cNvPr id="0" name=""/>
        <dsp:cNvSpPr/>
      </dsp:nvSpPr>
      <dsp:spPr>
        <a:xfrm>
          <a:off x="1842549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5</a:t>
          </a:r>
          <a:endParaRPr lang="id-ID" sz="1000" kern="1200" dirty="0"/>
        </a:p>
      </dsp:txBody>
      <dsp:txXfrm>
        <a:off x="1859135" y="979006"/>
        <a:ext cx="533103" cy="699808"/>
      </dsp:txXfrm>
    </dsp:sp>
    <dsp:sp modelId="{5365C9CE-DB3B-4E16-80F3-10D99BB1692B}">
      <dsp:nvSpPr>
        <dsp:cNvPr id="0" name=""/>
        <dsp:cNvSpPr/>
      </dsp:nvSpPr>
      <dsp:spPr>
        <a:xfrm>
          <a:off x="2456392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7</a:t>
          </a:r>
          <a:endParaRPr lang="id-ID" sz="1000" kern="1200" dirty="0"/>
        </a:p>
      </dsp:txBody>
      <dsp:txXfrm>
        <a:off x="2472978" y="979006"/>
        <a:ext cx="533103" cy="699808"/>
      </dsp:txXfrm>
    </dsp:sp>
    <dsp:sp modelId="{CFCA057C-CE7D-4848-A9E9-883085C75968}">
      <dsp:nvSpPr>
        <dsp:cNvPr id="0" name=""/>
        <dsp:cNvSpPr/>
      </dsp:nvSpPr>
      <dsp:spPr>
        <a:xfrm>
          <a:off x="3070235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11</a:t>
          </a:r>
          <a:endParaRPr lang="id-ID" sz="1000" kern="1200" dirty="0"/>
        </a:p>
      </dsp:txBody>
      <dsp:txXfrm>
        <a:off x="3086821" y="979006"/>
        <a:ext cx="533103" cy="699808"/>
      </dsp:txXfrm>
    </dsp:sp>
    <dsp:sp modelId="{B75A5096-4902-401C-8528-D2A484411D94}">
      <dsp:nvSpPr>
        <dsp:cNvPr id="0" name=""/>
        <dsp:cNvSpPr/>
      </dsp:nvSpPr>
      <dsp:spPr>
        <a:xfrm>
          <a:off x="3684078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14</a:t>
          </a:r>
          <a:endParaRPr lang="id-ID" sz="1000" kern="1200" dirty="0"/>
        </a:p>
      </dsp:txBody>
      <dsp:txXfrm>
        <a:off x="3700664" y="979006"/>
        <a:ext cx="533103" cy="699808"/>
      </dsp:txXfrm>
    </dsp:sp>
    <dsp:sp modelId="{00E3B3BF-9664-432F-9657-1C24D5EE2A5A}">
      <dsp:nvSpPr>
        <dsp:cNvPr id="0" name=""/>
        <dsp:cNvSpPr/>
      </dsp:nvSpPr>
      <dsp:spPr>
        <a:xfrm>
          <a:off x="4297921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16</a:t>
          </a:r>
          <a:endParaRPr lang="id-ID" sz="1000" kern="1200" dirty="0"/>
        </a:p>
      </dsp:txBody>
      <dsp:txXfrm>
        <a:off x="4314507" y="979006"/>
        <a:ext cx="533103" cy="699808"/>
      </dsp:txXfrm>
    </dsp:sp>
    <dsp:sp modelId="{8F79F036-1234-4BB7-ADD8-AB542863DD03}">
      <dsp:nvSpPr>
        <dsp:cNvPr id="0" name=""/>
        <dsp:cNvSpPr/>
      </dsp:nvSpPr>
      <dsp:spPr>
        <a:xfrm>
          <a:off x="4911764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17</a:t>
          </a:r>
          <a:endParaRPr lang="id-ID" sz="1000" kern="1200" dirty="0"/>
        </a:p>
      </dsp:txBody>
      <dsp:txXfrm>
        <a:off x="4928350" y="979006"/>
        <a:ext cx="533103" cy="699808"/>
      </dsp:txXfrm>
    </dsp:sp>
    <dsp:sp modelId="{1EC3B71B-88D0-4E7C-B76E-0901B884889D}">
      <dsp:nvSpPr>
        <dsp:cNvPr id="0" name=""/>
        <dsp:cNvSpPr/>
      </dsp:nvSpPr>
      <dsp:spPr>
        <a:xfrm>
          <a:off x="5525607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Pasal</a:t>
          </a:r>
          <a:r>
            <a:rPr lang="en-US" sz="1000" kern="1200" dirty="0"/>
            <a:t> 20</a:t>
          </a:r>
          <a:endParaRPr lang="id-ID" sz="1000" kern="1200" dirty="0"/>
        </a:p>
      </dsp:txBody>
      <dsp:txXfrm>
        <a:off x="5542193" y="979006"/>
        <a:ext cx="533103" cy="699808"/>
      </dsp:txXfrm>
    </dsp:sp>
    <dsp:sp modelId="{C12CB4B9-4FD0-4FC3-AE35-8B29F13F759C}">
      <dsp:nvSpPr>
        <dsp:cNvPr id="0" name=""/>
        <dsp:cNvSpPr/>
      </dsp:nvSpPr>
      <dsp:spPr>
        <a:xfrm>
          <a:off x="6139450" y="962420"/>
          <a:ext cx="921863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Lampiran </a:t>
          </a:r>
          <a:r>
            <a:rPr lang="en-US" sz="1100" kern="1200" dirty="0" err="1"/>
            <a:t>Huruf</a:t>
          </a:r>
          <a:r>
            <a:rPr lang="en-US" sz="1100" kern="1200" dirty="0"/>
            <a:t> A dan C</a:t>
          </a:r>
          <a:endParaRPr lang="id-ID" sz="1100" kern="1200" dirty="0"/>
        </a:p>
      </dsp:txBody>
      <dsp:txXfrm>
        <a:off x="6160918" y="983888"/>
        <a:ext cx="878927" cy="690044"/>
      </dsp:txXfrm>
    </dsp:sp>
    <dsp:sp modelId="{ECC31889-0678-4795-A8EC-C02BE8DB7671}">
      <dsp:nvSpPr>
        <dsp:cNvPr id="0" name=""/>
        <dsp:cNvSpPr/>
      </dsp:nvSpPr>
      <dsp:spPr>
        <a:xfrm>
          <a:off x="7156447" y="807"/>
          <a:ext cx="1015205" cy="73298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DIHAPUS</a:t>
          </a:r>
          <a:endParaRPr lang="id-ID" sz="1100" kern="1200" dirty="0"/>
        </a:p>
      </dsp:txBody>
      <dsp:txXfrm>
        <a:off x="7177915" y="22275"/>
        <a:ext cx="972269" cy="690044"/>
      </dsp:txXfrm>
    </dsp:sp>
    <dsp:sp modelId="{FD05CC3C-9995-4D0D-B671-AF316F1CA7C6}">
      <dsp:nvSpPr>
        <dsp:cNvPr id="0" name=""/>
        <dsp:cNvSpPr/>
      </dsp:nvSpPr>
      <dsp:spPr>
        <a:xfrm>
          <a:off x="7165339" y="962420"/>
          <a:ext cx="997421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Pasal</a:t>
          </a:r>
          <a:r>
            <a:rPr lang="en-US" sz="1400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13</a:t>
          </a:r>
          <a:endParaRPr lang="id-ID" sz="1400" kern="1200" dirty="0"/>
        </a:p>
      </dsp:txBody>
      <dsp:txXfrm>
        <a:off x="7186807" y="983888"/>
        <a:ext cx="954485" cy="690044"/>
      </dsp:txXfrm>
    </dsp:sp>
    <dsp:sp modelId="{E9EED2FE-F92E-4C9B-8BFF-3B829BA0F6AC}">
      <dsp:nvSpPr>
        <dsp:cNvPr id="0" name=""/>
        <dsp:cNvSpPr/>
      </dsp:nvSpPr>
      <dsp:spPr>
        <a:xfrm>
          <a:off x="8266787" y="807"/>
          <a:ext cx="1180118" cy="73298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DITAMBAH</a:t>
          </a:r>
          <a:endParaRPr lang="id-ID" sz="1100" kern="1200" dirty="0"/>
        </a:p>
      </dsp:txBody>
      <dsp:txXfrm>
        <a:off x="8288255" y="22275"/>
        <a:ext cx="1137182" cy="690044"/>
      </dsp:txXfrm>
    </dsp:sp>
    <dsp:sp modelId="{02BC32C8-7235-499A-B1BC-E68EE06800A2}">
      <dsp:nvSpPr>
        <dsp:cNvPr id="0" name=""/>
        <dsp:cNvSpPr/>
      </dsp:nvSpPr>
      <dsp:spPr>
        <a:xfrm>
          <a:off x="8266787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Pasal</a:t>
          </a:r>
          <a:r>
            <a:rPr lang="en-US" sz="1400" kern="1200" dirty="0"/>
            <a:t> 4A</a:t>
          </a:r>
          <a:endParaRPr lang="id-ID" sz="1400" kern="1200" dirty="0"/>
        </a:p>
      </dsp:txBody>
      <dsp:txXfrm>
        <a:off x="8283373" y="979006"/>
        <a:ext cx="533103" cy="699808"/>
      </dsp:txXfrm>
    </dsp:sp>
    <dsp:sp modelId="{96D33BF6-1674-4FFD-9D14-627431D5D794}">
      <dsp:nvSpPr>
        <dsp:cNvPr id="0" name=""/>
        <dsp:cNvSpPr/>
      </dsp:nvSpPr>
      <dsp:spPr>
        <a:xfrm>
          <a:off x="8880630" y="962420"/>
          <a:ext cx="566275" cy="732980"/>
        </a:xfrm>
        <a:prstGeom prst="roundRect">
          <a:avLst>
            <a:gd name="adj" fmla="val 10000"/>
          </a:avLst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Pasal</a:t>
          </a:r>
          <a:r>
            <a:rPr lang="en-US" sz="1400" kern="1200" dirty="0"/>
            <a:t> 25A</a:t>
          </a:r>
          <a:endParaRPr lang="id-ID" sz="1400" kern="1200" dirty="0"/>
        </a:p>
      </dsp:txBody>
      <dsp:txXfrm>
        <a:off x="8897216" y="979006"/>
        <a:ext cx="533103" cy="69980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E7F71-ACFC-4E56-968B-AC451AD4B2DC}">
      <dsp:nvSpPr>
        <dsp:cNvPr id="0" name=""/>
        <dsp:cNvSpPr/>
      </dsp:nvSpPr>
      <dsp:spPr>
        <a:xfrm>
          <a:off x="0" y="241129"/>
          <a:ext cx="1642187" cy="12097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*Jika tidak </a:t>
          </a:r>
          <a:r>
            <a:rPr lang="en-US" sz="1100" kern="1200" dirty="0" err="1"/>
            <a:t>memenuhi</a:t>
          </a:r>
          <a:r>
            <a:rPr lang="en-US" sz="1100" kern="1200" dirty="0"/>
            <a:t> </a:t>
          </a:r>
          <a:r>
            <a:rPr lang="en-US" sz="1100" kern="1200" dirty="0" err="1"/>
            <a:t>syarat</a:t>
          </a:r>
          <a:r>
            <a:rPr lang="en-US" sz="1100" kern="1200" dirty="0"/>
            <a:t>, </a:t>
          </a:r>
          <a:r>
            <a:rPr lang="en-US" sz="1100" kern="1200" dirty="0" err="1"/>
            <a:t>surat</a:t>
          </a:r>
          <a:r>
            <a:rPr lang="en-US" sz="1100" kern="1200" dirty="0"/>
            <a:t> keberatan dapat </a:t>
          </a:r>
          <a:r>
            <a:rPr lang="en-US" sz="1100" kern="1200" dirty="0" err="1"/>
            <a:t>dilakukan</a:t>
          </a:r>
          <a:r>
            <a:rPr lang="en-US" sz="1100" kern="1200" dirty="0"/>
            <a:t> </a:t>
          </a:r>
          <a:r>
            <a:rPr lang="en-US" sz="1100" kern="1200" dirty="0" err="1"/>
            <a:t>perbaikan</a:t>
          </a:r>
          <a:r>
            <a:rPr lang="en-US" sz="1100" kern="1200" dirty="0"/>
            <a:t> </a:t>
          </a:r>
          <a:r>
            <a:rPr lang="en-US" sz="1100" kern="1200" dirty="0" err="1"/>
            <a:t>sepanjang</a:t>
          </a:r>
          <a:r>
            <a:rPr lang="en-US" sz="1100" kern="1200" dirty="0"/>
            <a:t> tidak </a:t>
          </a:r>
          <a:r>
            <a:rPr lang="en-US" sz="1100" kern="1200" dirty="0" err="1"/>
            <a:t>melampaui</a:t>
          </a:r>
          <a:r>
            <a:rPr lang="en-US" sz="1100" kern="1200" dirty="0"/>
            <a:t> </a:t>
          </a:r>
          <a:r>
            <a:rPr lang="en-US" sz="1100" kern="1200" dirty="0" err="1"/>
            <a:t>jangka</a:t>
          </a:r>
          <a:r>
            <a:rPr lang="en-US" sz="1100" kern="1200" dirty="0"/>
            <a:t> </a:t>
          </a:r>
          <a:r>
            <a:rPr lang="en-US" sz="1100" kern="1200" dirty="0" err="1"/>
            <a:t>waktu</a:t>
          </a:r>
          <a:r>
            <a:rPr lang="en-US" sz="1100" kern="1200" dirty="0"/>
            <a:t> </a:t>
          </a:r>
          <a:r>
            <a:rPr lang="en-US" sz="1100" kern="1200" dirty="0" err="1"/>
            <a:t>pengajuan</a:t>
          </a:r>
          <a:r>
            <a:rPr lang="en-US" sz="1100" kern="1200" dirty="0"/>
            <a:t> keberatan</a:t>
          </a:r>
          <a:endParaRPr lang="id-ID" sz="1100" kern="1200" dirty="0"/>
        </a:p>
      </dsp:txBody>
      <dsp:txXfrm>
        <a:off x="59057" y="300186"/>
        <a:ext cx="1524073" cy="109166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AB0F2-7CE9-4EBC-88F9-2BA4D71109DA}">
      <dsp:nvSpPr>
        <dsp:cNvPr id="0" name=""/>
        <dsp:cNvSpPr/>
      </dsp:nvSpPr>
      <dsp:spPr>
        <a:xfrm rot="16200000">
          <a:off x="2636933" y="-2636933"/>
          <a:ext cx="1325563" cy="659942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0" tIns="0" rIns="299641" bIns="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 err="1"/>
            <a:t>Jaminan</a:t>
          </a:r>
          <a:r>
            <a:rPr lang="en-US" sz="4700" b="1" kern="1200" dirty="0"/>
            <a:t> </a:t>
          </a:r>
          <a:r>
            <a:rPr lang="en-US" sz="4700" b="1" kern="1200" dirty="0" err="1"/>
            <a:t>atas</a:t>
          </a:r>
          <a:r>
            <a:rPr lang="en-US" sz="4700" b="1" kern="1200" dirty="0"/>
            <a:t> Keberatan</a:t>
          </a:r>
          <a:endParaRPr lang="id-ID" sz="4700" kern="1200" dirty="0"/>
        </a:p>
      </dsp:txBody>
      <dsp:txXfrm rot="5400000">
        <a:off x="0" y="265113"/>
        <a:ext cx="6599429" cy="79533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FA174-D601-4ED9-A5D3-09BF47A8EACF}">
      <dsp:nvSpPr>
        <dsp:cNvPr id="0" name=""/>
        <dsp:cNvSpPr/>
      </dsp:nvSpPr>
      <dsp:spPr>
        <a:xfrm rot="16200000">
          <a:off x="3767589" y="-3767589"/>
          <a:ext cx="1418998" cy="895417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81781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/>
            <a:t>Jangka Waktu Pengajuan Keberatan</a:t>
          </a:r>
          <a:endParaRPr lang="id-ID" sz="4400" kern="1200"/>
        </a:p>
      </dsp:txBody>
      <dsp:txXfrm rot="5400000">
        <a:off x="0" y="283800"/>
        <a:ext cx="8954177" cy="85139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EA489-8BEE-433D-9DD4-902313088262}">
      <dsp:nvSpPr>
        <dsp:cNvPr id="0" name=""/>
        <dsp:cNvSpPr/>
      </dsp:nvSpPr>
      <dsp:spPr>
        <a:xfrm>
          <a:off x="889" y="172551"/>
          <a:ext cx="2600504" cy="15603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Penetapan</a:t>
          </a:r>
          <a:r>
            <a:rPr lang="en-US" sz="1500" kern="1200" dirty="0"/>
            <a:t> yang tidak </a:t>
          </a:r>
          <a:r>
            <a:rPr lang="en-US" sz="1500" kern="1200" dirty="0" err="1"/>
            <a:t>diajukan</a:t>
          </a:r>
          <a:r>
            <a:rPr lang="en-US" sz="1500" kern="1200" dirty="0"/>
            <a:t> keberatan </a:t>
          </a:r>
          <a:r>
            <a:rPr lang="en-US" sz="1500" kern="1200" dirty="0" err="1"/>
            <a:t>sampai</a:t>
          </a:r>
          <a:r>
            <a:rPr lang="en-US" sz="1500" kern="1200" dirty="0"/>
            <a:t> dengan </a:t>
          </a:r>
          <a:r>
            <a:rPr lang="en-US" sz="1500" kern="1200" dirty="0" err="1"/>
            <a:t>waktu</a:t>
          </a:r>
          <a:r>
            <a:rPr lang="en-US" sz="1500" kern="1200" dirty="0"/>
            <a:t> yang </a:t>
          </a:r>
          <a:r>
            <a:rPr lang="en-US" sz="1500" kern="1200" dirty="0" err="1"/>
            <a:t>ditentukan</a:t>
          </a:r>
          <a:r>
            <a:rPr lang="en-US" sz="1500" kern="1200" dirty="0"/>
            <a:t> </a:t>
          </a:r>
          <a:r>
            <a:rPr lang="en-US" sz="1500" kern="1200" dirty="0" err="1"/>
            <a:t>terlampaui</a:t>
          </a:r>
          <a:r>
            <a:rPr lang="en-US" sz="1500" kern="1200" dirty="0"/>
            <a:t>, </a:t>
          </a:r>
          <a:r>
            <a:rPr lang="en-US" sz="1500" kern="1200" dirty="0" err="1"/>
            <a:t>hak</a:t>
          </a:r>
          <a:r>
            <a:rPr lang="en-US" sz="1500" kern="1200" dirty="0"/>
            <a:t> Orang untuk </a:t>
          </a:r>
          <a:r>
            <a:rPr lang="en-US" sz="1500" kern="1200" dirty="0" err="1"/>
            <a:t>mengajukan</a:t>
          </a:r>
          <a:r>
            <a:rPr lang="en-US" sz="1500" kern="1200" dirty="0"/>
            <a:t> keberatan menjadi </a:t>
          </a:r>
          <a:r>
            <a:rPr lang="en-US" sz="1500" kern="1200" dirty="0" err="1"/>
            <a:t>gugur</a:t>
          </a:r>
          <a:r>
            <a:rPr lang="en-US" sz="1500" kern="1200" dirty="0"/>
            <a:t> dan </a:t>
          </a:r>
          <a:r>
            <a:rPr lang="en-US" sz="1500" kern="1200" dirty="0" err="1"/>
            <a:t>penetapan</a:t>
          </a:r>
          <a:r>
            <a:rPr lang="en-US" sz="1500" kern="1200" dirty="0"/>
            <a:t> </a:t>
          </a:r>
          <a:r>
            <a:rPr lang="en-US" sz="1500" kern="1200" dirty="0" err="1"/>
            <a:t>dianggap</a:t>
          </a:r>
          <a:r>
            <a:rPr lang="en-US" sz="1500" kern="1200" dirty="0"/>
            <a:t> </a:t>
          </a:r>
          <a:r>
            <a:rPr lang="en-US" sz="1500" kern="1200" dirty="0" err="1"/>
            <a:t>diterima</a:t>
          </a:r>
          <a:endParaRPr lang="id-ID" sz="1500" kern="1200" dirty="0"/>
        </a:p>
      </dsp:txBody>
      <dsp:txXfrm>
        <a:off x="889" y="172551"/>
        <a:ext cx="2600504" cy="1560302"/>
      </dsp:txXfrm>
    </dsp:sp>
    <dsp:sp modelId="{39EB1BA8-7EB4-4D92-961A-81D9A8E985B8}">
      <dsp:nvSpPr>
        <dsp:cNvPr id="0" name=""/>
        <dsp:cNvSpPr/>
      </dsp:nvSpPr>
      <dsp:spPr>
        <a:xfrm>
          <a:off x="2861445" y="170632"/>
          <a:ext cx="2833744" cy="156414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* Tanggal </a:t>
          </a:r>
          <a:r>
            <a:rPr lang="en-US" sz="1500" kern="1200" dirty="0" err="1"/>
            <a:t>diterimanya</a:t>
          </a:r>
          <a:r>
            <a:rPr lang="en-US" sz="1500" kern="1200" dirty="0"/>
            <a:t> </a:t>
          </a:r>
          <a:r>
            <a:rPr lang="en-US" sz="1500" kern="1200" dirty="0" err="1"/>
            <a:t>surat</a:t>
          </a:r>
          <a:r>
            <a:rPr lang="en-US" sz="1500" kern="1200" dirty="0"/>
            <a:t> </a:t>
          </a:r>
          <a:r>
            <a:rPr lang="en-US" sz="1500" kern="1200" dirty="0" err="1"/>
            <a:t>tagihan</a:t>
          </a:r>
          <a:endParaRPr lang="id-ID" sz="15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Tanggal </a:t>
          </a:r>
          <a:r>
            <a:rPr lang="en-US" sz="1200" kern="1200" dirty="0" err="1"/>
            <a:t>stempel</a:t>
          </a:r>
          <a:r>
            <a:rPr lang="en-US" sz="1200" kern="1200" dirty="0"/>
            <a:t> pos </a:t>
          </a:r>
          <a:r>
            <a:rPr lang="en-US" sz="1200" kern="1200" dirty="0" err="1"/>
            <a:t>pengiriman</a:t>
          </a:r>
          <a:r>
            <a:rPr lang="en-US" sz="1200" kern="1200" dirty="0"/>
            <a:t>, </a:t>
          </a:r>
          <a:r>
            <a:rPr lang="en-US" sz="1200" kern="1200" dirty="0" err="1"/>
            <a:t>faks</a:t>
          </a:r>
          <a:r>
            <a:rPr lang="en-US" sz="1200" kern="1200" dirty="0"/>
            <a:t>, atau media antar lainnya; atau</a:t>
          </a:r>
          <a:endParaRPr lang="id-ID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Tanggal pada saat </a:t>
          </a:r>
          <a:r>
            <a:rPr lang="en-US" sz="1200" kern="1200" dirty="0" err="1"/>
            <a:t>surat</a:t>
          </a:r>
          <a:r>
            <a:rPr lang="en-US" sz="1200" kern="1200" dirty="0"/>
            <a:t> </a:t>
          </a:r>
          <a:r>
            <a:rPr lang="en-US" sz="1200" kern="1200" dirty="0" err="1"/>
            <a:t>tagihan</a:t>
          </a:r>
          <a:r>
            <a:rPr lang="en-US" sz="1200" kern="1200" dirty="0"/>
            <a:t> </a:t>
          </a:r>
          <a:r>
            <a:rPr lang="en-US" sz="1200" kern="1200" dirty="0" err="1"/>
            <a:t>diterima</a:t>
          </a:r>
          <a:r>
            <a:rPr lang="en-US" sz="1200" kern="1200" dirty="0"/>
            <a:t> secara langsung</a:t>
          </a:r>
          <a:endParaRPr lang="id-ID" sz="1200" kern="1200" dirty="0"/>
        </a:p>
      </dsp:txBody>
      <dsp:txXfrm>
        <a:off x="2861445" y="170632"/>
        <a:ext cx="2833744" cy="156414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428C6-E361-4A12-91EA-FFA4310BF344}">
      <dsp:nvSpPr>
        <dsp:cNvPr id="0" name=""/>
        <dsp:cNvSpPr/>
      </dsp:nvSpPr>
      <dsp:spPr>
        <a:xfrm>
          <a:off x="0" y="233035"/>
          <a:ext cx="5731562" cy="4334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TUJUAN</a:t>
          </a:r>
          <a:endParaRPr lang="id-ID" sz="1900" kern="1200" dirty="0"/>
        </a:p>
      </dsp:txBody>
      <dsp:txXfrm>
        <a:off x="21161" y="254196"/>
        <a:ext cx="5689240" cy="391163"/>
      </dsp:txXfrm>
    </dsp:sp>
    <dsp:sp modelId="{20C44B71-9483-4074-B5DF-9F1CAAF1E8FF}">
      <dsp:nvSpPr>
        <dsp:cNvPr id="0" name=""/>
        <dsp:cNvSpPr/>
      </dsp:nvSpPr>
      <dsp:spPr>
        <a:xfrm>
          <a:off x="0" y="666520"/>
          <a:ext cx="5731562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500" kern="1200" dirty="0" err="1"/>
            <a:t>Direktur</a:t>
          </a:r>
          <a:r>
            <a:rPr lang="en-US" sz="1500" kern="1200" dirty="0"/>
            <a:t> </a:t>
          </a:r>
          <a:r>
            <a:rPr lang="en-US" sz="1500" kern="1200" dirty="0" err="1"/>
            <a:t>Jenderal</a:t>
          </a:r>
          <a:r>
            <a:rPr lang="en-US" sz="1500" kern="1200" dirty="0"/>
            <a:t> Bea dan Cukai</a:t>
          </a:r>
          <a:endParaRPr lang="id-ID" sz="1500" kern="1200" dirty="0"/>
        </a:p>
      </dsp:txBody>
      <dsp:txXfrm>
        <a:off x="0" y="666520"/>
        <a:ext cx="5731562" cy="314640"/>
      </dsp:txXfrm>
    </dsp:sp>
    <dsp:sp modelId="{00A97ECE-D54B-4D3C-B617-641A632CAF03}">
      <dsp:nvSpPr>
        <dsp:cNvPr id="0" name=""/>
        <dsp:cNvSpPr/>
      </dsp:nvSpPr>
      <dsp:spPr>
        <a:xfrm>
          <a:off x="0" y="981160"/>
          <a:ext cx="5731562" cy="433485"/>
        </a:xfrm>
        <a:prstGeom prst="round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CARA</a:t>
          </a:r>
          <a:endParaRPr lang="id-ID" sz="1900" kern="1200" dirty="0"/>
        </a:p>
      </dsp:txBody>
      <dsp:txXfrm>
        <a:off x="21161" y="1002321"/>
        <a:ext cx="5689240" cy="391163"/>
      </dsp:txXfrm>
    </dsp:sp>
    <dsp:sp modelId="{EFB92248-1C9A-4730-8C4A-A2E7A358A33B}">
      <dsp:nvSpPr>
        <dsp:cNvPr id="0" name=""/>
        <dsp:cNvSpPr/>
      </dsp:nvSpPr>
      <dsp:spPr>
        <a:xfrm>
          <a:off x="0" y="1414645"/>
          <a:ext cx="5731562" cy="884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/>
            <a:t>Disampaikan</a:t>
          </a:r>
          <a:r>
            <a:rPr lang="en-US" sz="1500" kern="1200" dirty="0"/>
            <a:t> secara </a:t>
          </a:r>
          <a:r>
            <a:rPr lang="en-US" sz="1500" kern="1200" dirty="0" err="1"/>
            <a:t>elektronik</a:t>
          </a:r>
          <a:r>
            <a:rPr lang="en-US" sz="1500" kern="1200" dirty="0"/>
            <a:t> </a:t>
          </a:r>
          <a:r>
            <a:rPr lang="en-US" sz="1500" kern="1200" dirty="0" err="1"/>
            <a:t>melalui</a:t>
          </a:r>
          <a:r>
            <a:rPr lang="en-US" sz="1500" kern="1200" dirty="0"/>
            <a:t> Portal DJBC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Jika </a:t>
          </a:r>
          <a:r>
            <a:rPr lang="en-US" sz="1500" kern="1200" dirty="0" err="1"/>
            <a:t>terdapat</a:t>
          </a:r>
          <a:r>
            <a:rPr lang="en-US" sz="1500" kern="1200" dirty="0"/>
            <a:t> </a:t>
          </a:r>
          <a:r>
            <a:rPr lang="en-US" sz="1500" kern="1200" dirty="0" err="1"/>
            <a:t>gangguan</a:t>
          </a:r>
          <a:r>
            <a:rPr lang="en-US" sz="1500" kern="1200" dirty="0"/>
            <a:t> </a:t>
          </a:r>
          <a:r>
            <a:rPr lang="en-US" sz="1500" kern="1200" dirty="0" err="1"/>
            <a:t>operasional</a:t>
          </a:r>
          <a:r>
            <a:rPr lang="en-US" sz="1500" kern="1200" dirty="0"/>
            <a:t>, </a:t>
          </a:r>
          <a:r>
            <a:rPr lang="en-US" sz="1500" kern="1200" dirty="0" err="1"/>
            <a:t>permohonan</a:t>
          </a:r>
          <a:r>
            <a:rPr lang="en-US" sz="1500" kern="1200" dirty="0"/>
            <a:t> </a:t>
          </a:r>
          <a:r>
            <a:rPr lang="en-US" sz="1500" kern="1200" dirty="0" err="1"/>
            <a:t>disampaikan</a:t>
          </a:r>
          <a:r>
            <a:rPr lang="en-US" sz="1500" kern="1200" dirty="0"/>
            <a:t> secara manual </a:t>
          </a:r>
          <a:r>
            <a:rPr lang="en-US" sz="1500" kern="1200" dirty="0" err="1"/>
            <a:t>melalui</a:t>
          </a:r>
          <a:r>
            <a:rPr lang="en-US" sz="1500" kern="1200" dirty="0"/>
            <a:t> Kantor Bea dan Cukai </a:t>
          </a:r>
          <a:r>
            <a:rPr lang="en-US" sz="1500" kern="1200" dirty="0" err="1"/>
            <a:t>tempat</a:t>
          </a:r>
          <a:r>
            <a:rPr lang="en-US" sz="1500" kern="1200" dirty="0"/>
            <a:t> keberatan </a:t>
          </a:r>
          <a:r>
            <a:rPr lang="en-US" sz="1500" kern="1200" dirty="0" err="1"/>
            <a:t>diajukan</a:t>
          </a:r>
          <a:endParaRPr lang="id-ID" sz="1500" kern="1200" dirty="0"/>
        </a:p>
      </dsp:txBody>
      <dsp:txXfrm>
        <a:off x="0" y="1414645"/>
        <a:ext cx="5731562" cy="884924"/>
      </dsp:txXfrm>
    </dsp:sp>
    <dsp:sp modelId="{049517E4-040B-48C1-8D5B-B49340287C86}">
      <dsp:nvSpPr>
        <dsp:cNvPr id="0" name=""/>
        <dsp:cNvSpPr/>
      </dsp:nvSpPr>
      <dsp:spPr>
        <a:xfrm>
          <a:off x="0" y="2299570"/>
          <a:ext cx="5731562" cy="43348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SYARAT</a:t>
          </a:r>
          <a:endParaRPr lang="id-ID" sz="1900" kern="1200" dirty="0"/>
        </a:p>
      </dsp:txBody>
      <dsp:txXfrm>
        <a:off x="21161" y="2320731"/>
        <a:ext cx="5689240" cy="391163"/>
      </dsp:txXfrm>
    </dsp:sp>
    <dsp:sp modelId="{7B7FC40B-FA7B-4828-B4C5-69C841D19154}">
      <dsp:nvSpPr>
        <dsp:cNvPr id="0" name=""/>
        <dsp:cNvSpPr/>
      </dsp:nvSpPr>
      <dsp:spPr>
        <a:xfrm>
          <a:off x="0" y="2733055"/>
          <a:ext cx="5731562" cy="1415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/>
            <a:t>Diajukan</a:t>
          </a:r>
          <a:r>
            <a:rPr lang="en-US" sz="1500" kern="1200" dirty="0"/>
            <a:t> </a:t>
          </a:r>
          <a:r>
            <a:rPr lang="en-US" sz="1500" kern="1200" dirty="0" err="1"/>
            <a:t>sesuai</a:t>
          </a:r>
          <a:r>
            <a:rPr lang="en-US" sz="1500" kern="1200" dirty="0"/>
            <a:t> </a:t>
          </a:r>
          <a:r>
            <a:rPr lang="en-US" sz="1500" kern="1200" dirty="0" err="1"/>
            <a:t>contoh</a:t>
          </a:r>
          <a:r>
            <a:rPr lang="en-US" sz="1500" kern="1200" dirty="0"/>
            <a:t> format Lampiran </a:t>
          </a:r>
          <a:r>
            <a:rPr lang="en-US" sz="1500" kern="1200" dirty="0" err="1"/>
            <a:t>Huruf</a:t>
          </a:r>
          <a:r>
            <a:rPr lang="en-US" sz="1500" kern="1200" dirty="0"/>
            <a:t> C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/>
            <a:t>Diajukan</a:t>
          </a:r>
          <a:r>
            <a:rPr lang="en-US" sz="1500" kern="1200" dirty="0"/>
            <a:t> oleh Orang yang </a:t>
          </a:r>
          <a:r>
            <a:rPr lang="en-US" sz="1500" kern="1200" dirty="0" err="1"/>
            <a:t>berhak</a:t>
          </a:r>
          <a:r>
            <a:rPr lang="en-US" sz="1500" kern="1200" dirty="0"/>
            <a:t>:</a:t>
          </a:r>
          <a:endParaRPr lang="id-ID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/>
            <a:t>Perseorangan</a:t>
          </a:r>
          <a:endParaRPr lang="id-ID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Badan Hukum (Surat Kuasa </a:t>
          </a:r>
          <a:r>
            <a:rPr lang="en-US" sz="1500" kern="1200" dirty="0" err="1"/>
            <a:t>Khusus</a:t>
          </a:r>
          <a:r>
            <a:rPr lang="en-US" sz="1500" kern="1200" dirty="0"/>
            <a:t>)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 err="1"/>
            <a:t>Melunasi</a:t>
          </a:r>
          <a:r>
            <a:rPr lang="en-US" sz="1500" kern="1200" dirty="0"/>
            <a:t> </a:t>
          </a:r>
          <a:r>
            <a:rPr lang="en-US" sz="1500" kern="1200" dirty="0" err="1"/>
            <a:t>bea</a:t>
          </a:r>
          <a:r>
            <a:rPr lang="en-US" sz="1500" kern="1200" dirty="0"/>
            <a:t> </a:t>
          </a:r>
          <a:r>
            <a:rPr lang="en-US" sz="1500" kern="1200" dirty="0" err="1"/>
            <a:t>masuk</a:t>
          </a:r>
          <a:r>
            <a:rPr lang="en-US" sz="1500" kern="1200" dirty="0"/>
            <a:t>, </a:t>
          </a:r>
          <a:r>
            <a:rPr lang="en-US" sz="1500" kern="1200" dirty="0" err="1"/>
            <a:t>bea</a:t>
          </a:r>
          <a:r>
            <a:rPr lang="en-US" sz="1500" kern="1200" dirty="0"/>
            <a:t> </a:t>
          </a:r>
          <a:r>
            <a:rPr lang="en-US" sz="1500" kern="1200" dirty="0" err="1"/>
            <a:t>keluar</a:t>
          </a:r>
          <a:r>
            <a:rPr lang="en-US" sz="1500" kern="1200" dirty="0"/>
            <a:t>, </a:t>
          </a:r>
          <a:r>
            <a:rPr lang="en-US" sz="1500" kern="1200" dirty="0" err="1"/>
            <a:t>cukai</a:t>
          </a:r>
          <a:r>
            <a:rPr lang="en-US" sz="1500" kern="1200" dirty="0"/>
            <a:t>, dan/atau </a:t>
          </a:r>
          <a:r>
            <a:rPr lang="en-US" sz="1500" kern="1200" dirty="0" err="1"/>
            <a:t>sanksi</a:t>
          </a:r>
          <a:r>
            <a:rPr lang="en-US" sz="1500" kern="1200" dirty="0"/>
            <a:t> </a:t>
          </a:r>
          <a:r>
            <a:rPr lang="en-US" sz="1500" kern="1200" dirty="0" err="1"/>
            <a:t>administrasi</a:t>
          </a:r>
          <a:r>
            <a:rPr lang="en-US" sz="1500" kern="1200" dirty="0"/>
            <a:t> </a:t>
          </a:r>
          <a:r>
            <a:rPr lang="en-US" sz="1500" kern="1200" dirty="0" err="1"/>
            <a:t>berupa</a:t>
          </a:r>
          <a:r>
            <a:rPr lang="en-US" sz="1500" kern="1200" dirty="0"/>
            <a:t> </a:t>
          </a:r>
          <a:r>
            <a:rPr lang="en-US" sz="1500" kern="1200" dirty="0" err="1"/>
            <a:t>denda</a:t>
          </a:r>
          <a:r>
            <a:rPr lang="en-US" sz="1500" kern="1200" dirty="0"/>
            <a:t> </a:t>
          </a:r>
          <a:r>
            <a:rPr lang="en-US" sz="1500" kern="1200" dirty="0" err="1"/>
            <a:t>ditambah</a:t>
          </a:r>
          <a:r>
            <a:rPr lang="en-US" sz="1500" kern="1200" dirty="0"/>
            <a:t> </a:t>
          </a:r>
          <a:r>
            <a:rPr lang="en-US" sz="1500" kern="1200" dirty="0" err="1"/>
            <a:t>bunga</a:t>
          </a:r>
          <a:r>
            <a:rPr lang="en-US" sz="1500" kern="1200" dirty="0"/>
            <a:t> </a:t>
          </a:r>
          <a:r>
            <a:rPr lang="en-US" sz="1500" kern="1200" dirty="0" err="1"/>
            <a:t>sesuai</a:t>
          </a:r>
          <a:r>
            <a:rPr lang="en-US" sz="1500" kern="1200" dirty="0"/>
            <a:t> ketentuan </a:t>
          </a:r>
          <a:endParaRPr lang="id-ID" sz="1500" kern="1200" dirty="0"/>
        </a:p>
      </dsp:txBody>
      <dsp:txXfrm>
        <a:off x="0" y="2733055"/>
        <a:ext cx="5731562" cy="1415880"/>
      </dsp:txXfrm>
    </dsp:sp>
    <dsp:sp modelId="{ABA9A49F-B12A-4CEC-9AA4-655CCA352F80}">
      <dsp:nvSpPr>
        <dsp:cNvPr id="0" name=""/>
        <dsp:cNvSpPr/>
      </dsp:nvSpPr>
      <dsp:spPr>
        <a:xfrm>
          <a:off x="0" y="4148935"/>
          <a:ext cx="5731562" cy="4334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LAMPIRAN (JIKA DIAJUKAN SECARA MANUAL)</a:t>
          </a:r>
          <a:endParaRPr lang="id-ID" sz="1900" kern="1200" dirty="0"/>
        </a:p>
      </dsp:txBody>
      <dsp:txXfrm>
        <a:off x="21161" y="4170096"/>
        <a:ext cx="5689240" cy="391163"/>
      </dsp:txXfrm>
    </dsp:sp>
    <dsp:sp modelId="{2FC16D8D-5BBD-4BA1-9B02-1414265A32E7}">
      <dsp:nvSpPr>
        <dsp:cNvPr id="0" name=""/>
        <dsp:cNvSpPr/>
      </dsp:nvSpPr>
      <dsp:spPr>
        <a:xfrm>
          <a:off x="0" y="4582420"/>
          <a:ext cx="5731562" cy="963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97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Salinan </a:t>
          </a:r>
          <a:r>
            <a:rPr lang="en-US" sz="1500" kern="1200" dirty="0" err="1"/>
            <a:t>cetak</a:t>
          </a:r>
          <a:r>
            <a:rPr lang="en-US" sz="1500" kern="1200" dirty="0"/>
            <a:t> </a:t>
          </a:r>
          <a:r>
            <a:rPr lang="en-US" sz="1500" kern="1200" dirty="0" err="1"/>
            <a:t>surat</a:t>
          </a:r>
          <a:r>
            <a:rPr lang="en-US" sz="1500" kern="1200" dirty="0"/>
            <a:t> keberatan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Salinan </a:t>
          </a:r>
          <a:r>
            <a:rPr lang="en-US" sz="1500" kern="1200" dirty="0" err="1"/>
            <a:t>cetak</a:t>
          </a:r>
          <a:r>
            <a:rPr lang="en-US" sz="1500" kern="1200" dirty="0"/>
            <a:t> </a:t>
          </a:r>
          <a:r>
            <a:rPr lang="en-US" sz="1500" kern="1200" dirty="0" err="1"/>
            <a:t>tanda</a:t>
          </a:r>
          <a:r>
            <a:rPr lang="en-US" sz="1500" kern="1200" dirty="0"/>
            <a:t> terima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Bukti </a:t>
          </a:r>
          <a:r>
            <a:rPr lang="en-US" sz="1500" kern="1200" dirty="0" err="1"/>
            <a:t>pelunasan</a:t>
          </a:r>
          <a:endParaRPr lang="id-ID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Surat </a:t>
          </a:r>
          <a:r>
            <a:rPr lang="en-US" sz="1500" kern="1200" dirty="0" err="1"/>
            <a:t>kuasa</a:t>
          </a:r>
          <a:r>
            <a:rPr lang="en-US" sz="1500" kern="1200" dirty="0"/>
            <a:t> </a:t>
          </a:r>
          <a:r>
            <a:rPr lang="en-US" sz="1500" kern="1200" dirty="0" err="1"/>
            <a:t>khusus</a:t>
          </a:r>
          <a:r>
            <a:rPr lang="en-US" sz="1500" kern="1200" dirty="0"/>
            <a:t> (untuk </a:t>
          </a:r>
          <a:r>
            <a:rPr lang="en-US" sz="1500" kern="1200" dirty="0" err="1"/>
            <a:t>perwakilan</a:t>
          </a:r>
          <a:r>
            <a:rPr lang="en-US" sz="1500" kern="1200" dirty="0"/>
            <a:t> Badan Hukum) </a:t>
          </a:r>
          <a:endParaRPr lang="id-ID" sz="1500" kern="1200" dirty="0"/>
        </a:p>
      </dsp:txBody>
      <dsp:txXfrm>
        <a:off x="0" y="4582420"/>
        <a:ext cx="5731562" cy="96358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4C0FD-2EC0-430E-B50F-EB80FAB52F91}">
      <dsp:nvSpPr>
        <dsp:cNvPr id="0" name=""/>
        <dsp:cNvSpPr/>
      </dsp:nvSpPr>
      <dsp:spPr>
        <a:xfrm rot="16200000">
          <a:off x="1667133" y="-1667133"/>
          <a:ext cx="1494918" cy="4829185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0" tIns="0" rIns="216297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 err="1"/>
            <a:t>Pencabutan</a:t>
          </a:r>
          <a:r>
            <a:rPr lang="en-US" sz="3400" b="1" kern="1200" dirty="0"/>
            <a:t> </a:t>
          </a:r>
          <a:r>
            <a:rPr lang="en-US" sz="3400" b="1" kern="1200" dirty="0" err="1"/>
            <a:t>Pengajuan</a:t>
          </a:r>
          <a:r>
            <a:rPr lang="en-US" sz="3400" b="1" kern="1200" dirty="0"/>
            <a:t> Keberatan</a:t>
          </a:r>
          <a:endParaRPr lang="id-ID" sz="3400" kern="1200" dirty="0"/>
        </a:p>
      </dsp:txBody>
      <dsp:txXfrm rot="5400000">
        <a:off x="0" y="298984"/>
        <a:ext cx="4829185" cy="89695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CE453-679B-414B-902B-2348BD90BABF}">
      <dsp:nvSpPr>
        <dsp:cNvPr id="0" name=""/>
        <dsp:cNvSpPr/>
      </dsp:nvSpPr>
      <dsp:spPr>
        <a:xfrm>
          <a:off x="0" y="3827887"/>
          <a:ext cx="6643464" cy="12563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Ketentuan</a:t>
          </a:r>
          <a:endParaRPr lang="id-ID" sz="2300" b="0" kern="1200" dirty="0"/>
        </a:p>
      </dsp:txBody>
      <dsp:txXfrm>
        <a:off x="0" y="3827887"/>
        <a:ext cx="6643464" cy="678454"/>
      </dsp:txXfrm>
    </dsp:sp>
    <dsp:sp modelId="{718DD433-6F25-496C-A0FA-95CC8A3BB0B5}">
      <dsp:nvSpPr>
        <dsp:cNvPr id="0" name=""/>
        <dsp:cNvSpPr/>
      </dsp:nvSpPr>
      <dsp:spPr>
        <a:xfrm>
          <a:off x="0" y="4481214"/>
          <a:ext cx="3321732" cy="57794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 err="1"/>
            <a:t>Diajukan</a:t>
          </a:r>
          <a:r>
            <a:rPr lang="en-US" sz="1300" b="0" kern="1200" dirty="0"/>
            <a:t> </a:t>
          </a:r>
          <a:r>
            <a:rPr lang="en-US" sz="1300" b="0" kern="1200" dirty="0" err="1"/>
            <a:t>dalam</a:t>
          </a:r>
          <a:r>
            <a:rPr lang="en-US" sz="1300" b="0" kern="1200" dirty="0"/>
            <a:t> </a:t>
          </a:r>
          <a:r>
            <a:rPr lang="en-US" sz="1300" b="0" kern="1200" dirty="0" err="1"/>
            <a:t>jangka</a:t>
          </a:r>
          <a:r>
            <a:rPr lang="en-US" sz="1300" b="0" kern="1200" dirty="0"/>
            <a:t> </a:t>
          </a:r>
          <a:r>
            <a:rPr lang="en-US" sz="1300" b="0" kern="1200" dirty="0" err="1"/>
            <a:t>waktu</a:t>
          </a:r>
          <a:r>
            <a:rPr lang="en-US" sz="1300" b="0" kern="1200" dirty="0"/>
            <a:t> 40 </a:t>
          </a:r>
          <a:r>
            <a:rPr lang="en-US" sz="1300" b="0" kern="1200" dirty="0" err="1"/>
            <a:t>hari</a:t>
          </a:r>
          <a:r>
            <a:rPr lang="en-US" sz="1300" b="0" kern="1200" dirty="0"/>
            <a:t> </a:t>
          </a:r>
          <a:r>
            <a:rPr lang="en-US" sz="1300" b="0" kern="1200" dirty="0" err="1"/>
            <a:t>sejak</a:t>
          </a:r>
          <a:r>
            <a:rPr lang="en-US" sz="1300" b="0" kern="1200" dirty="0"/>
            <a:t> tanggal terima </a:t>
          </a:r>
          <a:r>
            <a:rPr lang="en-US" sz="1300" b="0" kern="1200" dirty="0" err="1"/>
            <a:t>berkas</a:t>
          </a:r>
          <a:r>
            <a:rPr lang="en-US" sz="1300" b="0" kern="1200" dirty="0"/>
            <a:t> </a:t>
          </a:r>
          <a:r>
            <a:rPr lang="en-US" sz="1300" b="0" kern="1200" dirty="0" err="1"/>
            <a:t>pengajukan</a:t>
          </a:r>
          <a:r>
            <a:rPr lang="en-US" sz="1300" b="0" kern="1200" dirty="0"/>
            <a:t> keberatan</a:t>
          </a:r>
          <a:endParaRPr lang="id-ID" sz="1300" b="0" kern="1200" dirty="0"/>
        </a:p>
      </dsp:txBody>
      <dsp:txXfrm>
        <a:off x="0" y="4481214"/>
        <a:ext cx="3321732" cy="577943"/>
      </dsp:txXfrm>
    </dsp:sp>
    <dsp:sp modelId="{4E03C684-DC1A-48C5-88B7-DBF313958314}">
      <dsp:nvSpPr>
        <dsp:cNvPr id="0" name=""/>
        <dsp:cNvSpPr/>
      </dsp:nvSpPr>
      <dsp:spPr>
        <a:xfrm>
          <a:off x="3321732" y="4481214"/>
          <a:ext cx="3321732" cy="577943"/>
        </a:xfrm>
        <a:prstGeom prst="rect">
          <a:avLst/>
        </a:prstGeom>
        <a:solidFill>
          <a:schemeClr val="accent3">
            <a:tint val="40000"/>
            <a:alpha val="90000"/>
            <a:hueOff val="-344525"/>
            <a:satOff val="71117"/>
            <a:lumOff val="-431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344525"/>
              <a:satOff val="71117"/>
              <a:lumOff val="-43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Belum </a:t>
          </a:r>
          <a:r>
            <a:rPr lang="en-US" sz="1300" kern="1200" dirty="0" err="1"/>
            <a:t>diterbitkan</a:t>
          </a:r>
          <a:r>
            <a:rPr lang="en-US" sz="1300" kern="1200" dirty="0"/>
            <a:t> </a:t>
          </a:r>
          <a:r>
            <a:rPr lang="en-US" sz="1300" kern="1200" dirty="0" err="1"/>
            <a:t>keputusan</a:t>
          </a:r>
          <a:r>
            <a:rPr lang="en-US" sz="1300" kern="1200" dirty="0"/>
            <a:t> </a:t>
          </a:r>
          <a:r>
            <a:rPr lang="en-US" sz="1300" kern="1200" dirty="0" err="1"/>
            <a:t>atas</a:t>
          </a:r>
          <a:r>
            <a:rPr lang="en-US" sz="1300" kern="1200" dirty="0"/>
            <a:t> keberatan </a:t>
          </a:r>
          <a:r>
            <a:rPr lang="en-US" sz="1300" kern="1200" dirty="0" err="1"/>
            <a:t>dimaksud</a:t>
          </a:r>
          <a:r>
            <a:rPr lang="en-US" sz="1300" kern="1200" dirty="0"/>
            <a:t> </a:t>
          </a:r>
          <a:endParaRPr lang="id-ID" sz="1300" kern="1200" dirty="0"/>
        </a:p>
      </dsp:txBody>
      <dsp:txXfrm>
        <a:off x="3321732" y="4481214"/>
        <a:ext cx="3321732" cy="577943"/>
      </dsp:txXfrm>
    </dsp:sp>
    <dsp:sp modelId="{D161DAC8-8B63-43B6-BD21-A45934093BAD}">
      <dsp:nvSpPr>
        <dsp:cNvPr id="0" name=""/>
        <dsp:cNvSpPr/>
      </dsp:nvSpPr>
      <dsp:spPr>
        <a:xfrm rot="10800000">
          <a:off x="0" y="1914393"/>
          <a:ext cx="6643464" cy="1932340"/>
        </a:xfrm>
        <a:prstGeom prst="upArrowCallout">
          <a:avLst/>
        </a:prstGeom>
        <a:solidFill>
          <a:schemeClr val="accent3">
            <a:hueOff val="175241"/>
            <a:satOff val="37235"/>
            <a:lumOff val="-14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 err="1"/>
            <a:t>Disampaikan</a:t>
          </a:r>
          <a:r>
            <a:rPr lang="en-US" sz="2300" b="0" kern="1200" dirty="0"/>
            <a:t> secara </a:t>
          </a:r>
          <a:r>
            <a:rPr lang="en-US" sz="2300" b="0" kern="1200" dirty="0" err="1"/>
            <a:t>elektronik</a:t>
          </a:r>
          <a:r>
            <a:rPr lang="en-US" sz="2300" b="0" kern="1200" dirty="0"/>
            <a:t> kepada </a:t>
          </a:r>
          <a:r>
            <a:rPr lang="en-US" sz="2300" b="0" kern="1200" dirty="0" err="1"/>
            <a:t>Direktur</a:t>
          </a:r>
          <a:r>
            <a:rPr lang="en-US" sz="2300" b="0" kern="1200" dirty="0"/>
            <a:t> </a:t>
          </a:r>
          <a:r>
            <a:rPr lang="en-US" sz="2300" b="0" kern="1200" dirty="0" err="1"/>
            <a:t>Jenderal</a:t>
          </a:r>
          <a:r>
            <a:rPr lang="en-US" sz="2300" b="0" kern="1200" dirty="0"/>
            <a:t> </a:t>
          </a:r>
          <a:r>
            <a:rPr lang="en-US" sz="2300" b="0" kern="1200" dirty="0" err="1"/>
            <a:t>melalui</a:t>
          </a:r>
          <a:r>
            <a:rPr lang="en-US" sz="2300" b="0" kern="1200" dirty="0"/>
            <a:t> Portal DJBC </a:t>
          </a:r>
          <a:r>
            <a:rPr lang="en-US" sz="2300" b="0" kern="1200" dirty="0" err="1"/>
            <a:t>atas</a:t>
          </a:r>
          <a:r>
            <a:rPr lang="en-US" sz="2300" b="0" kern="1200" dirty="0"/>
            <a:t> </a:t>
          </a:r>
          <a:r>
            <a:rPr lang="en-US" sz="2300" b="0" kern="1200" dirty="0" err="1"/>
            <a:t>kehendak</a:t>
          </a:r>
          <a:r>
            <a:rPr lang="en-US" sz="2300" b="0" kern="1200" dirty="0"/>
            <a:t> sendiri</a:t>
          </a:r>
          <a:endParaRPr lang="id-ID" sz="2300" b="0" kern="1200" dirty="0"/>
        </a:p>
      </dsp:txBody>
      <dsp:txXfrm rot="10800000">
        <a:off x="0" y="1914393"/>
        <a:ext cx="6643464" cy="1255577"/>
      </dsp:txXfrm>
    </dsp:sp>
    <dsp:sp modelId="{998AB838-A516-47B8-9AB3-052181B1214A}">
      <dsp:nvSpPr>
        <dsp:cNvPr id="0" name=""/>
        <dsp:cNvSpPr/>
      </dsp:nvSpPr>
      <dsp:spPr>
        <a:xfrm rot="10800000">
          <a:off x="0" y="898"/>
          <a:ext cx="6643464" cy="1932340"/>
        </a:xfrm>
        <a:prstGeom prst="upArrowCallout">
          <a:avLst/>
        </a:prstGeom>
        <a:solidFill>
          <a:schemeClr val="accent3">
            <a:hueOff val="350483"/>
            <a:satOff val="74470"/>
            <a:lumOff val="-2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Tambahan</a:t>
          </a:r>
          <a:r>
            <a:rPr lang="en-US" sz="2300" kern="1200" dirty="0"/>
            <a:t> </a:t>
          </a:r>
          <a:r>
            <a:rPr lang="en-US" sz="2300" kern="1200" dirty="0" err="1"/>
            <a:t>Alasan</a:t>
          </a:r>
          <a:r>
            <a:rPr lang="en-US" sz="2300" kern="1200" dirty="0"/>
            <a:t>, </a:t>
          </a:r>
          <a:r>
            <a:rPr lang="en-US" sz="2300" kern="1200" dirty="0" err="1"/>
            <a:t>Penjelasan</a:t>
          </a:r>
          <a:r>
            <a:rPr lang="en-US" sz="2300" kern="1200" dirty="0"/>
            <a:t> atau Bukti, dan/atau Data </a:t>
          </a:r>
          <a:r>
            <a:rPr lang="en-US" sz="2300" kern="1200" dirty="0" err="1"/>
            <a:t>Pendukung</a:t>
          </a:r>
          <a:r>
            <a:rPr lang="en-US" sz="2300" kern="1200" dirty="0"/>
            <a:t> (</a:t>
          </a:r>
          <a:r>
            <a:rPr lang="en-US" sz="2300" kern="1200" dirty="0" err="1"/>
            <a:t>Pasal</a:t>
          </a:r>
          <a:r>
            <a:rPr lang="en-US" sz="2300" kern="1200" dirty="0"/>
            <a:t> 16)</a:t>
          </a:r>
          <a:endParaRPr lang="id-ID" sz="2300" kern="1200" dirty="0"/>
        </a:p>
      </dsp:txBody>
      <dsp:txXfrm rot="10800000">
        <a:off x="0" y="898"/>
        <a:ext cx="6643464" cy="125557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FA174-D601-4ED9-A5D3-09BF47A8EACF}">
      <dsp:nvSpPr>
        <dsp:cNvPr id="0" name=""/>
        <dsp:cNvSpPr/>
      </dsp:nvSpPr>
      <dsp:spPr>
        <a:xfrm rot="16200000">
          <a:off x="3170430" y="-3170430"/>
          <a:ext cx="1418998" cy="7759858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0" tIns="0" rIns="240109" bIns="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/>
            <a:t>Jangka</a:t>
          </a:r>
          <a:r>
            <a:rPr lang="en-US" sz="3800" b="1" kern="1200" dirty="0"/>
            <a:t> Waktu Keputusan Keberatan</a:t>
          </a:r>
          <a:endParaRPr lang="id-ID" sz="3800" kern="1200" dirty="0"/>
        </a:p>
      </dsp:txBody>
      <dsp:txXfrm rot="5400000">
        <a:off x="0" y="283800"/>
        <a:ext cx="7759858" cy="85139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0604-2C8D-4E7D-819F-F669CB234C68}">
      <dsp:nvSpPr>
        <dsp:cNvPr id="0" name=""/>
        <dsp:cNvSpPr/>
      </dsp:nvSpPr>
      <dsp:spPr>
        <a:xfrm>
          <a:off x="0" y="44183"/>
          <a:ext cx="3228747" cy="1719900"/>
        </a:xfrm>
        <a:prstGeom prst="round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Apabila</a:t>
          </a:r>
          <a:r>
            <a:rPr lang="en-US" sz="2100" kern="1200" dirty="0"/>
            <a:t> </a:t>
          </a:r>
          <a:r>
            <a:rPr lang="en-US" sz="2100" kern="1200" dirty="0" err="1"/>
            <a:t>Direktur</a:t>
          </a:r>
          <a:r>
            <a:rPr lang="en-US" sz="2100" kern="1200" dirty="0"/>
            <a:t> </a:t>
          </a:r>
          <a:r>
            <a:rPr lang="en-US" sz="2100" kern="1200" dirty="0" err="1"/>
            <a:t>Jenderal</a:t>
          </a:r>
          <a:r>
            <a:rPr lang="en-US" sz="2100" kern="1200" dirty="0"/>
            <a:t> tidak </a:t>
          </a:r>
          <a:r>
            <a:rPr lang="en-US" sz="2100" kern="1200" dirty="0" err="1"/>
            <a:t>memutuskan</a:t>
          </a:r>
          <a:r>
            <a:rPr lang="en-US" sz="2100" kern="1200" dirty="0"/>
            <a:t> </a:t>
          </a:r>
          <a:r>
            <a:rPr lang="en-US" sz="2100" kern="1200" dirty="0" err="1"/>
            <a:t>dalam</a:t>
          </a:r>
          <a:r>
            <a:rPr lang="en-US" sz="2100" kern="1200" dirty="0"/>
            <a:t> </a:t>
          </a:r>
          <a:r>
            <a:rPr lang="en-US" sz="2100" kern="1200" dirty="0" err="1"/>
            <a:t>jangka</a:t>
          </a:r>
          <a:r>
            <a:rPr lang="en-US" sz="2100" kern="1200" dirty="0"/>
            <a:t> </a:t>
          </a:r>
          <a:r>
            <a:rPr lang="en-US" sz="2100" kern="1200" dirty="0" err="1"/>
            <a:t>waktu</a:t>
          </a:r>
          <a:r>
            <a:rPr lang="en-US" sz="2100" kern="1200" dirty="0"/>
            <a:t> 60 </a:t>
          </a:r>
          <a:r>
            <a:rPr lang="en-US" sz="2100" kern="1200" dirty="0" err="1"/>
            <a:t>hari</a:t>
          </a:r>
          <a:r>
            <a:rPr lang="en-US" sz="2100" kern="1200" dirty="0"/>
            <a:t>, keberatan </a:t>
          </a:r>
          <a:r>
            <a:rPr lang="en-US" sz="2100" kern="1200" dirty="0" err="1"/>
            <a:t>dianggap</a:t>
          </a:r>
          <a:r>
            <a:rPr lang="en-US" sz="2100" kern="1200" dirty="0"/>
            <a:t> </a:t>
          </a:r>
          <a:r>
            <a:rPr lang="en-US" sz="2100" kern="1200" dirty="0" err="1"/>
            <a:t>dikabulkan</a:t>
          </a:r>
          <a:endParaRPr lang="id-ID" sz="2100" kern="1200" dirty="0"/>
        </a:p>
      </dsp:txBody>
      <dsp:txXfrm>
        <a:off x="83959" y="128142"/>
        <a:ext cx="3060829" cy="155198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25B07-C182-401E-9DAB-0BDD0593E587}">
      <dsp:nvSpPr>
        <dsp:cNvPr id="0" name=""/>
        <dsp:cNvSpPr/>
      </dsp:nvSpPr>
      <dsp:spPr>
        <a:xfrm rot="16200000">
          <a:off x="2752465" y="-2752465"/>
          <a:ext cx="976633" cy="648156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Penyampaian</a:t>
          </a:r>
          <a:r>
            <a:rPr lang="en-US" sz="3200" b="1" kern="1200" dirty="0"/>
            <a:t> Keputusan Keberatan</a:t>
          </a:r>
          <a:endParaRPr lang="id-ID" sz="3200" kern="1200" dirty="0"/>
        </a:p>
      </dsp:txBody>
      <dsp:txXfrm rot="5400000">
        <a:off x="0" y="195327"/>
        <a:ext cx="6481564" cy="5859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850741" cy="89332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800" kern="1200" dirty="0"/>
            <a:t>POKOK PENGATURAN</a:t>
          </a:r>
          <a:endParaRPr lang="id-ID" sz="2800" kern="1200" dirty="0"/>
        </a:p>
      </dsp:txBody>
      <dsp:txXfrm>
        <a:off x="0" y="0"/>
        <a:ext cx="6850741" cy="893324"/>
      </dsp:txXfrm>
    </dsp:sp>
    <dsp:sp modelId="{ECF092DF-C6B1-4C1F-B71A-0937BDDB8118}">
      <dsp:nvSpPr>
        <dsp:cNvPr id="0" name=""/>
        <dsp:cNvSpPr/>
      </dsp:nvSpPr>
      <dsp:spPr>
        <a:xfrm>
          <a:off x="3345" y="893324"/>
          <a:ext cx="2281350" cy="1875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Pengaturan</a:t>
          </a:r>
          <a:r>
            <a:rPr lang="en-ID" sz="1600" kern="1200" dirty="0"/>
            <a:t> </a:t>
          </a:r>
          <a:r>
            <a:rPr lang="en-ID" sz="1600" kern="1200" dirty="0" err="1"/>
            <a:t>terkait</a:t>
          </a:r>
          <a:r>
            <a:rPr lang="en-ID" sz="1600" kern="1200" dirty="0"/>
            <a:t> </a:t>
          </a:r>
          <a:r>
            <a:rPr lang="en-ID" sz="1600" kern="1200" dirty="0" err="1"/>
            <a:t>pengajuan</a:t>
          </a:r>
          <a:r>
            <a:rPr lang="en-ID" sz="1600" kern="1200" dirty="0"/>
            <a:t> </a:t>
          </a:r>
          <a:r>
            <a:rPr lang="en-ID" sz="1600" kern="1200" dirty="0" err="1"/>
            <a:t>keberatan</a:t>
          </a:r>
          <a:r>
            <a:rPr lang="en-ID" sz="1600" kern="1200" dirty="0"/>
            <a:t> </a:t>
          </a:r>
          <a:r>
            <a:rPr lang="en-ID" sz="1600" kern="1200" dirty="0" err="1"/>
            <a:t>dilakukan</a:t>
          </a:r>
          <a:r>
            <a:rPr lang="en-ID" sz="1600" kern="1200" dirty="0"/>
            <a:t> </a:t>
          </a:r>
          <a:r>
            <a:rPr lang="en-ID" sz="1600" kern="1200" dirty="0" err="1"/>
            <a:t>secara</a:t>
          </a:r>
          <a:r>
            <a:rPr lang="en-ID" sz="1600" kern="1200" dirty="0"/>
            <a:t> </a:t>
          </a:r>
          <a:r>
            <a:rPr lang="en-ID" sz="1600" kern="1200" dirty="0" err="1"/>
            <a:t>elektronik</a:t>
          </a:r>
          <a:r>
            <a:rPr lang="en-ID" sz="1600" kern="1200" dirty="0"/>
            <a:t> </a:t>
          </a:r>
          <a:r>
            <a:rPr lang="en-ID" sz="1600" kern="1200" dirty="0" err="1"/>
            <a:t>melalui</a:t>
          </a:r>
          <a:r>
            <a:rPr lang="en-ID" sz="1600" kern="1200" dirty="0"/>
            <a:t> Portal </a:t>
          </a:r>
          <a:r>
            <a:rPr lang="en-ID" sz="1600" kern="1200" dirty="0" err="1"/>
            <a:t>Direktorat</a:t>
          </a:r>
          <a:r>
            <a:rPr lang="en-ID" sz="1600" kern="1200" dirty="0"/>
            <a:t> </a:t>
          </a:r>
          <a:r>
            <a:rPr lang="en-ID" sz="1600" kern="1200" dirty="0" err="1"/>
            <a:t>Jenderal</a:t>
          </a:r>
          <a:r>
            <a:rPr lang="en-ID" sz="1600" kern="1200" dirty="0"/>
            <a:t> Bea dan </a:t>
          </a:r>
          <a:r>
            <a:rPr lang="en-ID" sz="1600" kern="1200" dirty="0" err="1"/>
            <a:t>Cukai</a:t>
          </a:r>
          <a:r>
            <a:rPr lang="en-ID" sz="1600" kern="1200" dirty="0"/>
            <a:t> (</a:t>
          </a:r>
          <a:r>
            <a:rPr lang="en-ID" sz="1600" kern="1200" dirty="0" err="1"/>
            <a:t>aplikasi</a:t>
          </a:r>
          <a:r>
            <a:rPr lang="en-ID" sz="1600" kern="1200" dirty="0"/>
            <a:t> </a:t>
          </a:r>
          <a:r>
            <a:rPr lang="en-ID" sz="1600" kern="1200" dirty="0" err="1"/>
            <a:t>siap</a:t>
          </a:r>
          <a:r>
            <a:rPr lang="en-ID" sz="1600" kern="1200" dirty="0"/>
            <a:t> </a:t>
          </a:r>
          <a:r>
            <a:rPr lang="en-ID" sz="1600" kern="1200" dirty="0" err="1"/>
            <a:t>tanding</a:t>
          </a:r>
          <a:r>
            <a:rPr lang="en-ID" sz="1600" kern="1200" dirty="0"/>
            <a:t>)</a:t>
          </a:r>
          <a:endParaRPr lang="id-ID" sz="1600" kern="1200" dirty="0"/>
        </a:p>
      </dsp:txBody>
      <dsp:txXfrm>
        <a:off x="3345" y="893324"/>
        <a:ext cx="2281350" cy="1875981"/>
      </dsp:txXfrm>
    </dsp:sp>
    <dsp:sp modelId="{37A4EB92-8AB9-4341-A3C1-14533174C1D2}">
      <dsp:nvSpPr>
        <dsp:cNvPr id="0" name=""/>
        <dsp:cNvSpPr/>
      </dsp:nvSpPr>
      <dsp:spPr>
        <a:xfrm>
          <a:off x="2284695" y="893324"/>
          <a:ext cx="2281350" cy="1875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Pengaturan</a:t>
          </a:r>
          <a:r>
            <a:rPr lang="en-ID" sz="1600" kern="1200" dirty="0"/>
            <a:t> </a:t>
          </a:r>
          <a:r>
            <a:rPr lang="en-ID" sz="1600" kern="1200" dirty="0" err="1"/>
            <a:t>terkait</a:t>
          </a:r>
          <a:r>
            <a:rPr lang="en-ID" sz="1600" kern="1200" dirty="0"/>
            <a:t> </a:t>
          </a:r>
          <a:r>
            <a:rPr lang="en-ID" sz="1600" kern="1200" dirty="0" err="1"/>
            <a:t>penyampaian</a:t>
          </a:r>
          <a:r>
            <a:rPr lang="en-ID" sz="1600" kern="1200" dirty="0"/>
            <a:t> </a:t>
          </a:r>
          <a:r>
            <a:rPr lang="en-ID" sz="1600" kern="1200" dirty="0" err="1"/>
            <a:t>keberatan</a:t>
          </a:r>
          <a:r>
            <a:rPr lang="en-ID" sz="1600" kern="1200" dirty="0"/>
            <a:t> </a:t>
          </a:r>
          <a:r>
            <a:rPr lang="en-ID" sz="1600" kern="1200" dirty="0" err="1"/>
            <a:t>secara</a:t>
          </a:r>
          <a:r>
            <a:rPr lang="en-ID" sz="1600" kern="1200" dirty="0"/>
            <a:t> </a:t>
          </a:r>
          <a:r>
            <a:rPr lang="en-ID" sz="1600" kern="1200" dirty="0" err="1"/>
            <a:t>langsung</a:t>
          </a:r>
          <a:r>
            <a:rPr lang="en-ID" sz="1600" kern="1200" dirty="0"/>
            <a:t> </a:t>
          </a:r>
          <a:r>
            <a:rPr lang="en-ID" sz="1600" kern="1200" dirty="0" err="1"/>
            <a:t>ke</a:t>
          </a:r>
          <a:r>
            <a:rPr lang="en-ID" sz="1600" kern="1200" dirty="0"/>
            <a:t> Kantor Bea dan </a:t>
          </a:r>
          <a:r>
            <a:rPr lang="en-ID" sz="1600" kern="1200" dirty="0" err="1"/>
            <a:t>Cukai</a:t>
          </a:r>
          <a:r>
            <a:rPr lang="en-ID" sz="1600" kern="1200" dirty="0"/>
            <a:t> </a:t>
          </a:r>
          <a:r>
            <a:rPr lang="en-ID" sz="1600" kern="1200" dirty="0" err="1"/>
            <a:t>dalam</a:t>
          </a:r>
          <a:r>
            <a:rPr lang="en-ID" sz="1600" kern="1200" dirty="0"/>
            <a:t> </a:t>
          </a:r>
          <a:r>
            <a:rPr lang="en-ID" sz="1600" kern="1200" dirty="0" err="1"/>
            <a:t>keadaan</a:t>
          </a:r>
          <a:r>
            <a:rPr lang="en-ID" sz="1600" kern="1200" dirty="0"/>
            <a:t> </a:t>
          </a:r>
          <a:r>
            <a:rPr lang="en-ID" sz="1600" kern="1200" dirty="0" err="1"/>
            <a:t>gangguan</a:t>
          </a:r>
          <a:r>
            <a:rPr lang="en-ID" sz="1600" kern="1200" dirty="0"/>
            <a:t> </a:t>
          </a:r>
          <a:r>
            <a:rPr lang="en-ID" sz="1600" kern="1200" dirty="0" err="1"/>
            <a:t>operasional</a:t>
          </a:r>
          <a:r>
            <a:rPr lang="en-ID" sz="1600" kern="1200" dirty="0"/>
            <a:t> </a:t>
          </a:r>
          <a:r>
            <a:rPr lang="en-ID" sz="1600" kern="1200" dirty="0" err="1"/>
            <a:t>dilakukan</a:t>
          </a:r>
          <a:r>
            <a:rPr lang="en-ID" sz="1600" kern="1200" dirty="0"/>
            <a:t> </a:t>
          </a:r>
          <a:r>
            <a:rPr lang="en-ID" sz="1600" kern="1200" dirty="0" err="1"/>
            <a:t>secara</a:t>
          </a:r>
          <a:r>
            <a:rPr lang="en-ID" sz="1600" kern="1200" dirty="0"/>
            <a:t> manual</a:t>
          </a:r>
          <a:endParaRPr lang="id-ID" sz="1600" kern="1200" dirty="0"/>
        </a:p>
      </dsp:txBody>
      <dsp:txXfrm>
        <a:off x="2284695" y="893324"/>
        <a:ext cx="2281350" cy="1875981"/>
      </dsp:txXfrm>
    </dsp:sp>
    <dsp:sp modelId="{DF98F870-F8B8-426E-8D9D-DCD077DECB06}">
      <dsp:nvSpPr>
        <dsp:cNvPr id="0" name=""/>
        <dsp:cNvSpPr/>
      </dsp:nvSpPr>
      <dsp:spPr>
        <a:xfrm>
          <a:off x="4566045" y="893324"/>
          <a:ext cx="2281350" cy="1875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kern="1200" dirty="0" err="1"/>
            <a:t>Penerbitan</a:t>
          </a:r>
          <a:r>
            <a:rPr lang="en-ID" sz="1600" kern="1200" dirty="0"/>
            <a:t> </a:t>
          </a:r>
          <a:r>
            <a:rPr lang="en-ID" sz="1600" kern="1200" dirty="0" err="1"/>
            <a:t>tanda</a:t>
          </a:r>
          <a:r>
            <a:rPr lang="en-ID" sz="1600" kern="1200" dirty="0"/>
            <a:t> </a:t>
          </a:r>
          <a:r>
            <a:rPr lang="en-ID" sz="1600" kern="1200" dirty="0" err="1"/>
            <a:t>terima</a:t>
          </a:r>
          <a:r>
            <a:rPr lang="en-ID" sz="1600" kern="1200" dirty="0"/>
            <a:t> </a:t>
          </a:r>
          <a:r>
            <a:rPr lang="en-ID" sz="1600" kern="1200" dirty="0" err="1"/>
            <a:t>berkas</a:t>
          </a:r>
          <a:r>
            <a:rPr lang="en-ID" sz="1600" kern="1200" dirty="0"/>
            <a:t> </a:t>
          </a:r>
          <a:r>
            <a:rPr lang="en-ID" sz="1600" kern="1200" dirty="0" err="1"/>
            <a:t>pengajuan</a:t>
          </a:r>
          <a:r>
            <a:rPr lang="en-ID" sz="1600" kern="1200" dirty="0"/>
            <a:t> </a:t>
          </a:r>
          <a:r>
            <a:rPr lang="en-ID" sz="1600" kern="1200" dirty="0" err="1"/>
            <a:t>keberatan</a:t>
          </a:r>
          <a:endParaRPr lang="en-ID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D" sz="1600" kern="1200" dirty="0"/>
            <a:t>- </a:t>
          </a:r>
          <a:r>
            <a:rPr lang="en-ID" sz="1600" kern="1200" dirty="0" err="1"/>
            <a:t>Secara</a:t>
          </a:r>
          <a:r>
            <a:rPr lang="en-ID" sz="1600" kern="1200" dirty="0"/>
            <a:t> </a:t>
          </a:r>
          <a:r>
            <a:rPr lang="en-ID" sz="1600" kern="1200" dirty="0" err="1"/>
            <a:t>elektronik;dan</a:t>
          </a:r>
          <a:r>
            <a:rPr lang="en-ID" sz="1600" kern="1200" dirty="0"/>
            <a:t>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D" sz="1600" kern="1200" dirty="0"/>
            <a:t>- manual (</a:t>
          </a:r>
          <a:r>
            <a:rPr lang="en-ID" sz="1600" kern="1200" dirty="0" err="1"/>
            <a:t>gangguan</a:t>
          </a:r>
          <a:r>
            <a:rPr lang="en-ID" sz="1600" kern="1200" dirty="0"/>
            <a:t>)</a:t>
          </a:r>
          <a:endParaRPr lang="id-ID" sz="1600" kern="1200" dirty="0"/>
        </a:p>
      </dsp:txBody>
      <dsp:txXfrm>
        <a:off x="4566045" y="893324"/>
        <a:ext cx="2281350" cy="1875981"/>
      </dsp:txXfrm>
    </dsp:sp>
    <dsp:sp modelId="{F8445A0D-4F90-40CE-86D9-23A839D31541}">
      <dsp:nvSpPr>
        <dsp:cNvPr id="0" name=""/>
        <dsp:cNvSpPr/>
      </dsp:nvSpPr>
      <dsp:spPr>
        <a:xfrm>
          <a:off x="0" y="2769306"/>
          <a:ext cx="6850741" cy="20844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8BDA2-3F29-4E20-8A15-44B71C000011}">
      <dsp:nvSpPr>
        <dsp:cNvPr id="0" name=""/>
        <dsp:cNvSpPr/>
      </dsp:nvSpPr>
      <dsp:spPr>
        <a:xfrm>
          <a:off x="7606" y="1213374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Sudah</a:t>
          </a:r>
          <a:r>
            <a:rPr lang="en-US" sz="2800" kern="1200" dirty="0"/>
            <a:t> </a:t>
          </a:r>
          <a:r>
            <a:rPr lang="en-US" sz="2800" kern="1200" dirty="0" err="1"/>
            <a:t>Elektronik</a:t>
          </a:r>
          <a:endParaRPr lang="id-ID" sz="2800" kern="1200" dirty="0"/>
        </a:p>
      </dsp:txBody>
      <dsp:txXfrm>
        <a:off x="31882" y="1237650"/>
        <a:ext cx="3266869" cy="780303"/>
      </dsp:txXfrm>
    </dsp:sp>
    <dsp:sp modelId="{BF1E0FFA-E6A9-4C61-8BE4-5AC2C86C830A}">
      <dsp:nvSpPr>
        <dsp:cNvPr id="0" name=""/>
        <dsp:cNvSpPr/>
      </dsp:nvSpPr>
      <dsp:spPr>
        <a:xfrm rot="5400000">
          <a:off x="1592792" y="2114754"/>
          <a:ext cx="145049" cy="1450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1116-9943-48AB-9646-AE36AF97FA6D}">
      <dsp:nvSpPr>
        <dsp:cNvPr id="0" name=""/>
        <dsp:cNvSpPr/>
      </dsp:nvSpPr>
      <dsp:spPr>
        <a:xfrm>
          <a:off x="7606" y="2332329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Disampaikan</a:t>
          </a:r>
          <a:r>
            <a:rPr lang="en-US" sz="1400" kern="1200" dirty="0"/>
            <a:t> kepada Orang </a:t>
          </a:r>
          <a:r>
            <a:rPr lang="en-US" sz="1400" kern="1200" dirty="0" err="1"/>
            <a:t>melalui</a:t>
          </a:r>
          <a:r>
            <a:rPr lang="en-US" sz="1400" kern="1200" dirty="0"/>
            <a:t> Portal DJBC</a:t>
          </a:r>
          <a:endParaRPr lang="id-ID" sz="1400" kern="1200" dirty="0"/>
        </a:p>
      </dsp:txBody>
      <dsp:txXfrm>
        <a:off x="31882" y="2356605"/>
        <a:ext cx="3266869" cy="780303"/>
      </dsp:txXfrm>
    </dsp:sp>
    <dsp:sp modelId="{D63E9799-318C-420B-AA77-FD20C6F35BB4}">
      <dsp:nvSpPr>
        <dsp:cNvPr id="0" name=""/>
        <dsp:cNvSpPr/>
      </dsp:nvSpPr>
      <dsp:spPr>
        <a:xfrm rot="5400000">
          <a:off x="1592792" y="3233709"/>
          <a:ext cx="145049" cy="1450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55E07-6084-4224-9C30-B7EF2185EB51}">
      <dsp:nvSpPr>
        <dsp:cNvPr id="0" name=""/>
        <dsp:cNvSpPr/>
      </dsp:nvSpPr>
      <dsp:spPr>
        <a:xfrm>
          <a:off x="7606" y="3451284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Secara </a:t>
          </a:r>
          <a:r>
            <a:rPr lang="en-US" sz="1400" i="1" kern="1200" dirty="0"/>
            <a:t>real time </a:t>
          </a:r>
          <a:r>
            <a:rPr lang="en-US" sz="1400" kern="1200" dirty="0"/>
            <a:t>menggunakan </a:t>
          </a:r>
          <a:r>
            <a:rPr lang="en-US" sz="1400" kern="1200" dirty="0" err="1"/>
            <a:t>tanda</a:t>
          </a:r>
          <a:r>
            <a:rPr lang="en-US" sz="1400" kern="1200" dirty="0"/>
            <a:t> </a:t>
          </a:r>
          <a:r>
            <a:rPr lang="en-US" sz="1400" kern="1200" dirty="0" err="1"/>
            <a:t>tangan</a:t>
          </a:r>
          <a:r>
            <a:rPr lang="en-US" sz="1400" kern="1200" dirty="0"/>
            <a:t> </a:t>
          </a:r>
          <a:r>
            <a:rPr lang="en-US" sz="1400" kern="1200" dirty="0" err="1"/>
            <a:t>elektronik</a:t>
          </a:r>
          <a:endParaRPr lang="id-ID" sz="1400" kern="1200" dirty="0"/>
        </a:p>
      </dsp:txBody>
      <dsp:txXfrm>
        <a:off x="31882" y="3475560"/>
        <a:ext cx="3266869" cy="780303"/>
      </dsp:txXfrm>
    </dsp:sp>
    <dsp:sp modelId="{7954B724-6302-4FFF-921D-29D138FB3C55}">
      <dsp:nvSpPr>
        <dsp:cNvPr id="0" name=""/>
        <dsp:cNvSpPr/>
      </dsp:nvSpPr>
      <dsp:spPr>
        <a:xfrm>
          <a:off x="3787187" y="1213374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Belum </a:t>
          </a:r>
          <a:r>
            <a:rPr lang="en-US" sz="2800" kern="1200" dirty="0" err="1"/>
            <a:t>Elektronik</a:t>
          </a:r>
          <a:endParaRPr lang="id-ID" sz="2800" kern="1200" dirty="0"/>
        </a:p>
      </dsp:txBody>
      <dsp:txXfrm>
        <a:off x="3811463" y="1237650"/>
        <a:ext cx="3266869" cy="780303"/>
      </dsp:txXfrm>
    </dsp:sp>
    <dsp:sp modelId="{37D1601F-D36F-4446-A398-92E73DCF28B5}">
      <dsp:nvSpPr>
        <dsp:cNvPr id="0" name=""/>
        <dsp:cNvSpPr/>
      </dsp:nvSpPr>
      <dsp:spPr>
        <a:xfrm rot="5400000">
          <a:off x="5372373" y="2114754"/>
          <a:ext cx="145049" cy="1450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BAE77-E523-4564-85F9-E117C31CA9EC}">
      <dsp:nvSpPr>
        <dsp:cNvPr id="0" name=""/>
        <dsp:cNvSpPr/>
      </dsp:nvSpPr>
      <dsp:spPr>
        <a:xfrm>
          <a:off x="3787187" y="2332329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Disampaikan</a:t>
          </a:r>
          <a:r>
            <a:rPr lang="en-US" sz="1400" kern="1200" dirty="0"/>
            <a:t> </a:t>
          </a:r>
          <a:r>
            <a:rPr lang="en-US" sz="1400" kern="1200" dirty="0" err="1"/>
            <a:t>melalui</a:t>
          </a:r>
          <a:r>
            <a:rPr lang="en-US" sz="1400" kern="1200" dirty="0"/>
            <a:t> Portal DJBC paling lama 3 </a:t>
          </a:r>
          <a:r>
            <a:rPr lang="en-US" sz="1400" kern="1200" dirty="0" err="1"/>
            <a:t>hari</a:t>
          </a:r>
          <a:r>
            <a:rPr lang="en-US" sz="1400" kern="1200" dirty="0"/>
            <a:t> </a:t>
          </a:r>
          <a:r>
            <a:rPr lang="en-US" sz="1400" kern="1200" dirty="0" err="1"/>
            <a:t>kerja</a:t>
          </a:r>
          <a:r>
            <a:rPr lang="en-US" sz="1400" kern="1200" dirty="0"/>
            <a:t> </a:t>
          </a:r>
          <a:r>
            <a:rPr lang="en-US" sz="1400" kern="1200" dirty="0" err="1"/>
            <a:t>sejak</a:t>
          </a:r>
          <a:r>
            <a:rPr lang="en-US" sz="1400" kern="1200" dirty="0"/>
            <a:t> </a:t>
          </a:r>
          <a:r>
            <a:rPr lang="en-US" sz="1400" kern="1200" dirty="0" err="1"/>
            <a:t>ditetapkan</a:t>
          </a:r>
          <a:endParaRPr lang="id-ID" sz="1400" kern="1200" dirty="0"/>
        </a:p>
      </dsp:txBody>
      <dsp:txXfrm>
        <a:off x="3811463" y="2356605"/>
        <a:ext cx="3266869" cy="780303"/>
      </dsp:txXfrm>
    </dsp:sp>
    <dsp:sp modelId="{FFB04EC6-F7D7-4669-9018-AE2D81CD80EF}">
      <dsp:nvSpPr>
        <dsp:cNvPr id="0" name=""/>
        <dsp:cNvSpPr/>
      </dsp:nvSpPr>
      <dsp:spPr>
        <a:xfrm>
          <a:off x="7566767" y="1213374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Gangguan</a:t>
          </a:r>
          <a:r>
            <a:rPr lang="en-US" sz="2800" kern="1200" dirty="0"/>
            <a:t> </a:t>
          </a:r>
          <a:r>
            <a:rPr lang="en-US" sz="2800" kern="1200" dirty="0" err="1"/>
            <a:t>Operasional</a:t>
          </a:r>
          <a:endParaRPr lang="id-ID" sz="2800" kern="1200" dirty="0"/>
        </a:p>
      </dsp:txBody>
      <dsp:txXfrm>
        <a:off x="7591043" y="1237650"/>
        <a:ext cx="3266869" cy="780303"/>
      </dsp:txXfrm>
    </dsp:sp>
    <dsp:sp modelId="{00DBD246-9F79-439F-A683-1B6EBD3A3296}">
      <dsp:nvSpPr>
        <dsp:cNvPr id="0" name=""/>
        <dsp:cNvSpPr/>
      </dsp:nvSpPr>
      <dsp:spPr>
        <a:xfrm rot="5400000">
          <a:off x="9151953" y="2114754"/>
          <a:ext cx="145049" cy="1450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4CD8B-5B83-4DA3-9432-250CAFD7C26F}">
      <dsp:nvSpPr>
        <dsp:cNvPr id="0" name=""/>
        <dsp:cNvSpPr/>
      </dsp:nvSpPr>
      <dsp:spPr>
        <a:xfrm>
          <a:off x="7566767" y="2332329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Disampaikan</a:t>
          </a:r>
          <a:r>
            <a:rPr lang="en-US" sz="1400" kern="1200" dirty="0"/>
            <a:t> secara manual paling lama 3 </a:t>
          </a:r>
          <a:r>
            <a:rPr lang="en-US" sz="1400" kern="1200" dirty="0" err="1"/>
            <a:t>hari</a:t>
          </a:r>
          <a:r>
            <a:rPr lang="en-US" sz="1400" kern="1200" dirty="0"/>
            <a:t> </a:t>
          </a:r>
          <a:r>
            <a:rPr lang="en-US" sz="1400" kern="1200" dirty="0" err="1"/>
            <a:t>kerja</a:t>
          </a:r>
          <a:r>
            <a:rPr lang="en-US" sz="1400" kern="1200" dirty="0"/>
            <a:t> setelah </a:t>
          </a:r>
          <a:r>
            <a:rPr lang="en-US" sz="1400" kern="1200" dirty="0" err="1"/>
            <a:t>ditetapkan</a:t>
          </a:r>
          <a:endParaRPr lang="id-ID" sz="1400" kern="1200" dirty="0"/>
        </a:p>
      </dsp:txBody>
      <dsp:txXfrm>
        <a:off x="7591043" y="2356605"/>
        <a:ext cx="3266869" cy="780303"/>
      </dsp:txXfrm>
    </dsp:sp>
    <dsp:sp modelId="{351475A4-AADE-43E6-A8A1-FD2B8A9F89EC}">
      <dsp:nvSpPr>
        <dsp:cNvPr id="0" name=""/>
        <dsp:cNvSpPr/>
      </dsp:nvSpPr>
      <dsp:spPr>
        <a:xfrm rot="5400000">
          <a:off x="9151953" y="3233709"/>
          <a:ext cx="145049" cy="1450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B1783-DBAA-4798-B06D-5E5A701F21CF}">
      <dsp:nvSpPr>
        <dsp:cNvPr id="0" name=""/>
        <dsp:cNvSpPr/>
      </dsp:nvSpPr>
      <dsp:spPr>
        <a:xfrm>
          <a:off x="7566767" y="3451284"/>
          <a:ext cx="3315421" cy="828855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Dinyatakan</a:t>
          </a:r>
          <a:r>
            <a:rPr lang="en-US" sz="1400" kern="1200" dirty="0"/>
            <a:t> dengan:</a:t>
          </a:r>
          <a:endParaRPr lang="id-ID" sz="140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50" kern="1200" dirty="0"/>
            <a:t>a. </a:t>
          </a:r>
          <a:r>
            <a:rPr lang="en-US" sz="1050" kern="1200" dirty="0" err="1"/>
            <a:t>tanda</a:t>
          </a:r>
          <a:r>
            <a:rPr lang="en-US" sz="1050" kern="1200" dirty="0"/>
            <a:t> terima </a:t>
          </a:r>
          <a:r>
            <a:rPr lang="en-US" sz="1050" kern="1200" dirty="0" err="1"/>
            <a:t>surat</a:t>
          </a:r>
          <a:r>
            <a:rPr lang="en-US" sz="1050" kern="1200" dirty="0"/>
            <a:t> (</a:t>
          </a:r>
          <a:r>
            <a:rPr lang="en-US" sz="1050" kern="1200" dirty="0" err="1"/>
            <a:t>dalam</a:t>
          </a:r>
          <a:r>
            <a:rPr lang="en-US" sz="1050" kern="1200" dirty="0"/>
            <a:t> </a:t>
          </a:r>
          <a:r>
            <a:rPr lang="en-US" sz="1050" kern="1200" dirty="0" err="1"/>
            <a:t>hal</a:t>
          </a:r>
          <a:r>
            <a:rPr lang="en-US" sz="1050" kern="1200" dirty="0"/>
            <a:t> </a:t>
          </a:r>
          <a:r>
            <a:rPr lang="en-US" sz="1050" kern="1200" dirty="0" err="1"/>
            <a:t>disampaikan</a:t>
          </a:r>
          <a:r>
            <a:rPr lang="en-US" sz="1050" kern="1200" dirty="0"/>
            <a:t> langsung)</a:t>
          </a:r>
          <a:endParaRPr lang="id-ID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50" kern="1200" dirty="0"/>
            <a:t>b. </a:t>
          </a:r>
          <a:r>
            <a:rPr lang="en-US" sz="1050" kern="1200" dirty="0" err="1"/>
            <a:t>bukti</a:t>
          </a:r>
          <a:r>
            <a:rPr lang="en-US" sz="1050" kern="1200" dirty="0"/>
            <a:t> </a:t>
          </a:r>
          <a:r>
            <a:rPr lang="en-US" sz="1050" kern="1200" dirty="0" err="1"/>
            <a:t>pengiriman</a:t>
          </a:r>
          <a:r>
            <a:rPr lang="en-US" sz="1050" kern="1200" dirty="0"/>
            <a:t> </a:t>
          </a:r>
          <a:r>
            <a:rPr lang="en-US" sz="1050" kern="1200" dirty="0" err="1"/>
            <a:t>surat</a:t>
          </a:r>
          <a:r>
            <a:rPr lang="en-US" sz="1050" kern="1200" dirty="0"/>
            <a:t> (</a:t>
          </a:r>
          <a:r>
            <a:rPr lang="en-US" sz="1050" kern="1200" dirty="0" err="1"/>
            <a:t>dalam</a:t>
          </a:r>
          <a:r>
            <a:rPr lang="en-US" sz="1050" kern="1200" dirty="0"/>
            <a:t> </a:t>
          </a:r>
          <a:r>
            <a:rPr lang="en-US" sz="1050" kern="1200" dirty="0" err="1"/>
            <a:t>hal</a:t>
          </a:r>
          <a:r>
            <a:rPr lang="en-US" sz="1050" kern="1200" dirty="0"/>
            <a:t> dikirim)</a:t>
          </a:r>
          <a:endParaRPr lang="id-ID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50" kern="1200" dirty="0"/>
            <a:t>c. </a:t>
          </a:r>
          <a:r>
            <a:rPr lang="en-US" sz="1050" kern="1200" dirty="0" err="1"/>
            <a:t>bukti</a:t>
          </a:r>
          <a:r>
            <a:rPr lang="en-US" sz="1050" kern="1200" dirty="0"/>
            <a:t> </a:t>
          </a:r>
          <a:r>
            <a:rPr lang="en-US" sz="1050" kern="1200" dirty="0" err="1"/>
            <a:t>pengiriman</a:t>
          </a:r>
          <a:r>
            <a:rPr lang="en-US" sz="1050" kern="1200" dirty="0"/>
            <a:t> lain </a:t>
          </a:r>
          <a:endParaRPr lang="id-ID" sz="1050" kern="1200" dirty="0"/>
        </a:p>
      </dsp:txBody>
      <dsp:txXfrm>
        <a:off x="7591043" y="3475560"/>
        <a:ext cx="3266869" cy="78030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AB0F2-7CE9-4EBC-88F9-2BA4D71109DA}">
      <dsp:nvSpPr>
        <dsp:cNvPr id="0" name=""/>
        <dsp:cNvSpPr/>
      </dsp:nvSpPr>
      <dsp:spPr>
        <a:xfrm rot="16200000">
          <a:off x="2636933" y="-2636933"/>
          <a:ext cx="1325563" cy="659942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0" tIns="0" rIns="305594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/>
            <a:t>Gangguan</a:t>
          </a:r>
          <a:r>
            <a:rPr lang="en-US" sz="4800" kern="1200" dirty="0"/>
            <a:t> </a:t>
          </a:r>
          <a:r>
            <a:rPr lang="en-US" sz="4800" kern="1200" dirty="0" err="1"/>
            <a:t>Operasional</a:t>
          </a:r>
          <a:endParaRPr lang="id-ID" sz="4800" kern="1200" dirty="0"/>
        </a:p>
      </dsp:txBody>
      <dsp:txXfrm rot="5400000">
        <a:off x="0" y="265113"/>
        <a:ext cx="6599429" cy="795337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25B07-C182-401E-9DAB-0BDD0593E587}">
      <dsp:nvSpPr>
        <dsp:cNvPr id="0" name=""/>
        <dsp:cNvSpPr/>
      </dsp:nvSpPr>
      <dsp:spPr>
        <a:xfrm rot="16200000">
          <a:off x="2752465" y="-2752465"/>
          <a:ext cx="976633" cy="6481564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0" tIns="0" rIns="287734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Ketentuan </a:t>
          </a:r>
          <a:r>
            <a:rPr lang="en-US" sz="4500" kern="1200" dirty="0" err="1"/>
            <a:t>Peralihan</a:t>
          </a:r>
          <a:endParaRPr lang="id-ID" sz="4500" kern="1200" dirty="0"/>
        </a:p>
      </dsp:txBody>
      <dsp:txXfrm rot="5400000">
        <a:off x="0" y="195327"/>
        <a:ext cx="6481564" cy="585979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2F63D-74F7-4EBD-8FC2-0117F500901C}">
      <dsp:nvSpPr>
        <dsp:cNvPr id="0" name=""/>
        <dsp:cNvSpPr/>
      </dsp:nvSpPr>
      <dsp:spPr>
        <a:xfrm>
          <a:off x="116" y="591390"/>
          <a:ext cx="4545974" cy="1136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Pengajuan</a:t>
          </a:r>
          <a:r>
            <a:rPr lang="en-US" sz="1900" kern="1200" dirty="0"/>
            <a:t> Keberatan dan/atau </a:t>
          </a:r>
          <a:r>
            <a:rPr lang="en-US" sz="1900" kern="1200" dirty="0" err="1"/>
            <a:t>Pencabutan</a:t>
          </a:r>
          <a:r>
            <a:rPr lang="en-US" sz="1900" kern="1200" dirty="0"/>
            <a:t> </a:t>
          </a:r>
          <a:r>
            <a:rPr lang="en-US" sz="1900" kern="1200" dirty="0" err="1"/>
            <a:t>Pengajuan</a:t>
          </a:r>
          <a:r>
            <a:rPr lang="en-US" sz="1900" kern="1200" dirty="0"/>
            <a:t> Keberatan yang </a:t>
          </a:r>
          <a:r>
            <a:rPr lang="en-US" sz="1900" kern="1200" dirty="0" err="1"/>
            <a:t>telah</a:t>
          </a:r>
          <a:r>
            <a:rPr lang="en-US" sz="1900" kern="1200" dirty="0"/>
            <a:t> </a:t>
          </a:r>
          <a:r>
            <a:rPr lang="en-US" sz="1900" kern="1200" dirty="0" err="1"/>
            <a:t>disampaikan</a:t>
          </a:r>
          <a:r>
            <a:rPr lang="en-US" sz="1900" kern="1200" dirty="0"/>
            <a:t> </a:t>
          </a:r>
          <a:r>
            <a:rPr lang="en-US" sz="1900" kern="1200" dirty="0" err="1"/>
            <a:t>sebelum</a:t>
          </a:r>
          <a:r>
            <a:rPr lang="en-US" sz="1900" kern="1200" dirty="0"/>
            <a:t> </a:t>
          </a:r>
          <a:r>
            <a:rPr lang="en-US" sz="1900" kern="1200" dirty="0" err="1"/>
            <a:t>berlakunya</a:t>
          </a:r>
          <a:r>
            <a:rPr lang="en-US" sz="1900" kern="1200" dirty="0"/>
            <a:t> PMK No.136/PMK.04/2022 </a:t>
          </a:r>
          <a:endParaRPr lang="id-ID" sz="1900" kern="1200" dirty="0"/>
        </a:p>
      </dsp:txBody>
      <dsp:txXfrm>
        <a:off x="33403" y="624677"/>
        <a:ext cx="4479400" cy="1069919"/>
      </dsp:txXfrm>
    </dsp:sp>
    <dsp:sp modelId="{BAD20879-0D07-40C5-96F2-D4D098DDF59C}">
      <dsp:nvSpPr>
        <dsp:cNvPr id="0" name=""/>
        <dsp:cNvSpPr/>
      </dsp:nvSpPr>
      <dsp:spPr>
        <a:xfrm rot="5400000">
          <a:off x="2173660" y="1827327"/>
          <a:ext cx="198886" cy="19888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DFE52-4F45-4ADA-AA6A-20EB99875A8B}">
      <dsp:nvSpPr>
        <dsp:cNvPr id="0" name=""/>
        <dsp:cNvSpPr/>
      </dsp:nvSpPr>
      <dsp:spPr>
        <a:xfrm>
          <a:off x="116" y="2125656"/>
          <a:ext cx="4545974" cy="11364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Diselesaikan</a:t>
          </a:r>
          <a:r>
            <a:rPr lang="en-US" sz="2900" kern="1200" dirty="0"/>
            <a:t> </a:t>
          </a:r>
          <a:r>
            <a:rPr lang="en-US" sz="2900" kern="1200" dirty="0" err="1"/>
            <a:t>berdasarkan</a:t>
          </a:r>
          <a:r>
            <a:rPr lang="en-US" sz="2900" kern="1200" dirty="0"/>
            <a:t> PMK No. 51/PMK.04/2017</a:t>
          </a:r>
          <a:endParaRPr lang="id-ID" sz="2900" kern="1200" dirty="0"/>
        </a:p>
      </dsp:txBody>
      <dsp:txXfrm>
        <a:off x="33403" y="2158943"/>
        <a:ext cx="4479400" cy="1069919"/>
      </dsp:txXfrm>
    </dsp:sp>
    <dsp:sp modelId="{5BCA0B3D-D067-4D04-A52E-973D66A11959}">
      <dsp:nvSpPr>
        <dsp:cNvPr id="0" name=""/>
        <dsp:cNvSpPr/>
      </dsp:nvSpPr>
      <dsp:spPr>
        <a:xfrm>
          <a:off x="5182527" y="591390"/>
          <a:ext cx="4545974" cy="1136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Mulai </a:t>
          </a:r>
          <a:r>
            <a:rPr lang="en-US" sz="1900" kern="1200" dirty="0" err="1"/>
            <a:t>berlaku</a:t>
          </a:r>
          <a:r>
            <a:rPr lang="en-US" sz="1900" kern="1200" dirty="0"/>
            <a:t> PMK No.136/PMK.04/2022</a:t>
          </a:r>
          <a:endParaRPr lang="id-ID" sz="1900" kern="1200" dirty="0"/>
        </a:p>
      </dsp:txBody>
      <dsp:txXfrm>
        <a:off x="5215814" y="624677"/>
        <a:ext cx="4479400" cy="1069919"/>
      </dsp:txXfrm>
    </dsp:sp>
    <dsp:sp modelId="{A5AA4605-4926-4825-9513-B1C95AB836DC}">
      <dsp:nvSpPr>
        <dsp:cNvPr id="0" name=""/>
        <dsp:cNvSpPr/>
      </dsp:nvSpPr>
      <dsp:spPr>
        <a:xfrm rot="5400000">
          <a:off x="7356071" y="1827327"/>
          <a:ext cx="198886" cy="19888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33CB6-71A0-4BE9-B4B3-9742BA2B0B9E}">
      <dsp:nvSpPr>
        <dsp:cNvPr id="0" name=""/>
        <dsp:cNvSpPr/>
      </dsp:nvSpPr>
      <dsp:spPr>
        <a:xfrm>
          <a:off x="5182527" y="2125656"/>
          <a:ext cx="4545974" cy="113649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Tanggal </a:t>
          </a:r>
          <a:r>
            <a:rPr lang="en-US" sz="2900" kern="1200" dirty="0"/>
            <a:t>1 </a:t>
          </a:r>
          <a:r>
            <a:rPr lang="en-US" sz="2900" kern="1200" dirty="0" err="1"/>
            <a:t>Januari</a:t>
          </a:r>
          <a:r>
            <a:rPr lang="en-US" sz="2900" kern="1200" dirty="0"/>
            <a:t> 2023</a:t>
          </a:r>
          <a:endParaRPr lang="id-ID" sz="2900" kern="1200" dirty="0"/>
        </a:p>
      </dsp:txBody>
      <dsp:txXfrm>
        <a:off x="5215814" y="2158943"/>
        <a:ext cx="4479400" cy="10699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850741" cy="39200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900" kern="1200" dirty="0"/>
            <a:t>PASAL YANG TERDAMPAK</a:t>
          </a:r>
          <a:endParaRPr lang="id-ID" sz="1900" kern="1200" dirty="0"/>
        </a:p>
      </dsp:txBody>
      <dsp:txXfrm>
        <a:off x="0" y="0"/>
        <a:ext cx="6850741" cy="392009"/>
      </dsp:txXfrm>
    </dsp:sp>
    <dsp:sp modelId="{ECF092DF-C6B1-4C1F-B71A-0937BDDB8118}">
      <dsp:nvSpPr>
        <dsp:cNvPr id="0" name=""/>
        <dsp:cNvSpPr/>
      </dsp:nvSpPr>
      <dsp:spPr>
        <a:xfrm>
          <a:off x="0" y="392009"/>
          <a:ext cx="6850741" cy="8232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Pasal</a:t>
          </a:r>
          <a:r>
            <a:rPr lang="en-US" sz="2000" kern="1200" dirty="0"/>
            <a:t> 4; </a:t>
          </a:r>
          <a:r>
            <a:rPr lang="en-US" sz="2000" kern="1200" dirty="0" err="1"/>
            <a:t>Pasal</a:t>
          </a:r>
          <a:r>
            <a:rPr lang="en-US" sz="2000" kern="1200" dirty="0"/>
            <a:t> 4A</a:t>
          </a:r>
          <a:endParaRPr lang="id-ID" sz="2000" kern="1200" dirty="0"/>
        </a:p>
      </dsp:txBody>
      <dsp:txXfrm>
        <a:off x="0" y="392009"/>
        <a:ext cx="6850741" cy="823219"/>
      </dsp:txXfrm>
    </dsp:sp>
    <dsp:sp modelId="{F8445A0D-4F90-40CE-86D9-23A839D31541}">
      <dsp:nvSpPr>
        <dsp:cNvPr id="0" name=""/>
        <dsp:cNvSpPr/>
      </dsp:nvSpPr>
      <dsp:spPr>
        <a:xfrm>
          <a:off x="0" y="1215228"/>
          <a:ext cx="6850741" cy="9146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358408" cy="98499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800" kern="1200" dirty="0"/>
            <a:t>POKOK PENGATURAN</a:t>
          </a:r>
          <a:endParaRPr lang="id-ID" sz="2800" kern="1200" dirty="0"/>
        </a:p>
      </dsp:txBody>
      <dsp:txXfrm>
        <a:off x="0" y="0"/>
        <a:ext cx="6358408" cy="984996"/>
      </dsp:txXfrm>
    </dsp:sp>
    <dsp:sp modelId="{ECF092DF-C6B1-4C1F-B71A-0937BDDB8118}">
      <dsp:nvSpPr>
        <dsp:cNvPr id="0" name=""/>
        <dsp:cNvSpPr/>
      </dsp:nvSpPr>
      <dsp:spPr>
        <a:xfrm>
          <a:off x="0" y="984996"/>
          <a:ext cx="1589601" cy="2068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>
              <a:solidFill>
                <a:schemeClr val="bg1"/>
              </a:solidFill>
            </a:rPr>
            <a:t>Pengaturan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terkait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pengajuan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permohonan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pencabutan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keberatan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dilakukan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secara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elektronik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melalui</a:t>
          </a:r>
          <a:r>
            <a:rPr lang="en-ID" sz="1200" kern="1200" dirty="0">
              <a:solidFill>
                <a:schemeClr val="bg1"/>
              </a:solidFill>
            </a:rPr>
            <a:t> Portal </a:t>
          </a:r>
          <a:r>
            <a:rPr lang="en-ID" sz="1200" kern="1200" dirty="0" err="1">
              <a:solidFill>
                <a:schemeClr val="bg1"/>
              </a:solidFill>
            </a:rPr>
            <a:t>Direktorat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Jenderal</a:t>
          </a:r>
          <a:r>
            <a:rPr lang="en-ID" sz="1200" kern="1200" dirty="0">
              <a:solidFill>
                <a:schemeClr val="bg1"/>
              </a:solidFill>
            </a:rPr>
            <a:t> Bea dan </a:t>
          </a:r>
          <a:r>
            <a:rPr lang="en-ID" sz="1200" kern="1200" dirty="0" err="1">
              <a:solidFill>
                <a:schemeClr val="bg1"/>
              </a:solidFill>
            </a:rPr>
            <a:t>Cukai</a:t>
          </a:r>
          <a:r>
            <a:rPr lang="en-ID" sz="1200" kern="1200" dirty="0">
              <a:solidFill>
                <a:schemeClr val="bg1"/>
              </a:solidFill>
            </a:rPr>
            <a:t> (</a:t>
          </a:r>
          <a:r>
            <a:rPr lang="en-ID" sz="1200" kern="1200" dirty="0" err="1">
              <a:solidFill>
                <a:schemeClr val="bg1"/>
              </a:solidFill>
            </a:rPr>
            <a:t>aplikasi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siap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tanding</a:t>
          </a:r>
          <a:r>
            <a:rPr lang="en-ID" sz="1200" kern="1200" dirty="0">
              <a:solidFill>
                <a:schemeClr val="bg1"/>
              </a:solidFill>
            </a:rPr>
            <a:t>)</a:t>
          </a:r>
          <a:endParaRPr lang="id-ID" sz="1200" kern="1200" dirty="0">
            <a:solidFill>
              <a:schemeClr val="bg1"/>
            </a:solidFill>
          </a:endParaRPr>
        </a:p>
      </dsp:txBody>
      <dsp:txXfrm>
        <a:off x="0" y="984996"/>
        <a:ext cx="1589601" cy="2068492"/>
      </dsp:txXfrm>
    </dsp:sp>
    <dsp:sp modelId="{F31EC2E7-25BF-554B-8251-5B83A2D12416}">
      <dsp:nvSpPr>
        <dsp:cNvPr id="0" name=""/>
        <dsp:cNvSpPr/>
      </dsp:nvSpPr>
      <dsp:spPr>
        <a:xfrm>
          <a:off x="1589602" y="984996"/>
          <a:ext cx="1589601" cy="2068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200" kern="1200" dirty="0">
              <a:solidFill>
                <a:schemeClr val="bg1"/>
              </a:solidFill>
            </a:rPr>
            <a:t>Syarat Pencabutan harus melunasi bea masuk, bea keluar, cukai dan/atau sanksi administrasi berupa denda </a:t>
          </a:r>
          <a:r>
            <a:rPr lang="en-US" sz="1200" kern="1200" dirty="0" err="1">
              <a:solidFill>
                <a:schemeClr val="bg1"/>
              </a:solidFill>
            </a:rPr>
            <a:t>sesuai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dengan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penetapan</a:t>
          </a:r>
          <a:r>
            <a:rPr lang="en-US" sz="1200" kern="1200" dirty="0">
              <a:solidFill>
                <a:schemeClr val="bg1"/>
              </a:solidFill>
            </a:rPr>
            <a:t> yang </a:t>
          </a:r>
          <a:r>
            <a:rPr lang="en-US" sz="1200" kern="1200" dirty="0" err="1">
              <a:solidFill>
                <a:schemeClr val="bg1"/>
              </a:solidFill>
            </a:rPr>
            <a:t>diajukan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en-US" sz="1200" kern="1200" dirty="0" err="1">
              <a:solidFill>
                <a:schemeClr val="bg1"/>
              </a:solidFill>
            </a:rPr>
            <a:t>keberatan</a:t>
          </a:r>
          <a:r>
            <a:rPr lang="en-US" sz="1200" kern="1200" dirty="0">
              <a:solidFill>
                <a:schemeClr val="bg1"/>
              </a:solidFill>
            </a:rPr>
            <a:t> </a:t>
          </a:r>
          <a:r>
            <a:rPr lang="id-ID" sz="1200" kern="1200" dirty="0">
              <a:solidFill>
                <a:schemeClr val="bg1"/>
              </a:solidFill>
            </a:rPr>
            <a:t>ditambah bunga sesuai ketentuan peraturan perundang-undangan</a:t>
          </a:r>
        </a:p>
      </dsp:txBody>
      <dsp:txXfrm>
        <a:off x="1589602" y="984996"/>
        <a:ext cx="1589601" cy="2068492"/>
      </dsp:txXfrm>
    </dsp:sp>
    <dsp:sp modelId="{37A4EB92-8AB9-4341-A3C1-14533174C1D2}">
      <dsp:nvSpPr>
        <dsp:cNvPr id="0" name=""/>
        <dsp:cNvSpPr/>
      </dsp:nvSpPr>
      <dsp:spPr>
        <a:xfrm>
          <a:off x="3179204" y="984996"/>
          <a:ext cx="1589601" cy="2068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>
              <a:solidFill>
                <a:schemeClr val="bg1"/>
              </a:solidFill>
            </a:rPr>
            <a:t>Pengaturan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terkait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permohonan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pencabutan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keberatan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secara</a:t>
          </a:r>
          <a:r>
            <a:rPr lang="en-ID" sz="1200" kern="1200" dirty="0">
              <a:solidFill>
                <a:schemeClr val="bg1"/>
              </a:solidFill>
            </a:rPr>
            <a:t> manual </a:t>
          </a:r>
          <a:r>
            <a:rPr lang="en-ID" sz="1200" kern="1200" dirty="0" err="1">
              <a:solidFill>
                <a:schemeClr val="bg1"/>
              </a:solidFill>
            </a:rPr>
            <a:t>langsung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ke</a:t>
          </a:r>
          <a:r>
            <a:rPr lang="en-ID" sz="1200" kern="1200" dirty="0">
              <a:solidFill>
                <a:schemeClr val="bg1"/>
              </a:solidFill>
            </a:rPr>
            <a:t> Kantor Bea dan </a:t>
          </a:r>
          <a:r>
            <a:rPr lang="en-ID" sz="1200" kern="1200" dirty="0" err="1">
              <a:solidFill>
                <a:schemeClr val="bg1"/>
              </a:solidFill>
            </a:rPr>
            <a:t>Cukai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dalam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hal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terdapat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gangguan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operasional</a:t>
          </a:r>
          <a:endParaRPr lang="id-ID" sz="1200" kern="1200" dirty="0">
            <a:solidFill>
              <a:schemeClr val="bg1"/>
            </a:solidFill>
          </a:endParaRPr>
        </a:p>
      </dsp:txBody>
      <dsp:txXfrm>
        <a:off x="3179204" y="984996"/>
        <a:ext cx="1589601" cy="2068492"/>
      </dsp:txXfrm>
    </dsp:sp>
    <dsp:sp modelId="{DF98F870-F8B8-426E-8D9D-DCD077DECB06}">
      <dsp:nvSpPr>
        <dsp:cNvPr id="0" name=""/>
        <dsp:cNvSpPr/>
      </dsp:nvSpPr>
      <dsp:spPr>
        <a:xfrm>
          <a:off x="4768805" y="984996"/>
          <a:ext cx="1589601" cy="20684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>
              <a:solidFill>
                <a:schemeClr val="bg1"/>
              </a:solidFill>
            </a:rPr>
            <a:t>Penerbitan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surat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persetujuan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atau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penolakan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atas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permohonan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pencabutan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keberatan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secara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elektronik</a:t>
          </a:r>
          <a:r>
            <a:rPr lang="en-ID" sz="1200" kern="1200" dirty="0">
              <a:solidFill>
                <a:schemeClr val="bg1"/>
              </a:solidFill>
            </a:rPr>
            <a:t> dan manual </a:t>
          </a:r>
          <a:r>
            <a:rPr lang="en-ID" sz="1200" kern="1200" dirty="0" err="1">
              <a:solidFill>
                <a:schemeClr val="bg1"/>
              </a:solidFill>
            </a:rPr>
            <a:t>dalam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hal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ada</a:t>
          </a:r>
          <a:r>
            <a:rPr lang="en-ID" sz="1200" kern="1200" dirty="0">
              <a:solidFill>
                <a:schemeClr val="bg1"/>
              </a:solidFill>
            </a:rPr>
            <a:t> </a:t>
          </a:r>
          <a:r>
            <a:rPr lang="en-ID" sz="1200" kern="1200" dirty="0" err="1">
              <a:solidFill>
                <a:schemeClr val="bg1"/>
              </a:solidFill>
            </a:rPr>
            <a:t>gangguan</a:t>
          </a:r>
          <a:endParaRPr lang="id-ID" sz="1200" kern="1200" dirty="0">
            <a:solidFill>
              <a:schemeClr val="bg1"/>
            </a:solidFill>
          </a:endParaRPr>
        </a:p>
      </dsp:txBody>
      <dsp:txXfrm>
        <a:off x="4768805" y="984996"/>
        <a:ext cx="1589601" cy="2068492"/>
      </dsp:txXfrm>
    </dsp:sp>
    <dsp:sp modelId="{F8445A0D-4F90-40CE-86D9-23A839D31541}">
      <dsp:nvSpPr>
        <dsp:cNvPr id="0" name=""/>
        <dsp:cNvSpPr/>
      </dsp:nvSpPr>
      <dsp:spPr>
        <a:xfrm>
          <a:off x="0" y="3053488"/>
          <a:ext cx="6358408" cy="22983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358408" cy="45766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kern="1200" dirty="0"/>
            <a:t>PASAL YANG TERDAMPAK</a:t>
          </a:r>
          <a:endParaRPr lang="id-ID" sz="2200" kern="1200" dirty="0"/>
        </a:p>
      </dsp:txBody>
      <dsp:txXfrm>
        <a:off x="0" y="0"/>
        <a:ext cx="6358408" cy="457663"/>
      </dsp:txXfrm>
    </dsp:sp>
    <dsp:sp modelId="{ECF092DF-C6B1-4C1F-B71A-0937BDDB8118}">
      <dsp:nvSpPr>
        <dsp:cNvPr id="0" name=""/>
        <dsp:cNvSpPr/>
      </dsp:nvSpPr>
      <dsp:spPr>
        <a:xfrm>
          <a:off x="0" y="457302"/>
          <a:ext cx="6358408" cy="5166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Pasal</a:t>
          </a:r>
          <a:r>
            <a:rPr lang="en-US" sz="2000" kern="1200" dirty="0"/>
            <a:t> 14; </a:t>
          </a:r>
          <a:r>
            <a:rPr lang="en-US" sz="2000" kern="1200" dirty="0" err="1"/>
            <a:t>Pasal</a:t>
          </a:r>
          <a:r>
            <a:rPr lang="en-US" sz="2000" kern="1200" dirty="0"/>
            <a:t> 25A</a:t>
          </a:r>
          <a:endParaRPr lang="id-ID" sz="2000" kern="1200" dirty="0"/>
        </a:p>
      </dsp:txBody>
      <dsp:txXfrm>
        <a:off x="0" y="457302"/>
        <a:ext cx="6358408" cy="516693"/>
      </dsp:txXfrm>
    </dsp:sp>
    <dsp:sp modelId="{F8445A0D-4F90-40CE-86D9-23A839D31541}">
      <dsp:nvSpPr>
        <dsp:cNvPr id="0" name=""/>
        <dsp:cNvSpPr/>
      </dsp:nvSpPr>
      <dsp:spPr>
        <a:xfrm>
          <a:off x="0" y="986978"/>
          <a:ext cx="6358408" cy="1067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358408" cy="86695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800" kern="1200" dirty="0"/>
            <a:t>POKOK PENGATURAN</a:t>
          </a:r>
          <a:endParaRPr lang="id-ID" sz="2800" kern="1200" dirty="0"/>
        </a:p>
      </dsp:txBody>
      <dsp:txXfrm>
        <a:off x="0" y="0"/>
        <a:ext cx="6358408" cy="866959"/>
      </dsp:txXfrm>
    </dsp:sp>
    <dsp:sp modelId="{ECF092DF-C6B1-4C1F-B71A-0937BDDB8118}">
      <dsp:nvSpPr>
        <dsp:cNvPr id="0" name=""/>
        <dsp:cNvSpPr/>
      </dsp:nvSpPr>
      <dsp:spPr>
        <a:xfrm>
          <a:off x="3104" y="866959"/>
          <a:ext cx="21173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500" kern="1200" dirty="0"/>
            <a:t>Keputusan </a:t>
          </a:r>
          <a:r>
            <a:rPr lang="en-ID" sz="1500" kern="1200" dirty="0" err="1"/>
            <a:t>Direktur</a:t>
          </a:r>
          <a:r>
            <a:rPr lang="en-ID" sz="1500" kern="1200" dirty="0"/>
            <a:t> </a:t>
          </a:r>
          <a:r>
            <a:rPr lang="en-ID" sz="1500" kern="1200" dirty="0" err="1"/>
            <a:t>Jenderal</a:t>
          </a:r>
          <a:r>
            <a:rPr lang="en-ID" sz="1500" kern="1200" dirty="0"/>
            <a:t> </a:t>
          </a:r>
          <a:r>
            <a:rPr lang="en-ID" sz="1500" kern="1200" dirty="0" err="1"/>
            <a:t>dikirimkan</a:t>
          </a:r>
          <a:r>
            <a:rPr lang="en-ID" sz="1500" kern="1200" dirty="0"/>
            <a:t> </a:t>
          </a:r>
          <a:r>
            <a:rPr lang="en-ID" sz="1500" kern="1200" dirty="0" err="1"/>
            <a:t>kepada</a:t>
          </a:r>
          <a:r>
            <a:rPr lang="en-ID" sz="1500" kern="1200" dirty="0"/>
            <a:t> Orang yang </a:t>
          </a:r>
          <a:r>
            <a:rPr lang="en-ID" sz="1500" kern="1200" dirty="0" err="1"/>
            <a:t>mengajukan</a:t>
          </a:r>
          <a:r>
            <a:rPr lang="en-ID" sz="1500" kern="1200" dirty="0"/>
            <a:t> </a:t>
          </a:r>
          <a:r>
            <a:rPr lang="en-ID" sz="1500" kern="1200" dirty="0" err="1"/>
            <a:t>keberatan</a:t>
          </a:r>
          <a:r>
            <a:rPr lang="en-ID" sz="1500" kern="1200" dirty="0"/>
            <a:t> </a:t>
          </a:r>
          <a:r>
            <a:rPr lang="en-ID" sz="1500" kern="1200" dirty="0" err="1"/>
            <a:t>melalui</a:t>
          </a:r>
          <a:r>
            <a:rPr lang="en-ID" sz="1500" kern="1200" dirty="0"/>
            <a:t> Portal </a:t>
          </a:r>
          <a:r>
            <a:rPr lang="en-ID" sz="1500" kern="1200" dirty="0" err="1"/>
            <a:t>Direktorat</a:t>
          </a:r>
          <a:r>
            <a:rPr lang="en-ID" sz="1500" kern="1200" dirty="0"/>
            <a:t> </a:t>
          </a:r>
          <a:r>
            <a:rPr lang="en-ID" sz="1500" kern="1200" dirty="0" err="1"/>
            <a:t>Jenderal</a:t>
          </a:r>
          <a:r>
            <a:rPr lang="en-ID" sz="1500" kern="1200" dirty="0"/>
            <a:t> Bea dan </a:t>
          </a:r>
          <a:r>
            <a:rPr lang="en-ID" sz="1500" kern="1200" dirty="0" err="1"/>
            <a:t>Cukai</a:t>
          </a:r>
          <a:r>
            <a:rPr lang="en-ID" sz="1500" kern="1200" dirty="0"/>
            <a:t> (</a:t>
          </a:r>
          <a:r>
            <a:rPr lang="en-ID" sz="1500" kern="1200" dirty="0" err="1"/>
            <a:t>aplikasi</a:t>
          </a:r>
          <a:r>
            <a:rPr lang="en-ID" sz="1500" kern="1200" dirty="0"/>
            <a:t> </a:t>
          </a:r>
          <a:r>
            <a:rPr lang="en-ID" sz="1500" kern="1200" dirty="0" err="1"/>
            <a:t>siap</a:t>
          </a:r>
          <a:r>
            <a:rPr lang="en-ID" sz="1500" kern="1200" dirty="0"/>
            <a:t> </a:t>
          </a:r>
          <a:r>
            <a:rPr lang="en-ID" sz="1500" kern="1200" dirty="0" err="1"/>
            <a:t>tanding</a:t>
          </a:r>
          <a:r>
            <a:rPr lang="en-ID" sz="1500" kern="1200" dirty="0"/>
            <a:t>)</a:t>
          </a:r>
          <a:endParaRPr lang="id-ID" sz="1500" kern="1200" dirty="0"/>
        </a:p>
      </dsp:txBody>
      <dsp:txXfrm>
        <a:off x="3104" y="866959"/>
        <a:ext cx="2117399" cy="1820614"/>
      </dsp:txXfrm>
    </dsp:sp>
    <dsp:sp modelId="{48601B12-5567-4D41-A60B-4AFC804E970B}">
      <dsp:nvSpPr>
        <dsp:cNvPr id="0" name=""/>
        <dsp:cNvSpPr/>
      </dsp:nvSpPr>
      <dsp:spPr>
        <a:xfrm>
          <a:off x="2120504" y="866959"/>
          <a:ext cx="21173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500" kern="1200" dirty="0" err="1"/>
            <a:t>Pengiriman</a:t>
          </a:r>
          <a:r>
            <a:rPr lang="en-ID" sz="1500" kern="1200" dirty="0"/>
            <a:t> Keputusan </a:t>
          </a:r>
          <a:r>
            <a:rPr lang="en-ID" sz="1500" kern="1200" dirty="0" err="1"/>
            <a:t>Direktur</a:t>
          </a:r>
          <a:r>
            <a:rPr lang="en-ID" sz="1500" kern="1200" dirty="0"/>
            <a:t> </a:t>
          </a:r>
          <a:r>
            <a:rPr lang="en-ID" sz="1500" kern="1200" dirty="0" err="1"/>
            <a:t>Jenderal</a:t>
          </a:r>
          <a:r>
            <a:rPr lang="en-ID" sz="1500" kern="1200" dirty="0"/>
            <a:t> </a:t>
          </a:r>
          <a:r>
            <a:rPr lang="en-ID" sz="1500" kern="1200" dirty="0" err="1"/>
            <a:t>tersebut</a:t>
          </a:r>
          <a:r>
            <a:rPr lang="en-ID" sz="1500" kern="1200" dirty="0"/>
            <a:t> </a:t>
          </a:r>
          <a:r>
            <a:rPr lang="en-ID" sz="1500" kern="1200" dirty="0" err="1"/>
            <a:t>dilakukan</a:t>
          </a:r>
          <a:r>
            <a:rPr lang="en-ID" sz="1500" kern="1200" dirty="0"/>
            <a:t> </a:t>
          </a:r>
          <a:r>
            <a:rPr lang="en-ID" sz="1500" kern="1200" dirty="0" err="1"/>
            <a:t>secara</a:t>
          </a:r>
          <a:r>
            <a:rPr lang="en-ID" sz="1500" kern="1200" dirty="0"/>
            <a:t> </a:t>
          </a:r>
          <a:r>
            <a:rPr lang="en-ID" sz="1500" kern="1200" dirty="0" err="1"/>
            <a:t>otomatisasi</a:t>
          </a:r>
          <a:r>
            <a:rPr lang="en-ID" sz="1500" kern="1200" dirty="0"/>
            <a:t> </a:t>
          </a:r>
          <a:r>
            <a:rPr lang="en-ID" sz="1500" kern="1200" dirty="0" err="1"/>
            <a:t>sejak</a:t>
          </a:r>
          <a:r>
            <a:rPr lang="en-ID" sz="1500" kern="1200" dirty="0"/>
            <a:t> Keputusan </a:t>
          </a:r>
          <a:r>
            <a:rPr lang="en-ID" sz="1500" kern="1200" dirty="0" err="1"/>
            <a:t>Direktur</a:t>
          </a:r>
          <a:r>
            <a:rPr lang="en-ID" sz="1500" kern="1200" dirty="0"/>
            <a:t> </a:t>
          </a:r>
          <a:r>
            <a:rPr lang="en-ID" sz="1500" kern="1200" dirty="0" err="1"/>
            <a:t>Jenderal</a:t>
          </a:r>
          <a:r>
            <a:rPr lang="en-ID" sz="1500" kern="1200" dirty="0"/>
            <a:t> </a:t>
          </a:r>
          <a:r>
            <a:rPr lang="en-ID" sz="1500" kern="1200" dirty="0" err="1"/>
            <a:t>ditandatangani</a:t>
          </a:r>
          <a:r>
            <a:rPr lang="en-ID" sz="1500" kern="1200" dirty="0"/>
            <a:t> (</a:t>
          </a:r>
          <a:r>
            <a:rPr lang="en-ID" sz="1500" kern="1200" dirty="0" err="1"/>
            <a:t>penandatanganan</a:t>
          </a:r>
          <a:r>
            <a:rPr lang="en-ID" sz="1500" kern="1200" dirty="0"/>
            <a:t> </a:t>
          </a:r>
          <a:r>
            <a:rPr lang="en-ID" sz="1500" kern="1200" dirty="0" err="1"/>
            <a:t>menggunakan</a:t>
          </a:r>
          <a:r>
            <a:rPr lang="en-ID" sz="1500" kern="1200" dirty="0"/>
            <a:t> DS)</a:t>
          </a:r>
          <a:endParaRPr lang="id-ID" sz="1500" kern="1200" dirty="0"/>
        </a:p>
      </dsp:txBody>
      <dsp:txXfrm>
        <a:off x="2120504" y="866959"/>
        <a:ext cx="2117399" cy="1820614"/>
      </dsp:txXfrm>
    </dsp:sp>
    <dsp:sp modelId="{DF98F870-F8B8-426E-8D9D-DCD077DECB06}">
      <dsp:nvSpPr>
        <dsp:cNvPr id="0" name=""/>
        <dsp:cNvSpPr/>
      </dsp:nvSpPr>
      <dsp:spPr>
        <a:xfrm>
          <a:off x="4237903" y="866959"/>
          <a:ext cx="21173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500" kern="1200" dirty="0" err="1"/>
            <a:t>Pengaturan</a:t>
          </a:r>
          <a:r>
            <a:rPr lang="en-ID" sz="1500" kern="1200" dirty="0"/>
            <a:t> </a:t>
          </a:r>
          <a:r>
            <a:rPr lang="en-ID" sz="1500" kern="1200" dirty="0" err="1"/>
            <a:t>terkait</a:t>
          </a:r>
          <a:r>
            <a:rPr lang="en-ID" sz="1500" kern="1200" dirty="0"/>
            <a:t> </a:t>
          </a:r>
          <a:r>
            <a:rPr lang="en-ID" sz="1500" kern="1200" dirty="0" err="1"/>
            <a:t>penerbitan</a:t>
          </a:r>
          <a:r>
            <a:rPr lang="en-ID" sz="1500" kern="1200" dirty="0"/>
            <a:t> dan </a:t>
          </a:r>
          <a:r>
            <a:rPr lang="en-ID" sz="1500" kern="1200" dirty="0" err="1"/>
            <a:t>penyampaian</a:t>
          </a:r>
          <a:r>
            <a:rPr lang="en-ID" sz="1500" kern="1200" dirty="0"/>
            <a:t> </a:t>
          </a:r>
          <a:r>
            <a:rPr lang="en-ID" sz="1500" kern="1200" dirty="0" err="1"/>
            <a:t>keputusan</a:t>
          </a:r>
          <a:r>
            <a:rPr lang="en-ID" sz="1500" kern="1200" dirty="0"/>
            <a:t> </a:t>
          </a:r>
          <a:r>
            <a:rPr lang="en-ID" sz="1500" kern="1200" dirty="0" err="1"/>
            <a:t>keberatan</a:t>
          </a:r>
          <a:r>
            <a:rPr lang="en-ID" sz="1500" kern="1200" dirty="0"/>
            <a:t> </a:t>
          </a:r>
          <a:r>
            <a:rPr lang="en-ID" sz="1500" kern="1200" dirty="0" err="1"/>
            <a:t>secara</a:t>
          </a:r>
          <a:r>
            <a:rPr lang="en-ID" sz="1500" kern="1200" dirty="0"/>
            <a:t> manual </a:t>
          </a:r>
          <a:r>
            <a:rPr lang="en-ID" sz="1500" kern="1200" dirty="0" err="1"/>
            <a:t>dalam</a:t>
          </a:r>
          <a:r>
            <a:rPr lang="en-ID" sz="1500" kern="1200" dirty="0"/>
            <a:t> </a:t>
          </a:r>
          <a:r>
            <a:rPr lang="en-ID" sz="1500" kern="1200" dirty="0" err="1"/>
            <a:t>hal</a:t>
          </a:r>
          <a:r>
            <a:rPr lang="en-ID" sz="1500" kern="1200" dirty="0"/>
            <a:t> </a:t>
          </a:r>
          <a:r>
            <a:rPr lang="en-ID" sz="1500" kern="1200" dirty="0" err="1"/>
            <a:t>terdapat</a:t>
          </a:r>
          <a:r>
            <a:rPr lang="en-ID" sz="1500" kern="1200" dirty="0"/>
            <a:t> </a:t>
          </a:r>
          <a:r>
            <a:rPr lang="en-ID" sz="1500" kern="1200" dirty="0" err="1"/>
            <a:t>gangguan</a:t>
          </a:r>
          <a:r>
            <a:rPr lang="en-ID" sz="1500" kern="1200" dirty="0"/>
            <a:t> </a:t>
          </a:r>
          <a:r>
            <a:rPr lang="en-ID" sz="1500" kern="1200" dirty="0" err="1"/>
            <a:t>operasional</a:t>
          </a:r>
          <a:endParaRPr lang="id-ID" sz="1500" kern="1200" dirty="0"/>
        </a:p>
      </dsp:txBody>
      <dsp:txXfrm>
        <a:off x="4237903" y="866959"/>
        <a:ext cx="2117399" cy="1820614"/>
      </dsp:txXfrm>
    </dsp:sp>
    <dsp:sp modelId="{F8445A0D-4F90-40CE-86D9-23A839D31541}">
      <dsp:nvSpPr>
        <dsp:cNvPr id="0" name=""/>
        <dsp:cNvSpPr/>
      </dsp:nvSpPr>
      <dsp:spPr>
        <a:xfrm>
          <a:off x="0" y="2687573"/>
          <a:ext cx="6358408" cy="20229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358408" cy="3548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kern="1200" dirty="0"/>
            <a:t>PASAL YANG TERDAMPAK</a:t>
          </a:r>
          <a:endParaRPr lang="id-ID" sz="1700" kern="1200" dirty="0"/>
        </a:p>
      </dsp:txBody>
      <dsp:txXfrm>
        <a:off x="0" y="0"/>
        <a:ext cx="6358408" cy="354872"/>
      </dsp:txXfrm>
    </dsp:sp>
    <dsp:sp modelId="{ECF092DF-C6B1-4C1F-B71A-0937BDDB8118}">
      <dsp:nvSpPr>
        <dsp:cNvPr id="0" name=""/>
        <dsp:cNvSpPr/>
      </dsp:nvSpPr>
      <dsp:spPr>
        <a:xfrm>
          <a:off x="0" y="354872"/>
          <a:ext cx="6358408" cy="7452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Pasal</a:t>
          </a:r>
          <a:r>
            <a:rPr lang="en-US" sz="2000" kern="1200" dirty="0"/>
            <a:t> 20</a:t>
          </a:r>
          <a:endParaRPr lang="id-ID" sz="2000" kern="1200" dirty="0"/>
        </a:p>
      </dsp:txBody>
      <dsp:txXfrm>
        <a:off x="0" y="354872"/>
        <a:ext cx="6358408" cy="745232"/>
      </dsp:txXfrm>
    </dsp:sp>
    <dsp:sp modelId="{F8445A0D-4F90-40CE-86D9-23A839D31541}">
      <dsp:nvSpPr>
        <dsp:cNvPr id="0" name=""/>
        <dsp:cNvSpPr/>
      </dsp:nvSpPr>
      <dsp:spPr>
        <a:xfrm>
          <a:off x="0" y="1100105"/>
          <a:ext cx="6358408" cy="8280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A0C0-53BC-4978-B0CB-4A836F492A98}">
      <dsp:nvSpPr>
        <dsp:cNvPr id="0" name=""/>
        <dsp:cNvSpPr/>
      </dsp:nvSpPr>
      <dsp:spPr>
        <a:xfrm>
          <a:off x="0" y="0"/>
          <a:ext cx="6358408" cy="86695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400" kern="1200" dirty="0"/>
            <a:t>POKOK PENGATURAN</a:t>
          </a:r>
          <a:endParaRPr lang="id-ID" sz="2400" kern="1200" dirty="0"/>
        </a:p>
      </dsp:txBody>
      <dsp:txXfrm>
        <a:off x="0" y="0"/>
        <a:ext cx="6358408" cy="866959"/>
      </dsp:txXfrm>
    </dsp:sp>
    <dsp:sp modelId="{ECF092DF-C6B1-4C1F-B71A-0937BDDB8118}">
      <dsp:nvSpPr>
        <dsp:cNvPr id="0" name=""/>
        <dsp:cNvSpPr/>
      </dsp:nvSpPr>
      <dsp:spPr>
        <a:xfrm>
          <a:off x="3104" y="866959"/>
          <a:ext cx="10586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200" kern="1200" dirty="0"/>
            <a:t>Objek keberatan terhadap SPPBMCP diperluas (dibuat umum) tidak hanya untuk barang kiriman</a:t>
          </a:r>
        </a:p>
      </dsp:txBody>
      <dsp:txXfrm>
        <a:off x="3104" y="866959"/>
        <a:ext cx="1058699" cy="1820614"/>
      </dsp:txXfrm>
    </dsp:sp>
    <dsp:sp modelId="{E0878187-AF8C-EF4D-8DF5-EC4CB2EE5A61}">
      <dsp:nvSpPr>
        <dsp:cNvPr id="0" name=""/>
        <dsp:cNvSpPr/>
      </dsp:nvSpPr>
      <dsp:spPr>
        <a:xfrm>
          <a:off x="1061804" y="866959"/>
          <a:ext cx="10586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/>
            <a:t>Penghapusan</a:t>
          </a:r>
          <a:r>
            <a:rPr lang="en-ID" sz="1200" kern="1200" dirty="0"/>
            <a:t> Kuasa </a:t>
          </a:r>
          <a:r>
            <a:rPr lang="en-ID" sz="1200" kern="1200" dirty="0" err="1"/>
            <a:t>dalam</a:t>
          </a:r>
          <a:r>
            <a:rPr lang="en-ID" sz="1200" kern="1200" dirty="0"/>
            <a:t> </a:t>
          </a:r>
          <a:r>
            <a:rPr lang="en-ID" sz="1200" kern="1200" dirty="0" err="1"/>
            <a:t>hal</a:t>
          </a:r>
          <a:r>
            <a:rPr lang="en-ID" sz="1200" kern="1200" dirty="0"/>
            <a:t> </a:t>
          </a:r>
          <a:r>
            <a:rPr lang="en-ID" sz="1200" kern="1200" dirty="0" err="1"/>
            <a:t>pengajuan</a:t>
          </a:r>
          <a:r>
            <a:rPr lang="en-ID" sz="1200" kern="1200" dirty="0"/>
            <a:t> </a:t>
          </a:r>
          <a:r>
            <a:rPr lang="en-ID" sz="1200" kern="1200" dirty="0" err="1"/>
            <a:t>permohonan</a:t>
          </a:r>
          <a:r>
            <a:rPr lang="en-ID" sz="1200" kern="1200" dirty="0"/>
            <a:t> </a:t>
          </a:r>
          <a:r>
            <a:rPr lang="en-ID" sz="1200" kern="1200" dirty="0" err="1"/>
            <a:t>keberatan</a:t>
          </a:r>
          <a:r>
            <a:rPr lang="en-ID" sz="1200" kern="1200" dirty="0"/>
            <a:t> </a:t>
          </a:r>
          <a:r>
            <a:rPr lang="en-ID" sz="1200" kern="1200" dirty="0" err="1"/>
            <a:t>maupun</a:t>
          </a:r>
          <a:r>
            <a:rPr lang="en-ID" sz="1200" kern="1200" dirty="0"/>
            <a:t> </a:t>
          </a:r>
          <a:r>
            <a:rPr lang="en-ID" sz="1200" kern="1200" dirty="0" err="1"/>
            <a:t>permohonan</a:t>
          </a:r>
          <a:r>
            <a:rPr lang="en-ID" sz="1200" kern="1200" dirty="0"/>
            <a:t> </a:t>
          </a:r>
          <a:r>
            <a:rPr lang="en-ID" sz="1200" kern="1200" dirty="0" err="1"/>
            <a:t>pencabutan</a:t>
          </a:r>
          <a:r>
            <a:rPr lang="en-ID" sz="1200" kern="1200" dirty="0"/>
            <a:t> </a:t>
          </a:r>
          <a:r>
            <a:rPr lang="en-ID" sz="1200" kern="1200" dirty="0" err="1"/>
            <a:t>keberatan</a:t>
          </a:r>
          <a:r>
            <a:rPr lang="en-ID" sz="1200" kern="1200" dirty="0"/>
            <a:t> </a:t>
          </a:r>
          <a:r>
            <a:rPr lang="en-ID" sz="1200" kern="1200" dirty="0" err="1"/>
            <a:t>secara</a:t>
          </a:r>
          <a:r>
            <a:rPr lang="en-ID" sz="1200" kern="1200" dirty="0"/>
            <a:t> </a:t>
          </a:r>
          <a:r>
            <a:rPr lang="en-ID" sz="1200" kern="1200" dirty="0" err="1"/>
            <a:t>elektronik</a:t>
          </a:r>
          <a:endParaRPr lang="id-ID" sz="1200" kern="1200" dirty="0"/>
        </a:p>
      </dsp:txBody>
      <dsp:txXfrm>
        <a:off x="1061804" y="866959"/>
        <a:ext cx="1058699" cy="1820614"/>
      </dsp:txXfrm>
    </dsp:sp>
    <dsp:sp modelId="{48601B12-5567-4D41-A60B-4AFC804E970B}">
      <dsp:nvSpPr>
        <dsp:cNvPr id="0" name=""/>
        <dsp:cNvSpPr/>
      </dsp:nvSpPr>
      <dsp:spPr>
        <a:xfrm>
          <a:off x="2120504" y="866959"/>
          <a:ext cx="10586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/>
            <a:t>Pengaturan</a:t>
          </a:r>
          <a:r>
            <a:rPr lang="en-ID" sz="1200" kern="1200" dirty="0"/>
            <a:t> Kuasa </a:t>
          </a:r>
          <a:r>
            <a:rPr lang="en-ID" sz="1200" kern="1200" dirty="0" err="1"/>
            <a:t>dalam</a:t>
          </a:r>
          <a:r>
            <a:rPr lang="en-ID" sz="1200" kern="1200" dirty="0"/>
            <a:t> </a:t>
          </a:r>
          <a:r>
            <a:rPr lang="en-ID" sz="1200" kern="1200" dirty="0" err="1"/>
            <a:t>hal</a:t>
          </a:r>
          <a:r>
            <a:rPr lang="en-ID" sz="1200" kern="1200" dirty="0"/>
            <a:t> </a:t>
          </a:r>
          <a:r>
            <a:rPr lang="en-ID" sz="1200" kern="1200" dirty="0" err="1"/>
            <a:t>penanganan</a:t>
          </a:r>
          <a:r>
            <a:rPr lang="en-ID" sz="1200" kern="1200" dirty="0"/>
            <a:t> </a:t>
          </a:r>
          <a:r>
            <a:rPr lang="en-ID" sz="1200" kern="1200" dirty="0" err="1"/>
            <a:t>keberatan</a:t>
          </a:r>
          <a:r>
            <a:rPr lang="en-ID" sz="1200" kern="1200" dirty="0"/>
            <a:t> </a:t>
          </a:r>
          <a:r>
            <a:rPr lang="en-ID" sz="1200" kern="1200" dirty="0" err="1"/>
            <a:t>dilakukan</a:t>
          </a:r>
          <a:r>
            <a:rPr lang="en-ID" sz="1200" kern="1200" dirty="0"/>
            <a:t> </a:t>
          </a:r>
          <a:r>
            <a:rPr lang="en-ID" sz="1200" kern="1200" dirty="0" err="1"/>
            <a:t>selain</a:t>
          </a:r>
          <a:r>
            <a:rPr lang="en-ID" sz="1200" kern="1200" dirty="0"/>
            <a:t> orang yang </a:t>
          </a:r>
          <a:r>
            <a:rPr lang="en-ID" sz="1200" kern="1200" dirty="0" err="1"/>
            <a:t>berhak</a:t>
          </a:r>
          <a:endParaRPr lang="id-ID" sz="1200" kern="1200" dirty="0"/>
        </a:p>
      </dsp:txBody>
      <dsp:txXfrm>
        <a:off x="2120504" y="866959"/>
        <a:ext cx="1058699" cy="1820614"/>
      </dsp:txXfrm>
    </dsp:sp>
    <dsp:sp modelId="{DF98F870-F8B8-426E-8D9D-DCD077DECB06}">
      <dsp:nvSpPr>
        <dsp:cNvPr id="0" name=""/>
        <dsp:cNvSpPr/>
      </dsp:nvSpPr>
      <dsp:spPr>
        <a:xfrm>
          <a:off x="3179204" y="866959"/>
          <a:ext cx="10586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/>
            <a:t>Pengaturan</a:t>
          </a:r>
          <a:r>
            <a:rPr lang="en-ID" sz="1200" kern="1200" dirty="0"/>
            <a:t> </a:t>
          </a:r>
          <a:r>
            <a:rPr lang="en-ID" sz="1200" kern="1200" dirty="0" err="1"/>
            <a:t>mengenai</a:t>
          </a:r>
          <a:r>
            <a:rPr lang="en-ID" sz="1200" kern="1200" dirty="0"/>
            <a:t> </a:t>
          </a:r>
          <a:r>
            <a:rPr lang="en-ID" sz="1200" kern="1200" dirty="0" err="1"/>
            <a:t>definisi</a:t>
          </a:r>
          <a:r>
            <a:rPr lang="en-ID" sz="1200" kern="1200" dirty="0"/>
            <a:t> orang yang </a:t>
          </a:r>
          <a:r>
            <a:rPr lang="en-ID" sz="1200" kern="1200" dirty="0" err="1"/>
            <a:t>berhak</a:t>
          </a:r>
          <a:r>
            <a:rPr lang="en-ID" sz="1200" kern="1200" dirty="0"/>
            <a:t> </a:t>
          </a:r>
          <a:r>
            <a:rPr lang="en-ID" sz="1200" kern="1200" dirty="0" err="1"/>
            <a:t>dalam</a:t>
          </a:r>
          <a:r>
            <a:rPr lang="en-ID" sz="1200" kern="1200" dirty="0"/>
            <a:t> </a:t>
          </a:r>
          <a:r>
            <a:rPr lang="en-ID" sz="1200" kern="1200" dirty="0" err="1"/>
            <a:t>hal</a:t>
          </a:r>
          <a:r>
            <a:rPr lang="en-ID" sz="1200" kern="1200" dirty="0"/>
            <a:t> </a:t>
          </a:r>
          <a:r>
            <a:rPr lang="en-ID" sz="1200" kern="1200" dirty="0" err="1"/>
            <a:t>diajukan</a:t>
          </a:r>
          <a:r>
            <a:rPr lang="en-ID" sz="1200" kern="1200" dirty="0"/>
            <a:t> oleh badan </a:t>
          </a:r>
          <a:r>
            <a:rPr lang="en-ID" sz="1200" kern="1200" dirty="0" err="1"/>
            <a:t>hukum</a:t>
          </a:r>
          <a:endParaRPr lang="id-ID" sz="1200" kern="1200" dirty="0"/>
        </a:p>
      </dsp:txBody>
      <dsp:txXfrm>
        <a:off x="3179204" y="866959"/>
        <a:ext cx="1058699" cy="1820614"/>
      </dsp:txXfrm>
    </dsp:sp>
    <dsp:sp modelId="{A50613BF-965F-49AB-8E69-18737156DA4C}">
      <dsp:nvSpPr>
        <dsp:cNvPr id="0" name=""/>
        <dsp:cNvSpPr/>
      </dsp:nvSpPr>
      <dsp:spPr>
        <a:xfrm>
          <a:off x="4237903" y="866959"/>
          <a:ext cx="10586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/>
            <a:t>Reformulasi</a:t>
          </a:r>
          <a:r>
            <a:rPr lang="en-ID" sz="1200" kern="1200" dirty="0"/>
            <a:t> </a:t>
          </a:r>
          <a:r>
            <a:rPr lang="en-ID" sz="1200" kern="1200" dirty="0" err="1"/>
            <a:t>pasal</a:t>
          </a:r>
          <a:r>
            <a:rPr lang="en-ID" sz="1200" kern="1200" dirty="0"/>
            <a:t> </a:t>
          </a:r>
          <a:r>
            <a:rPr lang="en-ID" sz="1200" kern="1200" dirty="0" err="1"/>
            <a:t>mengenai</a:t>
          </a:r>
          <a:r>
            <a:rPr lang="en-ID" sz="1200" kern="1200" dirty="0"/>
            <a:t> masa </a:t>
          </a:r>
          <a:r>
            <a:rPr lang="en-ID" sz="1200" kern="1200" dirty="0" err="1"/>
            <a:t>penjaminan</a:t>
          </a:r>
          <a:r>
            <a:rPr lang="en-ID" sz="1200" kern="1200" dirty="0"/>
            <a:t> </a:t>
          </a:r>
          <a:r>
            <a:rPr lang="en-ID" sz="1200" kern="1200" dirty="0" err="1"/>
            <a:t>keberatan</a:t>
          </a:r>
          <a:endParaRPr lang="id-ID" sz="1200" kern="1200" dirty="0"/>
        </a:p>
      </dsp:txBody>
      <dsp:txXfrm>
        <a:off x="4237903" y="866959"/>
        <a:ext cx="1058699" cy="1820614"/>
      </dsp:txXfrm>
    </dsp:sp>
    <dsp:sp modelId="{4550F8AF-E4D6-425C-8061-F0D3FF878DA7}">
      <dsp:nvSpPr>
        <dsp:cNvPr id="0" name=""/>
        <dsp:cNvSpPr/>
      </dsp:nvSpPr>
      <dsp:spPr>
        <a:xfrm>
          <a:off x="5296603" y="866959"/>
          <a:ext cx="1058699" cy="182061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200" kern="1200" dirty="0" err="1"/>
            <a:t>Penambahan</a:t>
          </a:r>
          <a:r>
            <a:rPr lang="en-ID" sz="1200" kern="1200" dirty="0"/>
            <a:t> </a:t>
          </a:r>
          <a:r>
            <a:rPr lang="en-ID" sz="1200" kern="1200" dirty="0" err="1"/>
            <a:t>pasal</a:t>
          </a:r>
          <a:r>
            <a:rPr lang="en-ID" sz="1200" kern="1200" dirty="0"/>
            <a:t> </a:t>
          </a:r>
          <a:r>
            <a:rPr lang="en-ID" sz="1200" kern="1200" dirty="0" err="1"/>
            <a:t>terkait</a:t>
          </a:r>
          <a:r>
            <a:rPr lang="en-ID" sz="1200" kern="1200" dirty="0"/>
            <a:t> </a:t>
          </a:r>
          <a:r>
            <a:rPr lang="en-ID" sz="1200" kern="1200" dirty="0" err="1"/>
            <a:t>gangguan</a:t>
          </a:r>
          <a:r>
            <a:rPr lang="en-ID" sz="1200" kern="1200" dirty="0"/>
            <a:t> </a:t>
          </a:r>
          <a:r>
            <a:rPr lang="en-ID" sz="1200" kern="1200" dirty="0" err="1"/>
            <a:t>operasional</a:t>
          </a:r>
          <a:endParaRPr lang="id-ID" sz="1200" kern="1200" dirty="0"/>
        </a:p>
      </dsp:txBody>
      <dsp:txXfrm>
        <a:off x="5296603" y="866959"/>
        <a:ext cx="1058699" cy="1820614"/>
      </dsp:txXfrm>
    </dsp:sp>
    <dsp:sp modelId="{F8445A0D-4F90-40CE-86D9-23A839D31541}">
      <dsp:nvSpPr>
        <dsp:cNvPr id="0" name=""/>
        <dsp:cNvSpPr/>
      </dsp:nvSpPr>
      <dsp:spPr>
        <a:xfrm>
          <a:off x="0" y="2687573"/>
          <a:ext cx="6358408" cy="20229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7/8/2024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40C3B-E28A-4854-8EDA-E7F8F6F6FFEF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05BD-6D6F-49DB-9DE4-D4A6452D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42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573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36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04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9dd9f5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9dd9f5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9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986926"/>
            <a:ext cx="5257793" cy="2057441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509005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01366" y="4172084"/>
            <a:ext cx="1570612" cy="7602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2121636" y="2070606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4174867" y="207344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6308379" y="206452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8407152" y="2068980"/>
            <a:ext cx="1583013" cy="184155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1770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27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888314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979171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73898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64755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259482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350339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45066" y="4416565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535923" y="5007731"/>
            <a:ext cx="1691687" cy="811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83282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310934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5235410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7361474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9487536" y="2073439"/>
            <a:ext cx="1621032" cy="1841551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331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8200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000303" y="2929823"/>
            <a:ext cx="1867186" cy="24718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64216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326319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488424" y="2929823"/>
            <a:ext cx="1865376" cy="2464293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000756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3312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25868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88424" y="2067143"/>
            <a:ext cx="1865376" cy="86621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64985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1295508" y="3039919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3670763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4865676" y="3722308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7245668" y="3725411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8440729" y="1677046"/>
            <a:ext cx="2375255" cy="273493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1274779" y="1667026"/>
            <a:ext cx="7152768" cy="2736950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8440979" y="1677475"/>
            <a:ext cx="2373549" cy="2062264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10715501" y="2243467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9534557" y="1571099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8328171" y="2258376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8333460" y="361085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7146016" y="429086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5937847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5951993" y="225130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4778156" y="1565771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3565843" y="2247823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3565952" y="361339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2386318" y="2962784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1190302" y="3612210"/>
            <a:ext cx="204312" cy="23646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07136" y="386500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7136" y="444707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9942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9942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07230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07230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501941" y="4469081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01941" y="5051157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4718" y="2355643"/>
            <a:ext cx="1877575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34718" y="2937719"/>
            <a:ext cx="1877575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40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14" y="726705"/>
            <a:ext cx="10515600" cy="1205058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088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769290" y="491100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783145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3709992"/>
            <a:ext cx="115794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0705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50705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788170" y="2296125"/>
            <a:ext cx="1886360" cy="214466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04" y="1690878"/>
            <a:ext cx="6599429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811506" y="3625598"/>
            <a:ext cx="2653545" cy="58796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11506" y="4246516"/>
            <a:ext cx="2653545" cy="172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9DE570-343A-2C08-BB2C-1809B02DA18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860787"/>
            <a:ext cx="2361029" cy="3676532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1014233" y="5253270"/>
            <a:ext cx="1710765" cy="1593273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1609" y="1025236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71608" y="1469069"/>
            <a:ext cx="5162709" cy="15061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71609" y="2984685"/>
            <a:ext cx="5162709" cy="42068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1607" y="4597473"/>
            <a:ext cx="5162709" cy="421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71608" y="3419684"/>
            <a:ext cx="5162709" cy="11777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71608" y="5041922"/>
            <a:ext cx="5162709" cy="16359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631891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65" y="707105"/>
            <a:ext cx="3994173" cy="227758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734172" y="1141669"/>
            <a:ext cx="507778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24705" y="3105650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714069" y="4716041"/>
            <a:ext cx="536270" cy="565882"/>
          </a:xfrm>
        </p:spPr>
        <p:txBody>
          <a:bodyPr lIns="0" rIns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47BEBE-DAFD-A5FF-7A07-E90C371F3E8F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7427" y="3253120"/>
            <a:ext cx="4959822" cy="20071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7400972" y="4508725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427" y="2497488"/>
            <a:ext cx="9823998" cy="132556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1327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754948" y="250209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91110" y="2493385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5151412" y="5238680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948599" y="3194928"/>
            <a:ext cx="1465840" cy="1289394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3093990"/>
            <a:ext cx="3034145" cy="1879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3538"/>
            <a:ext cx="5055698" cy="1325563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053344-5E36-3D20-60DD-AB0DC82C1C49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34"/>
          <p:cNvCxnSpPr/>
          <p:nvPr/>
        </p:nvCxnSpPr>
        <p:spPr>
          <a:xfrm>
            <a:off x="11252200" y="-25400"/>
            <a:ext cx="0" cy="622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968100" y="1652392"/>
            <a:ext cx="0" cy="523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339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/>
          <p:nvPr/>
        </p:nvSpPr>
        <p:spPr>
          <a:xfrm>
            <a:off x="8558100" y="719333"/>
            <a:ext cx="3638000" cy="613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94" name="Google Shape;194;p31"/>
          <p:cNvCxnSpPr/>
          <p:nvPr/>
        </p:nvCxnSpPr>
        <p:spPr>
          <a:xfrm>
            <a:off x="12700" y="6518905"/>
            <a:ext cx="693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26377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" name="Google Shape;196;p32"/>
          <p:cNvCxnSpPr/>
          <p:nvPr/>
        </p:nvCxnSpPr>
        <p:spPr>
          <a:xfrm>
            <a:off x="11223849" y="1776800"/>
            <a:ext cx="0" cy="523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" name="Google Shape;197;p32"/>
          <p:cNvSpPr/>
          <p:nvPr/>
        </p:nvSpPr>
        <p:spPr>
          <a:xfrm flipH="1">
            <a:off x="-51" y="2674600"/>
            <a:ext cx="4589200" cy="417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110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572" y="3435545"/>
            <a:ext cx="4253399" cy="1740114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7328126" y="231031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8375472" y="4095335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4027" y="1076241"/>
            <a:ext cx="1913128" cy="105472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75472" y="1076241"/>
            <a:ext cx="1904890" cy="10547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21949" y="2844725"/>
            <a:ext cx="1914694" cy="108919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09651" y="2826795"/>
            <a:ext cx="1913128" cy="11071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7234" y="4631270"/>
            <a:ext cx="1913128" cy="10756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630971" y="606175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5252937" y="2290859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6310033" y="405642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194169" y="6217920"/>
            <a:ext cx="458592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6209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096892"/>
            <a:ext cx="5117162" cy="1325563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74" y="3435546"/>
            <a:ext cx="4260180" cy="12945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745001" y="0"/>
            <a:ext cx="6446999" cy="6858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>
                <a:solidFill>
                  <a:schemeClr val="accent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1308232" y="2004972"/>
            <a:ext cx="3593592" cy="288036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9235" y="2911781"/>
            <a:ext cx="1570612" cy="107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800" b="1" cap="all" baseline="0">
                <a:solidFill>
                  <a:schemeClr val="accent6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81710" y="555648"/>
            <a:ext cx="5045662" cy="5783096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C91B41-5495-25BE-8360-3EB7995391B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84632" y="6217920"/>
            <a:ext cx="4114800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507076"/>
            <a:ext cx="10515600" cy="111543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587829" y="1622510"/>
            <a:ext cx="10889796" cy="415575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68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09" y="721538"/>
            <a:ext cx="10889796" cy="14189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581709" y="1614198"/>
            <a:ext cx="10889796" cy="43178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079" y="1856195"/>
            <a:ext cx="4518122" cy="1688906"/>
          </a:xfrm>
        </p:spPr>
        <p:txBody>
          <a:bodyPr anchor="b">
            <a:noAutofit/>
          </a:bodyPr>
          <a:lstStyle>
            <a:lvl1pPr>
              <a:defRPr sz="2700">
                <a:latin typeface="+mn-lt"/>
              </a:defRPr>
            </a:lvl1pPr>
          </a:lstStyle>
          <a:p>
            <a:r>
              <a:rPr lang="en-US" dirty="0"/>
              <a:t>Click to edit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dirty="0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9" y="3695015"/>
            <a:ext cx="4672693" cy="16889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 b="0">
                <a:solidFill>
                  <a:schemeClr val="accent4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2564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114798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4003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4003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23536" y="1840730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7204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7204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113401" y="2560353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8710" y="476428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8710" y="5295180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500328" y="1836331"/>
            <a:ext cx="2368061" cy="2102177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0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635340" y="4045832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635340" y="4576723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accent6"/>
                </a:solidFill>
                <a:latin typeface="+mn-lt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36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4" y="2367293"/>
            <a:ext cx="3909993" cy="3629708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26979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文本占位符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20210" y="522515"/>
            <a:ext cx="2289842" cy="62655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20211" y="1165881"/>
            <a:ext cx="2289842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059916" y="436455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309889" y="642667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09891" y="1165881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6979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20210" y="2105171"/>
            <a:ext cx="2193021" cy="6174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20212" y="2739721"/>
            <a:ext cx="2193021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059916" y="2004222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09890" y="2032203"/>
            <a:ext cx="2098039" cy="7011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309890" y="274640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426979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520210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52021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8059916" y="3571991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309889" y="3775516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309891" y="4312077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26979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520210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52021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8059916" y="5153614"/>
            <a:ext cx="1173264" cy="1357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313612" y="5369449"/>
            <a:ext cx="2098039" cy="5063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309891" y="5901594"/>
            <a:ext cx="2098038" cy="5063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40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4311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400">
                <a:solidFill>
                  <a:schemeClr val="accent6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2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8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9" r:id="rId17"/>
    <p:sldLayoutId id="2147483670" r:id="rId18"/>
    <p:sldLayoutId id="2147483671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d.wikipedia.org/wiki/Berkas:Logo_kementerian_keuangan_republik_indonesia.pn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image" Target="../media/image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hyperlink" Target="https://id.wikipedia.org/wiki/Berkas:Logo_kementerian_keuangan_republik_indonesia.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diagramLayout" Target="../diagrams/layout17.xml"/><Relationship Id="rId18" Type="http://schemas.openxmlformats.org/officeDocument/2006/relationships/image" Target="../media/image3.png"/><Relationship Id="rId26" Type="http://schemas.openxmlformats.org/officeDocument/2006/relationships/image" Target="../media/image28.png"/><Relationship Id="rId3" Type="http://schemas.openxmlformats.org/officeDocument/2006/relationships/diagramLayout" Target="../diagrams/layout15.xml"/><Relationship Id="rId21" Type="http://schemas.openxmlformats.org/officeDocument/2006/relationships/image" Target="../media/image23.svg"/><Relationship Id="rId7" Type="http://schemas.openxmlformats.org/officeDocument/2006/relationships/diagramData" Target="../diagrams/data16.xml"/><Relationship Id="rId12" Type="http://schemas.openxmlformats.org/officeDocument/2006/relationships/diagramData" Target="../diagrams/data17.xml"/><Relationship Id="rId17" Type="http://schemas.openxmlformats.org/officeDocument/2006/relationships/image" Target="../media/image2.png"/><Relationship Id="rId25" Type="http://schemas.openxmlformats.org/officeDocument/2006/relationships/image" Target="../media/image27.svg"/><Relationship Id="rId2" Type="http://schemas.openxmlformats.org/officeDocument/2006/relationships/diagramData" Target="../diagrams/data15.xml"/><Relationship Id="rId16" Type="http://schemas.microsoft.com/office/2007/relationships/diagramDrawing" Target="../diagrams/drawing17.xml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24" Type="http://schemas.openxmlformats.org/officeDocument/2006/relationships/image" Target="../media/image26.png"/><Relationship Id="rId5" Type="http://schemas.openxmlformats.org/officeDocument/2006/relationships/diagramColors" Target="../diagrams/colors15.xml"/><Relationship Id="rId15" Type="http://schemas.openxmlformats.org/officeDocument/2006/relationships/diagramColors" Target="../diagrams/colors17.xml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diagramColors" Target="../diagrams/colors16.xml"/><Relationship Id="rId19" Type="http://schemas.openxmlformats.org/officeDocument/2006/relationships/hyperlink" Target="https://id.wikipedia.org/wiki/Berkas:Logo_kementerian_keuangan_republik_indonesia.png" TargetMode="Externa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Relationship Id="rId14" Type="http://schemas.openxmlformats.org/officeDocument/2006/relationships/diagramQuickStyle" Target="../diagrams/quickStyle17.xml"/><Relationship Id="rId22" Type="http://schemas.openxmlformats.org/officeDocument/2006/relationships/image" Target="../media/image24.png"/><Relationship Id="rId27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diagramLayout" Target="../diagrams/layout20.xml"/><Relationship Id="rId18" Type="http://schemas.openxmlformats.org/officeDocument/2006/relationships/image" Target="../media/image3.png"/><Relationship Id="rId26" Type="http://schemas.openxmlformats.org/officeDocument/2006/relationships/image" Target="../media/image28.png"/><Relationship Id="rId3" Type="http://schemas.openxmlformats.org/officeDocument/2006/relationships/diagramLayout" Target="../diagrams/layout18.xml"/><Relationship Id="rId21" Type="http://schemas.openxmlformats.org/officeDocument/2006/relationships/image" Target="../media/image23.svg"/><Relationship Id="rId7" Type="http://schemas.openxmlformats.org/officeDocument/2006/relationships/diagramData" Target="../diagrams/data19.xml"/><Relationship Id="rId12" Type="http://schemas.openxmlformats.org/officeDocument/2006/relationships/diagramData" Target="../diagrams/data20.xml"/><Relationship Id="rId17" Type="http://schemas.openxmlformats.org/officeDocument/2006/relationships/image" Target="../media/image2.png"/><Relationship Id="rId25" Type="http://schemas.openxmlformats.org/officeDocument/2006/relationships/image" Target="../media/image27.svg"/><Relationship Id="rId2" Type="http://schemas.openxmlformats.org/officeDocument/2006/relationships/diagramData" Target="../diagrams/data18.xml"/><Relationship Id="rId16" Type="http://schemas.microsoft.com/office/2007/relationships/diagramDrawing" Target="../diagrams/drawing20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24" Type="http://schemas.openxmlformats.org/officeDocument/2006/relationships/image" Target="../media/image26.png"/><Relationship Id="rId5" Type="http://schemas.openxmlformats.org/officeDocument/2006/relationships/diagramColors" Target="../diagrams/colors18.xml"/><Relationship Id="rId15" Type="http://schemas.openxmlformats.org/officeDocument/2006/relationships/diagramColors" Target="../diagrams/colors20.xml"/><Relationship Id="rId23" Type="http://schemas.openxmlformats.org/officeDocument/2006/relationships/image" Target="../media/image33.svg"/><Relationship Id="rId10" Type="http://schemas.openxmlformats.org/officeDocument/2006/relationships/diagramColors" Target="../diagrams/colors19.xml"/><Relationship Id="rId19" Type="http://schemas.openxmlformats.org/officeDocument/2006/relationships/hyperlink" Target="https://id.wikipedia.org/wiki/Berkas:Logo_kementerian_keuangan_republik_indonesia.png" TargetMode="Externa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Relationship Id="rId14" Type="http://schemas.openxmlformats.org/officeDocument/2006/relationships/diagramQuickStyle" Target="../diagrams/quickStyle20.xml"/><Relationship Id="rId22" Type="http://schemas.openxmlformats.org/officeDocument/2006/relationships/image" Target="../media/image32.png"/><Relationship Id="rId27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hyperlink" Target="https://id.wikipedia.org/wiki/Berkas:Logo_kementerian_keuangan_republik_indonesia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image" Target="../media/image2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hyperlink" Target="https://id.wikipedia.org/wiki/Berkas:Logo_kementerian_keuangan_republik_indonesia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.wikipedia.org/wiki/Berkas:Logo_kementerian_keuangan_republik_indonesia.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13" Type="http://schemas.openxmlformats.org/officeDocument/2006/relationships/image" Target="../media/image3.png"/><Relationship Id="rId18" Type="http://schemas.openxmlformats.org/officeDocument/2006/relationships/image" Target="../media/image25.svg"/><Relationship Id="rId3" Type="http://schemas.openxmlformats.org/officeDocument/2006/relationships/diagramLayout" Target="../diagrams/layout24.xml"/><Relationship Id="rId21" Type="http://schemas.openxmlformats.org/officeDocument/2006/relationships/image" Target="../media/image28.png"/><Relationship Id="rId7" Type="http://schemas.openxmlformats.org/officeDocument/2006/relationships/diagramData" Target="../diagrams/data25.xml"/><Relationship Id="rId12" Type="http://schemas.openxmlformats.org/officeDocument/2006/relationships/image" Target="../media/image2.png"/><Relationship Id="rId17" Type="http://schemas.openxmlformats.org/officeDocument/2006/relationships/image" Target="../media/image24.png"/><Relationship Id="rId2" Type="http://schemas.openxmlformats.org/officeDocument/2006/relationships/diagramData" Target="../diagrams/data24.xml"/><Relationship Id="rId16" Type="http://schemas.openxmlformats.org/officeDocument/2006/relationships/image" Target="../media/image23.sv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5" Type="http://schemas.openxmlformats.org/officeDocument/2006/relationships/image" Target="../media/image22.png"/><Relationship Id="rId10" Type="http://schemas.openxmlformats.org/officeDocument/2006/relationships/diagramColors" Target="../diagrams/colors25.xml"/><Relationship Id="rId19" Type="http://schemas.openxmlformats.org/officeDocument/2006/relationships/image" Target="../media/image26.png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Relationship Id="rId14" Type="http://schemas.openxmlformats.org/officeDocument/2006/relationships/hyperlink" Target="https://id.wikipedia.org/wiki/Berkas:Logo_kementerian_keuangan_republik_indonesia.png" TargetMode="External"/><Relationship Id="rId22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ttyimages.com/detail/photo/find-evidence-royalty-free-image/965441162" TargetMode="External"/><Relationship Id="rId13" Type="http://schemas.openxmlformats.org/officeDocument/2006/relationships/hyperlink" Target="https://id.wikipedia.org/wiki/Berkas:Logo_kementerian_keuangan_republik_indonesia.png" TargetMode="External"/><Relationship Id="rId3" Type="http://schemas.openxmlformats.org/officeDocument/2006/relationships/diagramLayout" Target="../diagrams/layout26.xml"/><Relationship Id="rId7" Type="http://schemas.openxmlformats.org/officeDocument/2006/relationships/image" Target="../media/image34.jpeg"/><Relationship Id="rId12" Type="http://schemas.openxmlformats.org/officeDocument/2006/relationships/image" Target="../media/image3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6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26.xml"/><Relationship Id="rId10" Type="http://schemas.openxmlformats.org/officeDocument/2006/relationships/image" Target="../media/image36.svg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12" Type="http://schemas.openxmlformats.org/officeDocument/2006/relationships/image" Target="../media/image2.png"/><Relationship Id="rId2" Type="http://schemas.openxmlformats.org/officeDocument/2006/relationships/diagramData" Target="../diagrams/data27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5" Type="http://schemas.openxmlformats.org/officeDocument/2006/relationships/image" Target="../media/image37.png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Relationship Id="rId14" Type="http://schemas.openxmlformats.org/officeDocument/2006/relationships/hyperlink" Target="https://id.wikipedia.org/wiki/Berkas:Logo_kementerian_keuangan_republik_indonesia.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12" Type="http://schemas.openxmlformats.org/officeDocument/2006/relationships/image" Target="../media/image2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Relationship Id="rId14" Type="http://schemas.openxmlformats.org/officeDocument/2006/relationships/hyperlink" Target="https://id.wikipedia.org/wiki/Berkas:Logo_kementerian_keuangan_republik_indonesia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id.wikipedia.org/wiki/Berkas:Logo_kementerian_keuangan_republik_indonesia.p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1.xml"/><Relationship Id="rId7" Type="http://schemas.openxmlformats.org/officeDocument/2006/relationships/image" Target="../media/image2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Relationship Id="rId9" Type="http://schemas.openxmlformats.org/officeDocument/2006/relationships/hyperlink" Target="https://id.wikipedia.org/wiki/Berkas:Logo_kementerian_keuangan_republik_indonesia.pn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12" Type="http://schemas.openxmlformats.org/officeDocument/2006/relationships/image" Target="../media/image2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Relationship Id="rId14" Type="http://schemas.openxmlformats.org/officeDocument/2006/relationships/hyperlink" Target="https://id.wikipedia.org/wiki/Berkas:Logo_kementerian_keuangan_republik_indonesia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id.wikipedia.org/wiki/Berkas:Logo_kementerian_keuangan_republik_indonesia.png" TargetMode="Externa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3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hyperlink" Target="https://id.wikipedia.org/wiki/Berkas:Logo_kementerian_keuangan_republik_indonesia.png" TargetMode="External"/><Relationship Id="rId3" Type="http://schemas.openxmlformats.org/officeDocument/2006/relationships/image" Target="../media/image5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10.pn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microsoft.com/office/2017/06/relationships/model3d" Target="../media/model3d1.glb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QuickStyle" Target="../diagrams/quickStyle6.xml"/><Relationship Id="rId18" Type="http://schemas.openxmlformats.org/officeDocument/2006/relationships/hyperlink" Target="https://id.wikipedia.org/wiki/Berkas:Logo_kementerian_keuangan_republik_indonesia.png" TargetMode="External"/><Relationship Id="rId3" Type="http://schemas.openxmlformats.org/officeDocument/2006/relationships/image" Target="../media/image5.png"/><Relationship Id="rId7" Type="http://schemas.openxmlformats.org/officeDocument/2006/relationships/diagramLayout" Target="../diagrams/layout5.xml"/><Relationship Id="rId12" Type="http://schemas.openxmlformats.org/officeDocument/2006/relationships/diagramLayout" Target="../diagrams/layout6.xml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5.xml"/><Relationship Id="rId11" Type="http://schemas.openxmlformats.org/officeDocument/2006/relationships/diagramData" Target="../diagrams/data6.xml"/><Relationship Id="rId5" Type="http://schemas.openxmlformats.org/officeDocument/2006/relationships/image" Target="../media/image11.png"/><Relationship Id="rId15" Type="http://schemas.microsoft.com/office/2007/relationships/diagramDrawing" Target="../diagrams/drawing6.xml"/><Relationship Id="rId10" Type="http://schemas.microsoft.com/office/2007/relationships/diagramDrawing" Target="../diagrams/drawing5.xml"/><Relationship Id="rId4" Type="http://schemas.microsoft.com/office/2017/06/relationships/model3d" Target="../media/model3d2.glb"/><Relationship Id="rId9" Type="http://schemas.openxmlformats.org/officeDocument/2006/relationships/diagramColors" Target="../diagrams/colors5.xml"/><Relationship Id="rId14" Type="http://schemas.openxmlformats.org/officeDocument/2006/relationships/diagramColors" Target="../diagrams/colors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8.xml"/><Relationship Id="rId20" Type="http://schemas.openxmlformats.org/officeDocument/2006/relationships/hyperlink" Target="https://id.wikipedia.org/wiki/Berkas:Logo_kementerian_keuangan_republik_indonesia.png" TargetMode="External"/><Relationship Id="rId1" Type="http://schemas.openxmlformats.org/officeDocument/2006/relationships/slideLayout" Target="../slideLayouts/slideLayout18.xml"/><Relationship Id="rId6" Type="http://schemas.microsoft.com/office/2017/06/relationships/model3d" Target="../media/model3d4.glb"/><Relationship Id="rId11" Type="http://schemas.openxmlformats.org/officeDocument/2006/relationships/diagramColors" Target="../diagrams/colors7.xml"/><Relationship Id="rId5" Type="http://schemas.openxmlformats.org/officeDocument/2006/relationships/image" Target="../media/image12.png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3.png"/><Relationship Id="rId4" Type="http://schemas.microsoft.com/office/2017/06/relationships/model3d" Target="../media/model3d3.glb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18" Type="http://schemas.openxmlformats.org/officeDocument/2006/relationships/hyperlink" Target="https://id.wikipedia.org/wiki/Berkas:Logo_kementerian_keuangan_republik_indonesia.png" TargetMode="External"/><Relationship Id="rId3" Type="http://schemas.openxmlformats.org/officeDocument/2006/relationships/image" Target="../media/image5.png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image" Target="../media/image14.png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4" Type="http://schemas.microsoft.com/office/2017/06/relationships/model3d" Target="../media/model3d5.glb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.wikipedia.org/wiki/Berkas:Logo_kementerian_keuangan_republik_indonesia.p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18" Type="http://schemas.openxmlformats.org/officeDocument/2006/relationships/hyperlink" Target="https://id.wikipedia.org/wiki/Berkas:Logo_kementerian_keuangan_republik_indonesia.png" TargetMode="External"/><Relationship Id="rId3" Type="http://schemas.openxmlformats.org/officeDocument/2006/relationships/image" Target="../media/image16.sv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17" Type="http://schemas.openxmlformats.org/officeDocument/2006/relationships/image" Target="../media/image3.png"/><Relationship Id="rId2" Type="http://schemas.openxmlformats.org/officeDocument/2006/relationships/image" Target="../media/image15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5" Type="http://schemas.openxmlformats.org/officeDocument/2006/relationships/hyperlink" Target="https://pixabay.com/en/new-new-logo-new-sign-new-design-32199/" TargetMode="Externa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64" y="1684123"/>
            <a:ext cx="5257793" cy="2057441"/>
          </a:xfrm>
        </p:spPr>
        <p:txBody>
          <a:bodyPr/>
          <a:lstStyle/>
          <a:p>
            <a:r>
              <a:rPr lang="en-US" sz="3600" dirty="0"/>
              <a:t> </a:t>
            </a:r>
            <a:br>
              <a:rPr lang="en-US" sz="2400" dirty="0"/>
            </a:br>
            <a:r>
              <a:rPr lang="en-US" sz="2400" dirty="0"/>
              <a:t>PMK Nomor 136/PMK.04/2022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Perubahan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Peraturan Menteri Keuangan Nomor 51/PMK.04/2017 </a:t>
            </a:r>
            <a:r>
              <a:rPr lang="en-US" sz="2400" dirty="0" err="1"/>
              <a:t>tentang</a:t>
            </a:r>
            <a:r>
              <a:rPr lang="en-US" sz="2400" dirty="0"/>
              <a:t> Keberatan di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dirty="0" err="1"/>
              <a:t>Kepabeanan</a:t>
            </a:r>
            <a:r>
              <a:rPr lang="en-US" sz="2400" dirty="0"/>
              <a:t> dan Cukai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E0237-B9A1-0B58-E0AA-05EF84817E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01365" y="4172084"/>
            <a:ext cx="4668805" cy="760288"/>
          </a:xfrm>
        </p:spPr>
        <p:txBody>
          <a:bodyPr/>
          <a:lstStyle/>
          <a:p>
            <a:r>
              <a:rPr lang="en-US" dirty="0" err="1"/>
              <a:t>Kanwil</a:t>
            </a:r>
            <a:r>
              <a:rPr lang="en-US" dirty="0"/>
              <a:t> DJBC Bali, NTB dan NTT</a:t>
            </a:r>
          </a:p>
          <a:p>
            <a:r>
              <a:rPr lang="en-US" dirty="0" err="1"/>
              <a:t>Badung</a:t>
            </a:r>
            <a:r>
              <a:rPr lang="en-US" dirty="0"/>
              <a:t>, 08 Juli 2024</a:t>
            </a:r>
          </a:p>
        </p:txBody>
      </p:sp>
      <p:pic>
        <p:nvPicPr>
          <p:cNvPr id="30" name="Picture placeholder 29" descr="Gavel resting on block">
            <a:extLst>
              <a:ext uri="{FF2B5EF4-FFF2-40B4-BE49-F238E27FC236}">
                <a16:creationId xmlns:a16="http://schemas.microsoft.com/office/drawing/2014/main" id="{18C88B4D-F554-49C2-A23C-DFE94D4C835B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2"/>
          <a:srcRect l="21015" r="21015"/>
          <a:stretch/>
        </p:blipFill>
        <p:spPr>
          <a:xfrm>
            <a:off x="6742557" y="821836"/>
            <a:ext cx="4405503" cy="5066346"/>
          </a:xfrm>
        </p:spPr>
      </p:pic>
      <p:sp>
        <p:nvSpPr>
          <p:cNvPr id="10" name="Freeform: Shape 11">
            <a:extLst>
              <a:ext uri="{FF2B5EF4-FFF2-40B4-BE49-F238E27FC236}">
                <a16:creationId xmlns:a16="http://schemas.microsoft.com/office/drawing/2014/main" id="{01A79B69-242C-3AEB-4A42-7A606A54C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57505" y="838985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14" name="Freeform: Shape 11">
            <a:extLst>
              <a:ext uri="{FF2B5EF4-FFF2-40B4-BE49-F238E27FC236}">
                <a16:creationId xmlns:a16="http://schemas.microsoft.com/office/drawing/2014/main" id="{E5D4DE6D-89C8-6FFF-287D-3F3BAD416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74436" y="3694919"/>
            <a:ext cx="1637958" cy="187385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B5C9D-E709-C143-D04E-AE5CA0168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856" y="489302"/>
            <a:ext cx="1027536" cy="832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B8458-0BE8-6FBA-2671-6700D0FBE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47717" y="489302"/>
            <a:ext cx="894727" cy="8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27CFACAA-3C03-D5A8-7617-D420F76FD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566004"/>
              </p:ext>
            </p:extLst>
          </p:nvPr>
        </p:nvGraphicFramePr>
        <p:xfrm>
          <a:off x="581709" y="721538"/>
          <a:ext cx="6481564" cy="976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F587EDD2-9875-BB22-EA44-23BA7636DFCB}"/>
              </a:ext>
            </a:extLst>
          </p:cNvPr>
          <p:cNvGraphicFramePr>
            <a:graphicFrameLocks noGrp="1"/>
          </p:cNvGraphicFramePr>
          <p:nvPr>
            <p:ph type="tbl" sz="quarter" idx="27"/>
            <p:extLst>
              <p:ext uri="{D42A27DB-BD31-4B8C-83A1-F6EECF244321}">
                <p14:modId xmlns:p14="http://schemas.microsoft.com/office/powerpoint/2010/main" val="468885815"/>
              </p:ext>
            </p:extLst>
          </p:nvPr>
        </p:nvGraphicFramePr>
        <p:xfrm>
          <a:off x="581709" y="1614198"/>
          <a:ext cx="10889796" cy="4317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2A972-7934-0DB2-9AED-CE0D7CBA852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D2F167-7B19-B711-C04F-128C3FFB5B04}"/>
              </a:ext>
            </a:extLst>
          </p:cNvPr>
          <p:cNvSpPr/>
          <p:nvPr/>
        </p:nvSpPr>
        <p:spPr>
          <a:xfrm>
            <a:off x="6802017" y="925946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8340A-2408-4F1F-12C9-CD6B7A3CA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79DE5-403A-B4D6-C9CE-ECF588012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608A6C1-C658-0F07-916B-8135B36DED12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539457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E94D9F1E-C6D3-1C09-1D17-7637D451D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960766"/>
              </p:ext>
            </p:extLst>
          </p:nvPr>
        </p:nvGraphicFramePr>
        <p:xfrm>
          <a:off x="5735760" y="671804"/>
          <a:ext cx="5731562" cy="577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88311474-DE91-611A-6B9C-C5D99126D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842291"/>
              </p:ext>
            </p:extLst>
          </p:nvPr>
        </p:nvGraphicFramePr>
        <p:xfrm>
          <a:off x="172022" y="839754"/>
          <a:ext cx="4829185" cy="149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681AB-301C-4DC8-7FBD-FAA2CC6606A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11</a:t>
            </a:fld>
            <a:endParaRPr lang="en-US" altLang="zh-C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D112C0-EA26-9014-84A5-DA155FCC5E7A}"/>
              </a:ext>
            </a:extLst>
          </p:cNvPr>
          <p:cNvSpPr/>
          <p:nvPr/>
        </p:nvSpPr>
        <p:spPr>
          <a:xfrm rot="21377604">
            <a:off x="3270993" y="1952285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4553540A-3C08-660B-9A9C-75B1C583E3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420711"/>
              </p:ext>
            </p:extLst>
          </p:nvPr>
        </p:nvGraphicFramePr>
        <p:xfrm>
          <a:off x="9781277" y="3223728"/>
          <a:ext cx="1642188" cy="1450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0CCC082-AD21-1EB6-985F-74E9C56C91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32995-7FD4-577F-DF51-9C479CD6AC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6F88663-C857-6BA4-0BC3-E838BF729A6F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  <p:pic>
        <p:nvPicPr>
          <p:cNvPr id="7" name="Graphic 6" descr="Bullseye outline">
            <a:extLst>
              <a:ext uri="{FF2B5EF4-FFF2-40B4-BE49-F238E27FC236}">
                <a16:creationId xmlns:a16="http://schemas.microsoft.com/office/drawing/2014/main" id="{9B6C42B7-1FFD-F861-F6C0-F4360100E7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80791" y="679076"/>
            <a:ext cx="454554" cy="454554"/>
          </a:xfrm>
          <a:prstGeom prst="rect">
            <a:avLst/>
          </a:prstGeom>
        </p:spPr>
      </p:pic>
      <p:pic>
        <p:nvPicPr>
          <p:cNvPr id="9" name="Graphic 8" descr="Cloud Computing outline">
            <a:extLst>
              <a:ext uri="{FF2B5EF4-FFF2-40B4-BE49-F238E27FC236}">
                <a16:creationId xmlns:a16="http://schemas.microsoft.com/office/drawing/2014/main" id="{DC9C02C4-FA7A-E76A-6820-80F49E6B93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5278559" y="1522582"/>
            <a:ext cx="454554" cy="454554"/>
          </a:xfrm>
          <a:prstGeom prst="rect">
            <a:avLst/>
          </a:prstGeom>
        </p:spPr>
      </p:pic>
      <p:pic>
        <p:nvPicPr>
          <p:cNvPr id="11" name="Graphic 10" descr="Checklist outline">
            <a:extLst>
              <a:ext uri="{FF2B5EF4-FFF2-40B4-BE49-F238E27FC236}">
                <a16:creationId xmlns:a16="http://schemas.microsoft.com/office/drawing/2014/main" id="{21013095-FE15-D856-34AB-ABF8448DC9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5289919" y="2473360"/>
            <a:ext cx="454554" cy="454554"/>
          </a:xfrm>
          <a:prstGeom prst="rect">
            <a:avLst/>
          </a:prstGeom>
        </p:spPr>
      </p:pic>
      <p:pic>
        <p:nvPicPr>
          <p:cNvPr id="12" name="Graphic 11" descr="Document outline">
            <a:extLst>
              <a:ext uri="{FF2B5EF4-FFF2-40B4-BE49-F238E27FC236}">
                <a16:creationId xmlns:a16="http://schemas.microsoft.com/office/drawing/2014/main" id="{5573EE5D-DBCF-32A9-A292-5A07A0E021F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289919" y="4692146"/>
            <a:ext cx="454554" cy="454554"/>
          </a:xfrm>
          <a:prstGeom prst="rect">
            <a:avLst/>
          </a:prstGeom>
        </p:spPr>
      </p:pic>
      <p:pic>
        <p:nvPicPr>
          <p:cNvPr id="14" name="Graphic 13" descr="Questions outline">
            <a:extLst>
              <a:ext uri="{FF2B5EF4-FFF2-40B4-BE49-F238E27FC236}">
                <a16:creationId xmlns:a16="http://schemas.microsoft.com/office/drawing/2014/main" id="{4C42A142-42AF-3D4F-EBAB-26E992F851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5204763" y="5459857"/>
            <a:ext cx="555967" cy="5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3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E94D9F1E-C6D3-1C09-1D17-7637D451D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797384"/>
              </p:ext>
            </p:extLst>
          </p:nvPr>
        </p:nvGraphicFramePr>
        <p:xfrm>
          <a:off x="5735760" y="671804"/>
          <a:ext cx="5731562" cy="577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88311474-DE91-611A-6B9C-C5D99126D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261721"/>
              </p:ext>
            </p:extLst>
          </p:nvPr>
        </p:nvGraphicFramePr>
        <p:xfrm>
          <a:off x="172022" y="839754"/>
          <a:ext cx="4829185" cy="149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681AB-301C-4DC8-7FBD-FAA2CC6606A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D112C0-EA26-9014-84A5-DA155FCC5E7A}"/>
              </a:ext>
            </a:extLst>
          </p:cNvPr>
          <p:cNvSpPr/>
          <p:nvPr/>
        </p:nvSpPr>
        <p:spPr>
          <a:xfrm rot="21377604">
            <a:off x="3160409" y="1970946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4A</a:t>
            </a: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4553540A-3C08-660B-9A9C-75B1C583E3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152339"/>
              </p:ext>
            </p:extLst>
          </p:nvPr>
        </p:nvGraphicFramePr>
        <p:xfrm>
          <a:off x="9781277" y="3746242"/>
          <a:ext cx="1642188" cy="1450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78B8F6D-A475-4DCC-1A62-F4F0D8C644F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DC26B7-8733-1DA0-BCD2-189E048209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9897BF0-A0B6-4529-9A44-A42B8E746368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  <p:pic>
        <p:nvPicPr>
          <p:cNvPr id="7" name="Graphic 6" descr="Bullseye outline">
            <a:extLst>
              <a:ext uri="{FF2B5EF4-FFF2-40B4-BE49-F238E27FC236}">
                <a16:creationId xmlns:a16="http://schemas.microsoft.com/office/drawing/2014/main" id="{89CD1D26-D999-7BFC-F2A4-AD59045AAC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28899" y="762384"/>
            <a:ext cx="454554" cy="454554"/>
          </a:xfrm>
          <a:prstGeom prst="rect">
            <a:avLst/>
          </a:prstGeom>
        </p:spPr>
      </p:pic>
      <p:pic>
        <p:nvPicPr>
          <p:cNvPr id="9" name="Graphic 8" descr="Typewriter outline">
            <a:extLst>
              <a:ext uri="{FF2B5EF4-FFF2-40B4-BE49-F238E27FC236}">
                <a16:creationId xmlns:a16="http://schemas.microsoft.com/office/drawing/2014/main" id="{83B26B8F-3ED3-46AC-47BF-27DFBD579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5281206" y="1673444"/>
            <a:ext cx="454554" cy="454554"/>
          </a:xfrm>
          <a:prstGeom prst="rect">
            <a:avLst/>
          </a:prstGeom>
        </p:spPr>
      </p:pic>
      <p:pic>
        <p:nvPicPr>
          <p:cNvPr id="11" name="Graphic 10" descr="Checklist outline">
            <a:extLst>
              <a:ext uri="{FF2B5EF4-FFF2-40B4-BE49-F238E27FC236}">
                <a16:creationId xmlns:a16="http://schemas.microsoft.com/office/drawing/2014/main" id="{FC86FA33-1359-4EB0-404C-1A3D36CA8B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5280791" y="2764055"/>
            <a:ext cx="454554" cy="454554"/>
          </a:xfrm>
          <a:prstGeom prst="rect">
            <a:avLst/>
          </a:prstGeom>
        </p:spPr>
      </p:pic>
      <p:pic>
        <p:nvPicPr>
          <p:cNvPr id="12" name="Graphic 11" descr="Document outline">
            <a:extLst>
              <a:ext uri="{FF2B5EF4-FFF2-40B4-BE49-F238E27FC236}">
                <a16:creationId xmlns:a16="http://schemas.microsoft.com/office/drawing/2014/main" id="{F1445AB9-2484-B764-2E18-1E92E951AD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286052" y="5302387"/>
            <a:ext cx="454554" cy="4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61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D75683-25F7-9D0A-4FDB-893ADD8CCE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Keberatan</a:t>
            </a:r>
            <a:endParaRPr lang="id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6CCED-2546-738D-2903-67CE5A0867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id-ID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569D82-FD54-D3DB-9772-44D51422A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566038"/>
              </p:ext>
            </p:extLst>
          </p:nvPr>
        </p:nvGraphicFramePr>
        <p:xfrm>
          <a:off x="4511791" y="300617"/>
          <a:ext cx="6599429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895395-8004-274E-AC10-2B8E7359195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A41998-714A-FF22-4E4F-AB16687F18C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643433-782D-F84A-4DB4-212CDCB9F4CE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0445157-C05B-1FF9-29AD-250A10A4B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75139"/>
              </p:ext>
            </p:extLst>
          </p:nvPr>
        </p:nvGraphicFramePr>
        <p:xfrm>
          <a:off x="1210460" y="1783470"/>
          <a:ext cx="9900760" cy="359282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58095">
                  <a:extLst>
                    <a:ext uri="{9D8B030D-6E8A-4147-A177-3AD203B41FA5}">
                      <a16:colId xmlns:a16="http://schemas.microsoft.com/office/drawing/2014/main" val="1350939810"/>
                    </a:ext>
                  </a:extLst>
                </a:gridCol>
                <a:gridCol w="2502209">
                  <a:extLst>
                    <a:ext uri="{9D8B030D-6E8A-4147-A177-3AD203B41FA5}">
                      <a16:colId xmlns:a16="http://schemas.microsoft.com/office/drawing/2014/main" val="2614008372"/>
                    </a:ext>
                  </a:extLst>
                </a:gridCol>
                <a:gridCol w="1980152">
                  <a:extLst>
                    <a:ext uri="{9D8B030D-6E8A-4147-A177-3AD203B41FA5}">
                      <a16:colId xmlns:a16="http://schemas.microsoft.com/office/drawing/2014/main" val="2240105345"/>
                    </a:ext>
                  </a:extLst>
                </a:gridCol>
                <a:gridCol w="1980152">
                  <a:extLst>
                    <a:ext uri="{9D8B030D-6E8A-4147-A177-3AD203B41FA5}">
                      <a16:colId xmlns:a16="http://schemas.microsoft.com/office/drawing/2014/main" val="4102891555"/>
                    </a:ext>
                  </a:extLst>
                </a:gridCol>
                <a:gridCol w="1980152">
                  <a:extLst>
                    <a:ext uri="{9D8B030D-6E8A-4147-A177-3AD203B41FA5}">
                      <a16:colId xmlns:a16="http://schemas.microsoft.com/office/drawing/2014/main" val="3409281637"/>
                    </a:ext>
                  </a:extLst>
                </a:gridCol>
              </a:tblGrid>
              <a:tr h="9410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Bidang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Besaran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Jaminan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Bentuk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Masa </a:t>
                      </a:r>
                      <a:r>
                        <a:rPr lang="en-US" dirty="0" err="1"/>
                        <a:t>Penjaminan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Masa </a:t>
                      </a:r>
                      <a:r>
                        <a:rPr lang="en-US" dirty="0" err="1"/>
                        <a:t>Klaim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167115"/>
                  </a:ext>
                </a:extLst>
              </a:tr>
              <a:tr h="788459">
                <a:tc>
                  <a:txBody>
                    <a:bodyPr/>
                    <a:lstStyle/>
                    <a:p>
                      <a:r>
                        <a:rPr lang="en-US" dirty="0" err="1"/>
                        <a:t>Kepabeanan</a:t>
                      </a:r>
                      <a:endParaRPr lang="en-US" dirty="0"/>
                    </a:p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Pasal</a:t>
                      </a:r>
                      <a:r>
                        <a:rPr lang="en-US" dirty="0"/>
                        <a:t> 5)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Sebesar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tagihan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harus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dibayar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Sesuai</a:t>
                      </a:r>
                      <a:r>
                        <a:rPr lang="en-US" dirty="0"/>
                        <a:t> PMK </a:t>
                      </a:r>
                      <a:r>
                        <a:rPr lang="en-US" dirty="0" err="1"/>
                        <a:t>Jaminan</a:t>
                      </a:r>
                      <a:r>
                        <a:rPr lang="en-US" dirty="0"/>
                        <a:t> di </a:t>
                      </a:r>
                      <a:r>
                        <a:rPr lang="en-US" dirty="0" err="1"/>
                        <a:t>bidang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kepabeanan</a:t>
                      </a:r>
                      <a:r>
                        <a:rPr lang="en-US" dirty="0"/>
                        <a:t> 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 </a:t>
                      </a:r>
                      <a:r>
                        <a:rPr lang="en-US" dirty="0" err="1"/>
                        <a:t>hari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sejak</a:t>
                      </a:r>
                      <a:r>
                        <a:rPr lang="en-US" dirty="0"/>
                        <a:t> tanggal terima </a:t>
                      </a:r>
                      <a:r>
                        <a:rPr lang="en-US" dirty="0" err="1"/>
                        <a:t>berkas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pengajuan</a:t>
                      </a:r>
                      <a:r>
                        <a:rPr lang="en-US" dirty="0"/>
                        <a:t> keberatan 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 </a:t>
                      </a:r>
                      <a:r>
                        <a:rPr lang="en-US" dirty="0" err="1"/>
                        <a:t>hari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sejak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berakhirnya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jangka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waktu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jaminan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990181"/>
                  </a:ext>
                </a:extLst>
              </a:tr>
              <a:tr h="788459">
                <a:tc>
                  <a:txBody>
                    <a:bodyPr/>
                    <a:lstStyle/>
                    <a:p>
                      <a:r>
                        <a:rPr lang="en-US" dirty="0"/>
                        <a:t>Cukai</a:t>
                      </a:r>
                    </a:p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Pasal</a:t>
                      </a:r>
                      <a:r>
                        <a:rPr lang="en-US" dirty="0"/>
                        <a:t> 7)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r>
                        <a:rPr lang="id-ID" dirty="0" err="1"/>
                        <a:t>ebesar</a:t>
                      </a:r>
                      <a:r>
                        <a:rPr lang="id-ID" dirty="0"/>
                        <a:t> kekurangan cukai dan/atau sanksi administrasi berupa denda yang ditetapkan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a. jaminan tunai; </a:t>
                      </a:r>
                    </a:p>
                    <a:p>
                      <a:r>
                        <a:rPr lang="fi-FI" dirty="0"/>
                        <a:t>b. jaminan bank; </a:t>
                      </a:r>
                    </a:p>
                    <a:p>
                      <a:r>
                        <a:rPr lang="fi-FI" dirty="0"/>
                        <a:t>c. jaminan dari perusahaan asuransi.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 </a:t>
                      </a:r>
                      <a:r>
                        <a:rPr lang="en-US" dirty="0" err="1"/>
                        <a:t>hari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sejak</a:t>
                      </a:r>
                      <a:r>
                        <a:rPr lang="en-US" dirty="0"/>
                        <a:t> tanggal terima </a:t>
                      </a:r>
                      <a:r>
                        <a:rPr lang="en-US" dirty="0" err="1"/>
                        <a:t>berkas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pengajuan</a:t>
                      </a:r>
                      <a:r>
                        <a:rPr lang="en-US" dirty="0"/>
                        <a:t> keberatan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 </a:t>
                      </a:r>
                      <a:r>
                        <a:rPr lang="en-US" dirty="0" err="1"/>
                        <a:t>hari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sejak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berakhirnya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jangka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waktu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jaminan</a:t>
                      </a:r>
                      <a:endParaRPr lang="id-ID" dirty="0"/>
                    </a:p>
                    <a:p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3552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8179355-EAB5-1F58-4E12-B54DE985D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EB5467-A508-7CFD-F4F3-45B460EC75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FAD472A-DFC1-1A49-1D38-6BDF1756659C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08433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1A7634-901F-7911-FC4F-0B9E5279A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621123"/>
              </p:ext>
            </p:extLst>
          </p:nvPr>
        </p:nvGraphicFramePr>
        <p:xfrm>
          <a:off x="581709" y="721538"/>
          <a:ext cx="8954177" cy="1418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27708-ED34-AD0F-828E-C82A925564D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7B013-C81C-9FE6-3FAD-E79A98EDA2A5}"/>
              </a:ext>
            </a:extLst>
          </p:cNvPr>
          <p:cNvSpPr/>
          <p:nvPr/>
        </p:nvSpPr>
        <p:spPr>
          <a:xfrm>
            <a:off x="9535886" y="1138649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176793-67B9-275E-51C6-02CACC4821E3}"/>
              </a:ext>
            </a:extLst>
          </p:cNvPr>
          <p:cNvCxnSpPr>
            <a:cxnSpLocks/>
          </p:cNvCxnSpPr>
          <p:nvPr/>
        </p:nvCxnSpPr>
        <p:spPr>
          <a:xfrm>
            <a:off x="746449" y="3349690"/>
            <a:ext cx="9983755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11C853-141A-4AE6-07D6-57B9E4BE6844}"/>
              </a:ext>
            </a:extLst>
          </p:cNvPr>
          <p:cNvCxnSpPr>
            <a:cxnSpLocks/>
          </p:cNvCxnSpPr>
          <p:nvPr/>
        </p:nvCxnSpPr>
        <p:spPr>
          <a:xfrm flipH="1">
            <a:off x="737118" y="2948474"/>
            <a:ext cx="9331" cy="802432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71E7F2-5076-9007-69CB-18C817E9018E}"/>
              </a:ext>
            </a:extLst>
          </p:cNvPr>
          <p:cNvCxnSpPr>
            <a:cxnSpLocks/>
          </p:cNvCxnSpPr>
          <p:nvPr/>
        </p:nvCxnSpPr>
        <p:spPr>
          <a:xfrm>
            <a:off x="10706877" y="2820125"/>
            <a:ext cx="0" cy="520194"/>
          </a:xfrm>
          <a:prstGeom prst="line">
            <a:avLst/>
          </a:prstGeom>
          <a:ln w="12700">
            <a:solidFill>
              <a:srgbClr val="F7932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5BCEF4-90F8-B197-4335-215598485789}"/>
              </a:ext>
            </a:extLst>
          </p:cNvPr>
          <p:cNvCxnSpPr>
            <a:cxnSpLocks/>
          </p:cNvCxnSpPr>
          <p:nvPr/>
        </p:nvCxnSpPr>
        <p:spPr>
          <a:xfrm flipH="1">
            <a:off x="5729774" y="3348732"/>
            <a:ext cx="6608" cy="554579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D697844-B0A9-0997-35C9-D8A0B4B0D52D}"/>
              </a:ext>
            </a:extLst>
          </p:cNvPr>
          <p:cNvSpPr/>
          <p:nvPr/>
        </p:nvSpPr>
        <p:spPr>
          <a:xfrm>
            <a:off x="747226" y="2886788"/>
            <a:ext cx="9959651" cy="13637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4D18DBA-A7EB-4D85-C37A-C0FFB2F637D8}"/>
              </a:ext>
            </a:extLst>
          </p:cNvPr>
          <p:cNvSpPr/>
          <p:nvPr/>
        </p:nvSpPr>
        <p:spPr>
          <a:xfrm>
            <a:off x="747225" y="3687307"/>
            <a:ext cx="4987991" cy="1252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Flowchart: Preparation 21">
            <a:extLst>
              <a:ext uri="{FF2B5EF4-FFF2-40B4-BE49-F238E27FC236}">
                <a16:creationId xmlns:a16="http://schemas.microsoft.com/office/drawing/2014/main" id="{D2656491-AF97-0644-11E7-2E1ACC2CE7B8}"/>
              </a:ext>
            </a:extLst>
          </p:cNvPr>
          <p:cNvSpPr/>
          <p:nvPr/>
        </p:nvSpPr>
        <p:spPr>
          <a:xfrm>
            <a:off x="5450633" y="3595534"/>
            <a:ext cx="1290733" cy="307777"/>
          </a:xfrm>
          <a:prstGeom prst="flowChartPreparation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 </a:t>
            </a:r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hari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Flowchart: Preparation 22">
            <a:extLst>
              <a:ext uri="{FF2B5EF4-FFF2-40B4-BE49-F238E27FC236}">
                <a16:creationId xmlns:a16="http://schemas.microsoft.com/office/drawing/2014/main" id="{037B2EA9-E5A1-FBF6-2EC1-22C383C6088B}"/>
              </a:ext>
            </a:extLst>
          </p:cNvPr>
          <p:cNvSpPr/>
          <p:nvPr/>
        </p:nvSpPr>
        <p:spPr>
          <a:xfrm>
            <a:off x="10436618" y="2785214"/>
            <a:ext cx="1290733" cy="307777"/>
          </a:xfrm>
          <a:prstGeom prst="flowChartPreparation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  <a:r>
              <a:rPr lang="en-US" sz="1400" b="0" cap="none" spc="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 </a:t>
            </a:r>
            <a:r>
              <a:rPr lang="en-US" sz="1400" b="0" cap="none" spc="0" dirty="0" err="1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hari</a:t>
            </a:r>
            <a:endParaRPr lang="en-US" sz="1400" b="0" cap="none" spc="0" dirty="0">
              <a:ln w="0"/>
              <a:solidFill>
                <a:srgbClr val="F7932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2F0718-A2DA-D56D-1284-52470926C3DA}"/>
              </a:ext>
            </a:extLst>
          </p:cNvPr>
          <p:cNvSpPr/>
          <p:nvPr/>
        </p:nvSpPr>
        <p:spPr>
          <a:xfrm>
            <a:off x="-513512" y="2580724"/>
            <a:ext cx="28275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Tanggal </a:t>
            </a:r>
            <a:r>
              <a:rPr lang="en-US" sz="1400" b="0" cap="none" spc="0" dirty="0" err="1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Penetapan</a:t>
            </a:r>
            <a:endParaRPr lang="en-US" sz="1400" b="0" cap="none" spc="0" dirty="0">
              <a:ln w="0"/>
              <a:solidFill>
                <a:srgbClr val="F7932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4587FB-1563-3C79-D300-87B6AA991DBF}"/>
              </a:ext>
            </a:extLst>
          </p:cNvPr>
          <p:cNvSpPr/>
          <p:nvPr/>
        </p:nvSpPr>
        <p:spPr>
          <a:xfrm>
            <a:off x="0" y="3790255"/>
            <a:ext cx="16753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Tanggal Terima Surat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Tagihan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EF0121-977A-2D1B-25A9-9CAE44B3ECCF}"/>
              </a:ext>
            </a:extLst>
          </p:cNvPr>
          <p:cNvSpPr/>
          <p:nvPr/>
        </p:nvSpPr>
        <p:spPr>
          <a:xfrm>
            <a:off x="4036881" y="2611893"/>
            <a:ext cx="28275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Keberatan di </a:t>
            </a:r>
            <a:r>
              <a:rPr lang="en-US" sz="1400" b="0" cap="none" spc="0" dirty="0" err="1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Bidang</a:t>
            </a:r>
            <a:r>
              <a:rPr lang="en-US" sz="1400" b="0" cap="none" spc="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400" b="0" cap="none" spc="0" dirty="0" err="1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Kepabeanan</a:t>
            </a:r>
            <a:endParaRPr lang="en-US" sz="1400" b="0" cap="none" spc="0" dirty="0">
              <a:ln w="0"/>
              <a:solidFill>
                <a:srgbClr val="F7932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58463-460E-3DD9-CBED-1A93FD166005}"/>
              </a:ext>
            </a:extLst>
          </p:cNvPr>
          <p:cNvSpPr/>
          <p:nvPr/>
        </p:nvSpPr>
        <p:spPr>
          <a:xfrm>
            <a:off x="2110789" y="3424383"/>
            <a:ext cx="226086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Keberatan di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Bidang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Cukai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0396BA99-A70A-30F0-548F-516FC62B6B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490472"/>
              </p:ext>
            </p:extLst>
          </p:nvPr>
        </p:nvGraphicFramePr>
        <p:xfrm>
          <a:off x="4935539" y="4161639"/>
          <a:ext cx="5696079" cy="1905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D7E4971-A2E5-E727-7265-108DFB9870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28BDC5-6B2D-6F06-1EDB-622543CDC8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4D09983-1EE7-9718-C14B-3861711CAF27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330958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7F0C-6BAE-DA6B-B10B-5EA15CA2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/>
              <a:t>“</a:t>
            </a:r>
            <a:r>
              <a:rPr lang="en-US" sz="4000" i="1" dirty="0" err="1"/>
              <a:t>Pasal</a:t>
            </a:r>
            <a:r>
              <a:rPr lang="en-US" sz="4000" i="1" dirty="0"/>
              <a:t> 13 </a:t>
            </a:r>
            <a:r>
              <a:rPr lang="en-US" sz="4000" i="1" dirty="0" err="1"/>
              <a:t>dihapus</a:t>
            </a:r>
            <a:r>
              <a:rPr lang="en-US" sz="4000" i="1" dirty="0"/>
              <a:t>”</a:t>
            </a:r>
            <a:endParaRPr lang="id-ID" sz="40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F9ED-50E8-9E49-FD71-3FD47E42A53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id-ID" sz="18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32040-72C0-F576-A863-25CCCE06AF9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15</a:t>
            </a:fld>
            <a:endParaRPr lang="en-US" altLang="zh-CN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C62FE-C2D9-A844-134B-B8D69CDF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7CFF5-CC30-1F7F-2185-ADED9D028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69A9366-2C24-82A2-3A33-A43475B0E7B4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715417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>
            <a:extLst>
              <a:ext uri="{FF2B5EF4-FFF2-40B4-BE49-F238E27FC236}">
                <a16:creationId xmlns:a16="http://schemas.microsoft.com/office/drawing/2014/main" id="{665F8A66-357E-228B-32C4-D06F9A4E8F8D}"/>
              </a:ext>
            </a:extLst>
          </p:cNvPr>
          <p:cNvSpPr/>
          <p:nvPr/>
        </p:nvSpPr>
        <p:spPr>
          <a:xfrm rot="10800000">
            <a:off x="725196" y="2857789"/>
            <a:ext cx="3905940" cy="9949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E94D9F1E-C6D3-1C09-1D17-7637D451D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597328"/>
              </p:ext>
            </p:extLst>
          </p:nvPr>
        </p:nvGraphicFramePr>
        <p:xfrm>
          <a:off x="5735760" y="671804"/>
          <a:ext cx="5731562" cy="577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88311474-DE91-611A-6B9C-C5D99126D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85938"/>
              </p:ext>
            </p:extLst>
          </p:nvPr>
        </p:nvGraphicFramePr>
        <p:xfrm>
          <a:off x="172022" y="839754"/>
          <a:ext cx="4829185" cy="149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E681AB-301C-4DC8-7FBD-FAA2CC6606A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D112C0-EA26-9014-84A5-DA155FCC5E7A}"/>
              </a:ext>
            </a:extLst>
          </p:cNvPr>
          <p:cNvSpPr/>
          <p:nvPr/>
        </p:nvSpPr>
        <p:spPr>
          <a:xfrm rot="21377604">
            <a:off x="3149700" y="1980276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A2DDA-89BD-27DB-E86C-D92024A66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9439C6-FF60-4B26-B6CC-9DF0A478B9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91C75-89F3-A166-3899-D4BAF5B2DF38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  <p:pic>
        <p:nvPicPr>
          <p:cNvPr id="6" name="Graphic 5" descr="Bullseye outline">
            <a:extLst>
              <a:ext uri="{FF2B5EF4-FFF2-40B4-BE49-F238E27FC236}">
                <a16:creationId xmlns:a16="http://schemas.microsoft.com/office/drawing/2014/main" id="{66EC397B-80F9-7816-B36E-522B2BFEBF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60313" y="893013"/>
            <a:ext cx="454554" cy="454554"/>
          </a:xfrm>
          <a:prstGeom prst="rect">
            <a:avLst/>
          </a:prstGeom>
        </p:spPr>
      </p:pic>
      <p:pic>
        <p:nvPicPr>
          <p:cNvPr id="9" name="Graphic 8" descr="Cloud Computing outline">
            <a:extLst>
              <a:ext uri="{FF2B5EF4-FFF2-40B4-BE49-F238E27FC236}">
                <a16:creationId xmlns:a16="http://schemas.microsoft.com/office/drawing/2014/main" id="{7AA14FD6-6916-0B3F-F865-C18E592688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5258920" y="1666155"/>
            <a:ext cx="454554" cy="454554"/>
          </a:xfrm>
          <a:prstGeom prst="rect">
            <a:avLst/>
          </a:prstGeom>
        </p:spPr>
      </p:pic>
      <p:pic>
        <p:nvPicPr>
          <p:cNvPr id="11" name="Graphic 10" descr="Checklist outline">
            <a:extLst>
              <a:ext uri="{FF2B5EF4-FFF2-40B4-BE49-F238E27FC236}">
                <a16:creationId xmlns:a16="http://schemas.microsoft.com/office/drawing/2014/main" id="{D38F40F3-445E-02E3-FDF9-141C7C2985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280791" y="2963729"/>
            <a:ext cx="454554" cy="454554"/>
          </a:xfrm>
          <a:prstGeom prst="rect">
            <a:avLst/>
          </a:prstGeom>
        </p:spPr>
      </p:pic>
      <p:pic>
        <p:nvPicPr>
          <p:cNvPr id="12" name="Graphic 11" descr="Document outline">
            <a:extLst>
              <a:ext uri="{FF2B5EF4-FFF2-40B4-BE49-F238E27FC236}">
                <a16:creationId xmlns:a16="http://schemas.microsoft.com/office/drawing/2014/main" id="{0885A15E-05E4-49BD-CA6B-E3FB6916F5E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289919" y="4807168"/>
            <a:ext cx="454554" cy="4545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703379-CAB5-B7AF-396D-BF3D3768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89" y="3092823"/>
            <a:ext cx="3149023" cy="1688906"/>
          </a:xfrm>
        </p:spPr>
        <p:txBody>
          <a:bodyPr/>
          <a:lstStyle/>
          <a:p>
            <a:r>
              <a:rPr lang="id-ID" sz="1400" i="1" dirty="0"/>
              <a:t>pengajuan keberatan </a:t>
            </a:r>
            <a:r>
              <a:rPr lang="id-ID" sz="1400" i="1" dirty="0" err="1"/>
              <a:t>yg</a:t>
            </a:r>
            <a:r>
              <a:rPr lang="id-ID" sz="1400" i="1" dirty="0"/>
              <a:t> disetujui TIDAK dapat diajukan kembali</a:t>
            </a:r>
            <a:r>
              <a:rPr lang="en-US" sz="1400" i="1" dirty="0"/>
              <a:t>”</a:t>
            </a:r>
            <a:endParaRPr lang="id-ID" sz="1400" i="1" dirty="0"/>
          </a:p>
        </p:txBody>
      </p:sp>
    </p:spTree>
    <p:extLst>
      <p:ext uri="{BB962C8B-B14F-4D97-AF65-F5344CB8AC3E}">
        <p14:creationId xmlns:p14="http://schemas.microsoft.com/office/powerpoint/2010/main" val="2124110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B8D2BB5-A3BA-C2C3-EE2A-44C0A3C68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844136"/>
              </p:ext>
            </p:extLst>
          </p:nvPr>
        </p:nvGraphicFramePr>
        <p:xfrm>
          <a:off x="4617411" y="825867"/>
          <a:ext cx="6643464" cy="5085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D9C956-548B-BDE4-FF8B-ABA9D1A8D7C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6022" r="6022"/>
          <a:stretch/>
        </p:blipFill>
        <p:spPr>
          <a:xfrm>
            <a:off x="1788170" y="2296125"/>
            <a:ext cx="1886360" cy="2144668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2CE998-4C25-3FCA-0B95-C1B425B48BD5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pic>
        <p:nvPicPr>
          <p:cNvPr id="19" name="Graphic 18" descr="Badge Follow with solid fill">
            <a:extLst>
              <a:ext uri="{FF2B5EF4-FFF2-40B4-BE49-F238E27FC236}">
                <a16:creationId xmlns:a16="http://schemas.microsoft.com/office/drawing/2014/main" id="{8B601C8C-2823-51DF-F56D-F1D17E90C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96031" y="2104848"/>
            <a:ext cx="914400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E708AC-8C8F-3CF7-8146-AD5E51C43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94EFB1-3740-1C63-BBED-8E79B90F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786A44D-4258-C064-7208-3EAD293C6CFE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2151426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1A7634-901F-7911-FC4F-0B9E5279A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445412"/>
              </p:ext>
            </p:extLst>
          </p:nvPr>
        </p:nvGraphicFramePr>
        <p:xfrm>
          <a:off x="1570703" y="633736"/>
          <a:ext cx="7759858" cy="1418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27708-ED34-AD0F-828E-C82A925564DA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7B013-C81C-9FE6-3FAD-E79A98EDA2A5}"/>
              </a:ext>
            </a:extLst>
          </p:cNvPr>
          <p:cNvSpPr/>
          <p:nvPr/>
        </p:nvSpPr>
        <p:spPr>
          <a:xfrm>
            <a:off x="9115830" y="1034814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176793-67B9-275E-51C6-02CACC4821E3}"/>
              </a:ext>
            </a:extLst>
          </p:cNvPr>
          <p:cNvCxnSpPr>
            <a:cxnSpLocks/>
          </p:cNvCxnSpPr>
          <p:nvPr/>
        </p:nvCxnSpPr>
        <p:spPr>
          <a:xfrm>
            <a:off x="746449" y="3349690"/>
            <a:ext cx="9983755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11C853-141A-4AE6-07D6-57B9E4BE6844}"/>
              </a:ext>
            </a:extLst>
          </p:cNvPr>
          <p:cNvCxnSpPr>
            <a:cxnSpLocks/>
          </p:cNvCxnSpPr>
          <p:nvPr/>
        </p:nvCxnSpPr>
        <p:spPr>
          <a:xfrm>
            <a:off x="746449" y="2915592"/>
            <a:ext cx="0" cy="434098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71E7F2-5076-9007-69CB-18C817E9018E}"/>
              </a:ext>
            </a:extLst>
          </p:cNvPr>
          <p:cNvCxnSpPr>
            <a:cxnSpLocks/>
          </p:cNvCxnSpPr>
          <p:nvPr/>
        </p:nvCxnSpPr>
        <p:spPr>
          <a:xfrm>
            <a:off x="10706877" y="2820125"/>
            <a:ext cx="0" cy="520194"/>
          </a:xfrm>
          <a:prstGeom prst="line">
            <a:avLst/>
          </a:prstGeom>
          <a:ln w="12700">
            <a:solidFill>
              <a:srgbClr val="F7932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D697844-B0A9-0997-35C9-D8A0B4B0D52D}"/>
              </a:ext>
            </a:extLst>
          </p:cNvPr>
          <p:cNvSpPr/>
          <p:nvPr/>
        </p:nvSpPr>
        <p:spPr>
          <a:xfrm>
            <a:off x="747226" y="2886788"/>
            <a:ext cx="9959651" cy="13637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2F0718-A2DA-D56D-1284-52470926C3DA}"/>
              </a:ext>
            </a:extLst>
          </p:cNvPr>
          <p:cNvSpPr/>
          <p:nvPr/>
        </p:nvSpPr>
        <p:spPr>
          <a:xfrm>
            <a:off x="218750" y="2411502"/>
            <a:ext cx="15492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400" b="0" cap="none" spc="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Tanda Terima Keberatan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EF0121-977A-2D1B-25A9-9CAE44B3ECCF}"/>
              </a:ext>
            </a:extLst>
          </p:cNvPr>
          <p:cNvSpPr/>
          <p:nvPr/>
        </p:nvSpPr>
        <p:spPr>
          <a:xfrm>
            <a:off x="4036881" y="2611893"/>
            <a:ext cx="28275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60 Hari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0396BA99-A70A-30F0-548F-516FC62B6B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205828"/>
              </p:ext>
            </p:extLst>
          </p:nvPr>
        </p:nvGraphicFramePr>
        <p:xfrm>
          <a:off x="7501457" y="3508310"/>
          <a:ext cx="3228747" cy="1905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20EC700-33EC-7890-910D-8B7F740F6784}"/>
              </a:ext>
            </a:extLst>
          </p:cNvPr>
          <p:cNvSpPr/>
          <p:nvPr/>
        </p:nvSpPr>
        <p:spPr>
          <a:xfrm>
            <a:off x="9932272" y="2392372"/>
            <a:ext cx="15492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rgbClr val="F7932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Keputusan Keberatan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7D8099-2A30-413A-4D2A-06BC2FAD04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7EF9B-51E9-EB49-481A-DFC0FA37C7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7DF078F-2997-F096-6E3A-42025B7D8EB5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  <p:pic>
        <p:nvPicPr>
          <p:cNvPr id="28" name="Graphic 27" descr="Flip calendar with solid fill">
            <a:extLst>
              <a:ext uri="{FF2B5EF4-FFF2-40B4-BE49-F238E27FC236}">
                <a16:creationId xmlns:a16="http://schemas.microsoft.com/office/drawing/2014/main" id="{1F372A00-4DB7-01C2-5CE5-31705F4796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4864" y="612212"/>
            <a:ext cx="1316982" cy="13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47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27CFACAA-3C03-D5A8-7617-D420F76FD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787667"/>
              </p:ext>
            </p:extLst>
          </p:nvPr>
        </p:nvGraphicFramePr>
        <p:xfrm>
          <a:off x="581709" y="721538"/>
          <a:ext cx="6481564" cy="976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F587EDD2-9875-BB22-EA44-23BA7636DFCB}"/>
              </a:ext>
            </a:extLst>
          </p:cNvPr>
          <p:cNvGraphicFramePr>
            <a:graphicFrameLocks noGrp="1"/>
          </p:cNvGraphicFramePr>
          <p:nvPr>
            <p:ph type="tbl" sz="quarter" idx="27"/>
            <p:extLst>
              <p:ext uri="{D42A27DB-BD31-4B8C-83A1-F6EECF244321}">
                <p14:modId xmlns:p14="http://schemas.microsoft.com/office/powerpoint/2010/main" val="2286951097"/>
              </p:ext>
            </p:extLst>
          </p:nvPr>
        </p:nvGraphicFramePr>
        <p:xfrm>
          <a:off x="581709" y="925947"/>
          <a:ext cx="10889796" cy="5493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2A972-7934-0DB2-9AED-CE0D7CBA852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19</a:t>
            </a:fld>
            <a:endParaRPr lang="en-US" altLang="zh-C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D2F167-7B19-B711-C04F-128C3FFB5B04}"/>
              </a:ext>
            </a:extLst>
          </p:cNvPr>
          <p:cNvSpPr/>
          <p:nvPr/>
        </p:nvSpPr>
        <p:spPr>
          <a:xfrm>
            <a:off x="6802017" y="925946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F736-A3C4-B797-A2C2-291B9B19A3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4D1A2-7153-E710-F840-C2AFD7423B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ABCF844-785C-5831-A7DB-F95E45A3EF4D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44115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18537-D028-9E9C-FB87-93F24955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6000" dirty="0" err="1"/>
              <a:t>Latar</a:t>
            </a:r>
            <a:r>
              <a:rPr lang="en-US" altLang="zh-CN" sz="6000" dirty="0"/>
              <a:t> </a:t>
            </a:r>
            <a:r>
              <a:rPr lang="en-US" altLang="zh-CN" sz="6000" dirty="0" err="1"/>
              <a:t>Belakang</a:t>
            </a:r>
            <a:endParaRPr lang="en-US" sz="60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0093B1-77CC-1E61-FB22-E136F94EAB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2400" dirty="0"/>
              <a:t>“untuk </a:t>
            </a:r>
            <a:r>
              <a:rPr lang="en-US" sz="2400" dirty="0" err="1"/>
              <a:t>mengakomodasi</a:t>
            </a:r>
            <a:r>
              <a:rPr lang="en-US" sz="2400" dirty="0"/>
              <a:t> </a:t>
            </a:r>
            <a:r>
              <a:rPr lang="en-US" sz="2400" dirty="0" err="1"/>
              <a:t>perkembangan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informasi dan </a:t>
            </a:r>
            <a:r>
              <a:rPr lang="en-US" sz="2400" dirty="0" err="1"/>
              <a:t>komunikasi</a:t>
            </a:r>
            <a:r>
              <a:rPr lang="en-US" sz="2400" dirty="0"/>
              <a:t>”</a:t>
            </a:r>
          </a:p>
        </p:txBody>
      </p:sp>
      <p:pic>
        <p:nvPicPr>
          <p:cNvPr id="12" name="Picture Placeholder 11" descr="People collaborating at computer">
            <a:extLst>
              <a:ext uri="{FF2B5EF4-FFF2-40B4-BE49-F238E27FC236}">
                <a16:creationId xmlns:a16="http://schemas.microsoft.com/office/drawing/2014/main" id="{8C4B5C6A-45B4-1976-622A-4CEB4E3211B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2"/>
          <a:srcRect/>
          <a:stretch/>
        </p:blipFill>
        <p:spPr>
          <a:xfrm>
            <a:off x="6682500" y="0"/>
            <a:ext cx="4572000" cy="6858000"/>
          </a:xfr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1FB993-29E1-3DBD-8335-7970016F8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4821" y="311581"/>
            <a:ext cx="1896941" cy="217161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7D952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767F8-4670-E83D-85F4-1446B8B9D46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47FEACEE-25B4-4A2D-B147-27296E36371D}" type="slidenum">
              <a:rPr lang="en-US" altLang="zh-CN" sz="1400" smtClean="0"/>
              <a:pPr/>
              <a:t>2</a:t>
            </a:fld>
            <a:endParaRPr lang="en-US" altLang="zh-CN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8BAEF3-EEE7-333F-875B-8763C5BA8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A973D-FC3A-3DFE-3F4C-451B0493F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9897F40-F2B3-CB2F-26D4-EAEE97D9A300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77554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1569D82-FD54-D3DB-9772-44D51422A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226718"/>
              </p:ext>
            </p:extLst>
          </p:nvPr>
        </p:nvGraphicFramePr>
        <p:xfrm>
          <a:off x="2577762" y="300760"/>
          <a:ext cx="6599429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643433-782D-F84A-4DB4-212CDCB9F4CE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20</a:t>
            </a:fld>
            <a:endParaRPr lang="en-US" altLang="zh-CN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0445157-C05B-1FF9-29AD-250A10A4B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773543"/>
              </p:ext>
            </p:extLst>
          </p:nvPr>
        </p:nvGraphicFramePr>
        <p:xfrm>
          <a:off x="1318413" y="2214829"/>
          <a:ext cx="10105052" cy="304418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024776">
                  <a:extLst>
                    <a:ext uri="{9D8B030D-6E8A-4147-A177-3AD203B41FA5}">
                      <a16:colId xmlns:a16="http://schemas.microsoft.com/office/drawing/2014/main" val="1350939810"/>
                    </a:ext>
                  </a:extLst>
                </a:gridCol>
                <a:gridCol w="2133428">
                  <a:extLst>
                    <a:ext uri="{9D8B030D-6E8A-4147-A177-3AD203B41FA5}">
                      <a16:colId xmlns:a16="http://schemas.microsoft.com/office/drawing/2014/main" val="2614008372"/>
                    </a:ext>
                  </a:extLst>
                </a:gridCol>
                <a:gridCol w="3946848">
                  <a:extLst>
                    <a:ext uri="{9D8B030D-6E8A-4147-A177-3AD203B41FA5}">
                      <a16:colId xmlns:a16="http://schemas.microsoft.com/office/drawing/2014/main" val="163586065"/>
                    </a:ext>
                  </a:extLst>
                </a:gridCol>
              </a:tblGrid>
              <a:tr h="9410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Diberitahukan</a:t>
                      </a:r>
                      <a:r>
                        <a:rPr lang="en-US" dirty="0"/>
                        <a:t> Oleh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Sifat </a:t>
                      </a:r>
                      <a:r>
                        <a:rPr lang="en-US" dirty="0" err="1"/>
                        <a:t>Gangguan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Operasional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Saluran</a:t>
                      </a:r>
                      <a:endParaRPr lang="id-ID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167115"/>
                  </a:ext>
                </a:extLst>
              </a:tr>
              <a:tr h="788459">
                <a:tc>
                  <a:txBody>
                    <a:bodyPr/>
                    <a:lstStyle/>
                    <a:p>
                      <a:r>
                        <a:rPr lang="en-US" dirty="0" err="1"/>
                        <a:t>Direktur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membidangi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teknologi</a:t>
                      </a:r>
                      <a:r>
                        <a:rPr lang="en-US" dirty="0"/>
                        <a:t> dan informasi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Nasional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Media digital kepada seluruh Kepala Kantor Wilayah dan Kepala Kantor Bea dan Cukai segera setelah terdapat gangguan operasional;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990181"/>
                  </a:ext>
                </a:extLst>
              </a:tr>
              <a:tr h="788459">
                <a:tc>
                  <a:txBody>
                    <a:bodyPr/>
                    <a:lstStyle/>
                    <a:p>
                      <a:r>
                        <a:rPr lang="en-US" dirty="0" err="1"/>
                        <a:t>Kepala</a:t>
                      </a:r>
                      <a:r>
                        <a:rPr lang="en-US" dirty="0"/>
                        <a:t> Kantor Bea dan Cukai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Lokal</a:t>
                      </a:r>
                      <a:endParaRPr lang="id-ID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r>
                        <a:rPr lang="id-ID" dirty="0" err="1"/>
                        <a:t>emberitahuan</a:t>
                      </a:r>
                      <a:r>
                        <a:rPr lang="id-ID" dirty="0"/>
                        <a:t> atau pengumuman dengan menggunakan media digital kepada pengguna</a:t>
                      </a:r>
                      <a:r>
                        <a:rPr lang="en-US" dirty="0"/>
                        <a:t> </a:t>
                      </a:r>
                      <a:r>
                        <a:rPr lang="id-ID" dirty="0"/>
                        <a:t>jasa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3552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0F53008-DA13-D073-EA90-1F91E6C99454}"/>
              </a:ext>
            </a:extLst>
          </p:cNvPr>
          <p:cNvSpPr/>
          <p:nvPr/>
        </p:nvSpPr>
        <p:spPr>
          <a:xfrm>
            <a:off x="9002704" y="671153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25A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CDF4F6-14E0-9B8B-4345-87F69644C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6F3AFA-C514-1292-5BB1-A633E297F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75F1C2F-DDA8-C714-FBD2-EB82FB749DE9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147146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27CFACAA-3C03-D5A8-7617-D420F76FD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080807"/>
              </p:ext>
            </p:extLst>
          </p:nvPr>
        </p:nvGraphicFramePr>
        <p:xfrm>
          <a:off x="581709" y="721538"/>
          <a:ext cx="6481564" cy="976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F587EDD2-9875-BB22-EA44-23BA7636DFCB}"/>
              </a:ext>
            </a:extLst>
          </p:cNvPr>
          <p:cNvGraphicFramePr>
            <a:graphicFrameLocks noGrp="1"/>
          </p:cNvGraphicFramePr>
          <p:nvPr>
            <p:ph type="tbl" sz="quarter" idx="27"/>
            <p:extLst>
              <p:ext uri="{D42A27DB-BD31-4B8C-83A1-F6EECF244321}">
                <p14:modId xmlns:p14="http://schemas.microsoft.com/office/powerpoint/2010/main" val="676418798"/>
              </p:ext>
            </p:extLst>
          </p:nvPr>
        </p:nvGraphicFramePr>
        <p:xfrm>
          <a:off x="1694847" y="1782149"/>
          <a:ext cx="9728618" cy="3853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2A972-7934-0DB2-9AED-CE0D7CBA852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7FEACEE-25B4-4A2D-B147-27296E36371D}" type="slidenum">
              <a:rPr lang="en-US" altLang="zh-CN" smtClean="0"/>
              <a:pPr/>
              <a:t>21</a:t>
            </a:fld>
            <a:endParaRPr lang="en-US" altLang="zh-C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D2F167-7B19-B711-C04F-128C3FFB5B04}"/>
              </a:ext>
            </a:extLst>
          </p:cNvPr>
          <p:cNvSpPr/>
          <p:nvPr/>
        </p:nvSpPr>
        <p:spPr>
          <a:xfrm>
            <a:off x="6802017" y="925946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8340A-2408-4F1F-12C9-CD6B7A3CA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79DE5-403A-B4D6-C9CE-ECF588012C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608A6C1-C658-0F07-916B-8135B36DED12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06838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AD2C8D04-263D-9589-1CFF-A5968D7C3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14" name="图片占位符 13" descr="People working in office">
            <a:extLst>
              <a:ext uri="{FF2B5EF4-FFF2-40B4-BE49-F238E27FC236}">
                <a16:creationId xmlns:a16="http://schemas.microsoft.com/office/drawing/2014/main" id="{496155F4-61B2-441D-9F16-788866450DA2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6" name="图片占位符 15" descr="People in an office discussing work over a laptop&#10;">
            <a:extLst>
              <a:ext uri="{FF2B5EF4-FFF2-40B4-BE49-F238E27FC236}">
                <a16:creationId xmlns:a16="http://schemas.microsoft.com/office/drawing/2014/main" id="{BCD5762E-DD49-42B3-9CA8-46A4AD7193E2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8" name="图片占位符 17" descr="Layout of website design sketches on white paper">
            <a:extLst>
              <a:ext uri="{FF2B5EF4-FFF2-40B4-BE49-F238E27FC236}">
                <a16:creationId xmlns:a16="http://schemas.microsoft.com/office/drawing/2014/main" id="{1051CD21-1408-4D13-BF0B-0D7013AD2D0C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93E4D5-4AD0-4740-096D-6822944C8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3093990"/>
            <a:ext cx="4727510" cy="187979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8" name="Picture Placeholder 27" descr="Businesswoman reviewing sticky notes on a wall">
            <a:extLst>
              <a:ext uri="{FF2B5EF4-FFF2-40B4-BE49-F238E27FC236}">
                <a16:creationId xmlns:a16="http://schemas.microsoft.com/office/drawing/2014/main" id="{B746A775-E65C-70F6-9DB4-E51F7F2DAECE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27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D51219C-5050-4255-85D7-CEE6E36D2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171" y="5873599"/>
            <a:ext cx="1195047" cy="55370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5DC9C5E-1D99-4368-BD11-8869C5EA2B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163343"/>
              </p:ext>
            </p:extLst>
          </p:nvPr>
        </p:nvGraphicFramePr>
        <p:xfrm>
          <a:off x="1235984" y="1664677"/>
          <a:ext cx="9447928" cy="2105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E1F522E-F1BB-9E40-F62A-38DBC567CB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548749"/>
              </p:ext>
            </p:extLst>
          </p:nvPr>
        </p:nvGraphicFramePr>
        <p:xfrm>
          <a:off x="1220075" y="4029676"/>
          <a:ext cx="9447926" cy="1696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F04606A8-F103-A77C-5C2B-B5C04641D91D}"/>
              </a:ext>
            </a:extLst>
          </p:cNvPr>
          <p:cNvSpPr txBox="1">
            <a:spLocks/>
          </p:cNvSpPr>
          <p:nvPr/>
        </p:nvSpPr>
        <p:spPr>
          <a:xfrm>
            <a:off x="1131675" y="854180"/>
            <a:ext cx="798887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 err="1"/>
              <a:t>Pokok-pokok</a:t>
            </a:r>
            <a:r>
              <a:rPr lang="en-US" altLang="zh-CN" sz="4000" dirty="0"/>
              <a:t> </a:t>
            </a:r>
            <a:r>
              <a:rPr lang="en-US" altLang="zh-CN" sz="4000" dirty="0" err="1"/>
              <a:t>perubahan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23383-35E2-E556-E178-0673A70022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0983" y="6253088"/>
            <a:ext cx="450772" cy="36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FA2E-3237-B473-0E53-E30A26F081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118923" y="6202062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736C504-92E3-2C47-5018-A59DE6407C49}"/>
              </a:ext>
            </a:extLst>
          </p:cNvPr>
          <p:cNvSpPr txBox="1">
            <a:spLocks/>
          </p:cNvSpPr>
          <p:nvPr/>
        </p:nvSpPr>
        <p:spPr>
          <a:xfrm>
            <a:off x="1963156" y="62568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28280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AC6EDE7-49B1-4CD3-9EFF-27499208F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171" y="5853469"/>
            <a:ext cx="1238496" cy="57383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Desktop Computer">
                <a:extLst>
                  <a:ext uri="{FF2B5EF4-FFF2-40B4-BE49-F238E27FC236}">
                    <a16:creationId xmlns:a16="http://schemas.microsoft.com/office/drawing/2014/main" id="{EE7EB501-6CD3-4B19-A259-69B476F89B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6265" y="1361511"/>
              <a:ext cx="4751231" cy="383151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51231" cy="3831512"/>
                    </a:xfrm>
                    <a:prstGeom prst="rect">
                      <a:avLst/>
                    </a:prstGeom>
                  </am3d:spPr>
                  <am3d:camera>
                    <am3d:pos x="0" y="0" z="567505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6613" d="1000000"/>
                    <am3d:preTrans dx="1810862" dy="-8491044" dz="-152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1456558" ay="1325037" az="57742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28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Desktop Computer">
                <a:extLst>
                  <a:ext uri="{FF2B5EF4-FFF2-40B4-BE49-F238E27FC236}">
                    <a16:creationId xmlns:a16="http://schemas.microsoft.com/office/drawing/2014/main" id="{EE7EB501-6CD3-4B19-A259-69B476F89B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265" y="1361511"/>
                <a:ext cx="4751231" cy="383151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Google Shape;249;p40">
            <a:extLst>
              <a:ext uri="{FF2B5EF4-FFF2-40B4-BE49-F238E27FC236}">
                <a16:creationId xmlns:a16="http://schemas.microsoft.com/office/drawing/2014/main" id="{FF246632-B957-4D46-95C9-E4C9E1FE16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611718"/>
            <a:ext cx="10291233" cy="6392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267" dirty="0" err="1"/>
              <a:t>Pengajuan</a:t>
            </a:r>
            <a:r>
              <a:rPr lang="en-US" sz="4267" dirty="0"/>
              <a:t> </a:t>
            </a:r>
            <a:r>
              <a:rPr lang="en-US" sz="4267" dirty="0" err="1"/>
              <a:t>Keberatan</a:t>
            </a:r>
            <a:r>
              <a:rPr lang="en-US" sz="4267" dirty="0"/>
              <a:t> </a:t>
            </a:r>
            <a:r>
              <a:rPr lang="en-US" sz="4267" dirty="0" err="1"/>
              <a:t>Secara</a:t>
            </a:r>
            <a:r>
              <a:rPr lang="en-US" sz="4267" dirty="0"/>
              <a:t> </a:t>
            </a:r>
            <a:r>
              <a:rPr lang="en-US" sz="4267" dirty="0" err="1"/>
              <a:t>Elektr</a:t>
            </a:r>
            <a:r>
              <a:rPr lang="en-US" sz="4267" dirty="0" err="1">
                <a:solidFill>
                  <a:schemeClr val="bg1"/>
                </a:solidFill>
              </a:rPr>
              <a:t>onik</a:t>
            </a:r>
            <a:r>
              <a:rPr lang="en-US" sz="4267" dirty="0"/>
              <a:t> </a:t>
            </a:r>
            <a:endParaRPr sz="4267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8E424B-1224-FD7B-A47E-3DB29753D510}"/>
              </a:ext>
            </a:extLst>
          </p:cNvPr>
          <p:cNvGrpSpPr/>
          <p:nvPr/>
        </p:nvGrpSpPr>
        <p:grpSpPr>
          <a:xfrm>
            <a:off x="5341259" y="1560384"/>
            <a:ext cx="6850741" cy="4052221"/>
            <a:chOff x="4129316" y="1083202"/>
            <a:chExt cx="4768806" cy="3039166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A3E34D5A-D7BF-6CB5-7301-3F79AF9E163D}"/>
                </a:ext>
              </a:extLst>
            </p:cNvPr>
            <p:cNvGraphicFramePr/>
            <p:nvPr/>
          </p:nvGraphicFramePr>
          <p:xfrm>
            <a:off x="4129316" y="1083202"/>
            <a:ext cx="4768806" cy="22333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792C70A3-FD41-7322-BD70-619F326E465B}"/>
                </a:ext>
              </a:extLst>
            </p:cNvPr>
            <p:cNvGraphicFramePr/>
            <p:nvPr/>
          </p:nvGraphicFramePr>
          <p:xfrm>
            <a:off x="4129316" y="3142345"/>
            <a:ext cx="4768806" cy="9800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3FA397-AE75-30A5-FDFA-6CD1321BBC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818" y="6042074"/>
            <a:ext cx="450772" cy="365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633DA6-0760-38F9-0101-FEB359116E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21758" y="5991048"/>
            <a:ext cx="447364" cy="416152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B3C1E6F-792D-A039-62A0-712C03FE7E92}"/>
              </a:ext>
            </a:extLst>
          </p:cNvPr>
          <p:cNvSpPr txBox="1">
            <a:spLocks/>
          </p:cNvSpPr>
          <p:nvPr/>
        </p:nvSpPr>
        <p:spPr>
          <a:xfrm>
            <a:off x="1165991" y="60458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94231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AC6EDE7-49B1-4CD3-9EFF-27499208F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171" y="5853469"/>
            <a:ext cx="1238496" cy="573836"/>
          </a:xfrm>
          <a:prstGeom prst="rect">
            <a:avLst/>
          </a:prstGeom>
        </p:spPr>
      </p:pic>
      <p:sp>
        <p:nvSpPr>
          <p:cNvPr id="9" name="Google Shape;249;p40">
            <a:extLst>
              <a:ext uri="{FF2B5EF4-FFF2-40B4-BE49-F238E27FC236}">
                <a16:creationId xmlns:a16="http://schemas.microsoft.com/office/drawing/2014/main" id="{FF246632-B957-4D46-95C9-E4C9E1FE16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0701" y="647700"/>
            <a:ext cx="11671300" cy="637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 err="1"/>
              <a:t>Permohonan</a:t>
            </a:r>
            <a:r>
              <a:rPr lang="en-US" sz="3600" dirty="0"/>
              <a:t> </a:t>
            </a:r>
            <a:r>
              <a:rPr lang="en-US" sz="3600" dirty="0" err="1"/>
              <a:t>Pencabutan</a:t>
            </a:r>
            <a:r>
              <a:rPr lang="en-US" sz="3600" dirty="0"/>
              <a:t> </a:t>
            </a:r>
            <a:r>
              <a:rPr lang="en-US" sz="3600" dirty="0" err="1"/>
              <a:t>Keberatan</a:t>
            </a:r>
            <a:r>
              <a:rPr lang="en-US" sz="3600" dirty="0"/>
              <a:t> </a:t>
            </a:r>
            <a:r>
              <a:rPr lang="en-US" sz="3600" dirty="0" err="1"/>
              <a:t>Secara</a:t>
            </a:r>
            <a:r>
              <a:rPr lang="en-US" sz="3600" dirty="0"/>
              <a:t> </a:t>
            </a:r>
            <a:r>
              <a:rPr lang="en-US" sz="3600" dirty="0" err="1"/>
              <a:t>Elektronik</a:t>
            </a:r>
            <a:r>
              <a:rPr lang="en-US" sz="3600" dirty="0"/>
              <a:t> </a:t>
            </a:r>
            <a:endParaRPr sz="36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Pre Inked Rubber Stamp">
                <a:extLst>
                  <a:ext uri="{FF2B5EF4-FFF2-40B4-BE49-F238E27FC236}">
                    <a16:creationId xmlns:a16="http://schemas.microsoft.com/office/drawing/2014/main" id="{A85C5FC5-3E23-42E5-86D1-A9353F0B0E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80086" y="1072605"/>
              <a:ext cx="3979997" cy="499307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979997" cy="4993079"/>
                    </a:xfrm>
                    <a:prstGeom prst="rect">
                      <a:avLst/>
                    </a:prstGeom>
                  </am3d:spPr>
                  <am3d:camera>
                    <am3d:pos x="0" y="0" z="713128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325655" ay="975697" az="132680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6286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Pre Inked Rubber Stamp">
                <a:extLst>
                  <a:ext uri="{FF2B5EF4-FFF2-40B4-BE49-F238E27FC236}">
                    <a16:creationId xmlns:a16="http://schemas.microsoft.com/office/drawing/2014/main" id="{A85C5FC5-3E23-42E5-86D1-A9353F0B0E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80086" y="1072605"/>
                <a:ext cx="3979997" cy="4993079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6BDE700-C111-27C1-3058-5A1B6A33AAF3}"/>
              </a:ext>
            </a:extLst>
          </p:cNvPr>
          <p:cNvGrpSpPr/>
          <p:nvPr/>
        </p:nvGrpSpPr>
        <p:grpSpPr>
          <a:xfrm>
            <a:off x="734964" y="1698453"/>
            <a:ext cx="6358408" cy="4581395"/>
            <a:chOff x="624028" y="1120945"/>
            <a:chExt cx="4768806" cy="3116261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E70A8A51-09C4-178F-E5B7-6DE12AA5BF2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36382986"/>
                </p:ext>
              </p:extLst>
            </p:nvPr>
          </p:nvGraphicFramePr>
          <p:xfrm>
            <a:off x="624028" y="1120945"/>
            <a:ext cx="4768806" cy="22333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2C32F528-FC4C-9E6E-6828-4C5B73FF6A50}"/>
                </a:ext>
              </a:extLst>
            </p:cNvPr>
            <p:cNvGraphicFramePr/>
            <p:nvPr/>
          </p:nvGraphicFramePr>
          <p:xfrm>
            <a:off x="624028" y="3199532"/>
            <a:ext cx="4768806" cy="10376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73D1BD-2246-99F2-23CF-15800D5813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926" y="6264811"/>
            <a:ext cx="450772" cy="365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F2997-C2C5-040E-6F8E-F58D519201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74866" y="6213785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948DBE9-D02C-0F88-B917-2805DD3D0A5B}"/>
              </a:ext>
            </a:extLst>
          </p:cNvPr>
          <p:cNvSpPr txBox="1">
            <a:spLocks/>
          </p:cNvSpPr>
          <p:nvPr/>
        </p:nvSpPr>
        <p:spPr>
          <a:xfrm>
            <a:off x="1119099" y="62685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Sosialisasi</a:t>
            </a:r>
            <a:r>
              <a:rPr lang="en-US" sz="1400" dirty="0">
                <a:solidFill>
                  <a:schemeClr val="bg1"/>
                </a:solidFill>
              </a:rPr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759167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AC6EDE7-49B1-4CD3-9EFF-27499208F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171" y="5853469"/>
            <a:ext cx="1238496" cy="573836"/>
          </a:xfrm>
          <a:prstGeom prst="rect">
            <a:avLst/>
          </a:prstGeom>
        </p:spPr>
      </p:pic>
      <p:sp>
        <p:nvSpPr>
          <p:cNvPr id="9" name="Google Shape;249;p40">
            <a:extLst>
              <a:ext uri="{FF2B5EF4-FFF2-40B4-BE49-F238E27FC236}">
                <a16:creationId xmlns:a16="http://schemas.microsoft.com/office/drawing/2014/main" id="{FF246632-B957-4D46-95C9-E4C9E1FE16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1245" y="832527"/>
            <a:ext cx="11671300" cy="637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en-US" sz="3733" dirty="0" err="1">
                <a:latin typeface="Anaheim" panose="020B0604020202020204" charset="0"/>
              </a:rPr>
              <a:t>Penerbitan</a:t>
            </a:r>
            <a:r>
              <a:rPr lang="en-US" sz="3733" dirty="0">
                <a:latin typeface="Anaheim" panose="020B0604020202020204" charset="0"/>
              </a:rPr>
              <a:t> &amp; </a:t>
            </a:r>
            <a:r>
              <a:rPr lang="en-US" sz="3733" dirty="0" err="1">
                <a:latin typeface="Anaheim" panose="020B0604020202020204" charset="0"/>
              </a:rPr>
              <a:t>Penyampaian</a:t>
            </a:r>
            <a:r>
              <a:rPr lang="en-US" sz="3733" dirty="0">
                <a:latin typeface="Anaheim" panose="020B0604020202020204" charset="0"/>
              </a:rPr>
              <a:t> Keputus</a:t>
            </a:r>
            <a:r>
              <a:rPr lang="en-US" sz="3733" dirty="0">
                <a:solidFill>
                  <a:schemeClr val="bg1"/>
                </a:solidFill>
                <a:latin typeface="Anaheim" panose="020B0604020202020204" charset="0"/>
              </a:rPr>
              <a:t>an </a:t>
            </a:r>
            <a:r>
              <a:rPr lang="en-US" sz="3733" dirty="0" err="1">
                <a:solidFill>
                  <a:schemeClr val="bg1"/>
                </a:solidFill>
                <a:latin typeface="Anaheim" panose="020B0604020202020204" charset="0"/>
              </a:rPr>
              <a:t>Keberatan</a:t>
            </a:r>
            <a:r>
              <a:rPr lang="en-US" sz="3733" dirty="0">
                <a:latin typeface="Anaheim" panose="020B0604020202020204" charset="0"/>
              </a:rPr>
              <a:t> </a:t>
            </a:r>
            <a:br>
              <a:rPr lang="en-US" sz="3733" dirty="0">
                <a:latin typeface="Anaheim" panose="020B0604020202020204" charset="0"/>
              </a:rPr>
            </a:br>
            <a:r>
              <a:rPr lang="en-US" sz="3733" dirty="0" err="1">
                <a:latin typeface="Anaheim" panose="020B0604020202020204" charset="0"/>
              </a:rPr>
              <a:t>Secara</a:t>
            </a:r>
            <a:r>
              <a:rPr lang="en-US" sz="3733" dirty="0">
                <a:latin typeface="Anaheim" panose="020B0604020202020204" charset="0"/>
              </a:rPr>
              <a:t> </a:t>
            </a:r>
            <a:r>
              <a:rPr lang="en-US" sz="3733" dirty="0" err="1">
                <a:latin typeface="Anaheim" panose="020B0604020202020204" charset="0"/>
              </a:rPr>
              <a:t>Elektronik</a:t>
            </a:r>
            <a:endParaRPr lang="en-ID" sz="3733" dirty="0">
              <a:latin typeface="Anaheim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Overdue bill">
                <a:extLst>
                  <a:ext uri="{FF2B5EF4-FFF2-40B4-BE49-F238E27FC236}">
                    <a16:creationId xmlns:a16="http://schemas.microsoft.com/office/drawing/2014/main" id="{FED73A50-E01F-4193-B943-F35BE829CC2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92078" y="2708323"/>
              <a:ext cx="3153041" cy="288693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53041" cy="2886931"/>
                    </a:xfrm>
                    <a:prstGeom prst="rect">
                      <a:avLst/>
                    </a:prstGeom>
                  </am3d:spPr>
                  <am3d:camera>
                    <am3d:pos x="0" y="0" z="612620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57329" d="1000000"/>
                    <am3d:preTrans dx="0" dy="-150188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4773" ay="1602557" az="-17805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888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Overdue bill">
                <a:extLst>
                  <a:ext uri="{FF2B5EF4-FFF2-40B4-BE49-F238E27FC236}">
                    <a16:creationId xmlns:a16="http://schemas.microsoft.com/office/drawing/2014/main" id="{FED73A50-E01F-4193-B943-F35BE829CC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2078" y="2708323"/>
                <a:ext cx="3153041" cy="28869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Pen 3">
                <a:extLst>
                  <a:ext uri="{FF2B5EF4-FFF2-40B4-BE49-F238E27FC236}">
                    <a16:creationId xmlns:a16="http://schemas.microsoft.com/office/drawing/2014/main" id="{1166DFA4-BB9F-44B0-825D-C81189BF383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969755">
              <a:off x="1961288" y="2171568"/>
              <a:ext cx="1761595" cy="290848"/>
            </p:xfrm>
            <a:graphic>
              <a:graphicData uri="http://schemas.microsoft.com/office/drawing/2017/model3d">
                <am3d:model3d r:embed="rId6">
                  <am3d:spPr>
                    <a:xfrm rot="19969755">
                      <a:off x="0" y="0"/>
                      <a:ext cx="1761595" cy="290848"/>
                    </a:xfrm>
                    <a:prstGeom prst="rect">
                      <a:avLst/>
                    </a:prstGeom>
                  </am3d:spPr>
                  <am3d:camera>
                    <am3d:pos x="0" y="0" z="475272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15178" d="1000000"/>
                    <am3d:preTrans dx="586957" dy="-355261" dz="-35505"/>
                    <am3d:scale>
                      <am3d:sx n="1000000" d="1000000"/>
                      <am3d:sy n="1000000" d="1000000"/>
                      <am3d:sz n="1000000" d="1000000"/>
                    </am3d:scale>
                    <am3d:rot ax="-2279393" ay="-152553" az="11904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8036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en 3">
                <a:extLst>
                  <a:ext uri="{FF2B5EF4-FFF2-40B4-BE49-F238E27FC236}">
                    <a16:creationId xmlns:a16="http://schemas.microsoft.com/office/drawing/2014/main" id="{1166DFA4-BB9F-44B0-825D-C81189BF38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969755">
                <a:off x="1961288" y="2171568"/>
                <a:ext cx="1761595" cy="290848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886440C-4D19-0BE7-DB1E-AF0FF93AFC1C}"/>
              </a:ext>
            </a:extLst>
          </p:cNvPr>
          <p:cNvGrpSpPr/>
          <p:nvPr/>
        </p:nvGrpSpPr>
        <p:grpSpPr>
          <a:xfrm>
            <a:off x="5341259" y="1725677"/>
            <a:ext cx="6358408" cy="3869576"/>
            <a:chOff x="4129316" y="1220186"/>
            <a:chExt cx="4768806" cy="2902182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C998FBC7-1136-5EB5-CA78-8C6B8D9E4CDC}"/>
                </a:ext>
              </a:extLst>
            </p:cNvPr>
            <p:cNvGraphicFramePr/>
            <p:nvPr/>
          </p:nvGraphicFramePr>
          <p:xfrm>
            <a:off x="4129316" y="1220186"/>
            <a:ext cx="4768806" cy="21673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29A4AD30-DFCD-0BB8-396B-F8C2620BF01C}"/>
                </a:ext>
              </a:extLst>
            </p:cNvPr>
            <p:cNvGraphicFramePr/>
            <p:nvPr/>
          </p:nvGraphicFramePr>
          <p:xfrm>
            <a:off x="4129316" y="3235186"/>
            <a:ext cx="4768806" cy="8871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2AE854-5F7A-1002-3EF7-E3F52E7645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3818" y="6053797"/>
            <a:ext cx="450772" cy="365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510DB-8754-4507-95EE-9F9797B47B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21758" y="6002771"/>
            <a:ext cx="447364" cy="41615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849C9C6-1D5D-A8C9-2978-60B7BB3D72D7}"/>
              </a:ext>
            </a:extLst>
          </p:cNvPr>
          <p:cNvSpPr txBox="1">
            <a:spLocks/>
          </p:cNvSpPr>
          <p:nvPr/>
        </p:nvSpPr>
        <p:spPr>
          <a:xfrm>
            <a:off x="1165991" y="60575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569958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AC6EDE7-49B1-4CD3-9EFF-27499208F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171" y="5853469"/>
            <a:ext cx="1238496" cy="573836"/>
          </a:xfrm>
          <a:prstGeom prst="rect">
            <a:avLst/>
          </a:prstGeom>
        </p:spPr>
      </p:pic>
      <p:sp>
        <p:nvSpPr>
          <p:cNvPr id="9" name="Google Shape;249;p40">
            <a:extLst>
              <a:ext uri="{FF2B5EF4-FFF2-40B4-BE49-F238E27FC236}">
                <a16:creationId xmlns:a16="http://schemas.microsoft.com/office/drawing/2014/main" id="{FF246632-B957-4D46-95C9-E4C9E1FE16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0701" y="647700"/>
            <a:ext cx="11671300" cy="6371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 algn="ctr"/>
            <a:r>
              <a:rPr lang="en-US" sz="3733" dirty="0" err="1">
                <a:latin typeface="Anaheim" panose="020B0604020202020204" charset="0"/>
              </a:rPr>
              <a:t>Pengaturan</a:t>
            </a:r>
            <a:r>
              <a:rPr lang="en-US" sz="3733" dirty="0">
                <a:latin typeface="Anaheim" panose="020B0604020202020204" charset="0"/>
              </a:rPr>
              <a:t> </a:t>
            </a:r>
            <a:r>
              <a:rPr lang="en-US" sz="3733" dirty="0" err="1">
                <a:latin typeface="Anaheim" panose="020B0604020202020204" charset="0"/>
              </a:rPr>
              <a:t>lainnya</a:t>
            </a:r>
            <a:r>
              <a:rPr lang="en-US" sz="3733" dirty="0">
                <a:latin typeface="Anaheim" panose="020B0604020202020204" charset="0"/>
              </a:rPr>
              <a:t> yang </a:t>
            </a:r>
            <a:r>
              <a:rPr lang="en-US" sz="3733" dirty="0" err="1">
                <a:latin typeface="Anaheim" panose="020B0604020202020204" charset="0"/>
              </a:rPr>
              <a:t>bersifat</a:t>
            </a:r>
            <a:r>
              <a:rPr lang="en-US" sz="3733" dirty="0">
                <a:latin typeface="Anaheim" panose="020B0604020202020204" charset="0"/>
              </a:rPr>
              <a:t> </a:t>
            </a:r>
            <a:r>
              <a:rPr lang="en-US" sz="3733" dirty="0" err="1">
                <a:latin typeface="Anaheim" panose="020B0604020202020204" charset="0"/>
              </a:rPr>
              <a:t>penyesuaian</a:t>
            </a:r>
            <a:r>
              <a:rPr lang="en-US" sz="3733" dirty="0">
                <a:latin typeface="Anaheim" panose="020B0604020202020204" charset="0"/>
              </a:rPr>
              <a:t> </a:t>
            </a:r>
            <a:r>
              <a:rPr lang="en-US" sz="3733" dirty="0" err="1">
                <a:latin typeface="Anaheim" panose="020B0604020202020204" charset="0"/>
              </a:rPr>
              <a:t>dengan</a:t>
            </a:r>
            <a:r>
              <a:rPr lang="en-US" sz="3733" dirty="0">
                <a:latin typeface="Anaheim" panose="020B0604020202020204" charset="0"/>
              </a:rPr>
              <a:t> </a:t>
            </a:r>
            <a:r>
              <a:rPr lang="en-US" sz="3733" dirty="0" err="1">
                <a:latin typeface="Anaheim" panose="020B0604020202020204" charset="0"/>
              </a:rPr>
              <a:t>perubahan</a:t>
            </a:r>
            <a:r>
              <a:rPr lang="en-US" sz="3733" dirty="0">
                <a:latin typeface="Anaheim" panose="020B0604020202020204" charset="0"/>
              </a:rPr>
              <a:t> </a:t>
            </a:r>
            <a:r>
              <a:rPr lang="en-US" sz="3733" dirty="0" err="1">
                <a:latin typeface="Anaheim" panose="020B0604020202020204" charset="0"/>
              </a:rPr>
              <a:t>pelayanan</a:t>
            </a:r>
            <a:r>
              <a:rPr lang="en-US" sz="3733" dirty="0">
                <a:latin typeface="Anaheim" panose="020B0604020202020204" charset="0"/>
              </a:rPr>
              <a:t> </a:t>
            </a:r>
            <a:r>
              <a:rPr lang="en-US" sz="3733" dirty="0" err="1">
                <a:latin typeface="Anaheim" panose="020B0604020202020204" charset="0"/>
              </a:rPr>
              <a:t>keberatan</a:t>
            </a:r>
            <a:endParaRPr lang="en-ID" sz="3733" dirty="0">
              <a:latin typeface="Anaheim" panose="020B060402020202020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File folder with contents">
                <a:extLst>
                  <a:ext uri="{FF2B5EF4-FFF2-40B4-BE49-F238E27FC236}">
                    <a16:creationId xmlns:a16="http://schemas.microsoft.com/office/drawing/2014/main" id="{E6439D59-CC22-402E-A6F5-F248E972B9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91369" y="1890276"/>
              <a:ext cx="4157535" cy="405613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157535" cy="4056131"/>
                    </a:xfrm>
                    <a:prstGeom prst="rect">
                      <a:avLst/>
                    </a:prstGeom>
                  </am3d:spPr>
                  <am3d:camera>
                    <am3d:pos x="0" y="0" z="615470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46901" d="1000000"/>
                    <am3d:preTrans dx="0" dy="-13710234" dz="362805"/>
                    <am3d:scale>
                      <am3d:sx n="1000000" d="1000000"/>
                      <am3d:sy n="1000000" d="1000000"/>
                      <am3d:sz n="1000000" d="1000000"/>
                    </am3d:scale>
                    <am3d:rot ax="2940159" ay="2193881" az="206553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9607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File folder with contents">
                <a:extLst>
                  <a:ext uri="{FF2B5EF4-FFF2-40B4-BE49-F238E27FC236}">
                    <a16:creationId xmlns:a16="http://schemas.microsoft.com/office/drawing/2014/main" id="{E6439D59-CC22-402E-A6F5-F248E972B9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1369" y="1890276"/>
                <a:ext cx="4157535" cy="4056131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05874143-105F-7363-82EB-66B166589396}"/>
              </a:ext>
            </a:extLst>
          </p:cNvPr>
          <p:cNvGrpSpPr/>
          <p:nvPr/>
        </p:nvGrpSpPr>
        <p:grpSpPr>
          <a:xfrm>
            <a:off x="801309" y="1805899"/>
            <a:ext cx="6358408" cy="3869576"/>
            <a:chOff x="4129316" y="1220186"/>
            <a:chExt cx="4768806" cy="2902182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49EA2B0D-0440-E271-DD37-14A1EFBFC26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52718569"/>
                </p:ext>
              </p:extLst>
            </p:nvPr>
          </p:nvGraphicFramePr>
          <p:xfrm>
            <a:off x="4129316" y="1220186"/>
            <a:ext cx="4768806" cy="21673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5E6FBE57-36B7-40D6-1221-B43211D307CD}"/>
                </a:ext>
              </a:extLst>
            </p:cNvPr>
            <p:cNvGraphicFramePr/>
            <p:nvPr/>
          </p:nvGraphicFramePr>
          <p:xfrm>
            <a:off x="4129316" y="3235186"/>
            <a:ext cx="4768806" cy="8871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E43E43-DD58-44AF-F86C-0D13B27A1C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0B1FA8-DB25-8FCB-99CE-641FCCC41C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9B36218-ECC8-F44A-E7AD-9C5D92984C87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Sosialisasi</a:t>
            </a:r>
            <a:r>
              <a:rPr lang="en-US" sz="1400" dirty="0">
                <a:solidFill>
                  <a:schemeClr val="bg1"/>
                </a:solidFill>
              </a:rPr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290954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7F0C-6BAE-DA6B-B10B-5EA15CA2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983" y="491119"/>
            <a:ext cx="6150709" cy="3759159"/>
          </a:xfrm>
        </p:spPr>
        <p:txBody>
          <a:bodyPr/>
          <a:lstStyle/>
          <a:p>
            <a:r>
              <a:rPr lang="en-US" sz="2400" i="1" dirty="0"/>
              <a:t>“</a:t>
            </a:r>
            <a:r>
              <a:rPr lang="en-US" sz="2400" i="1" dirty="0" err="1"/>
              <a:t>Pengaturan</a:t>
            </a:r>
            <a:r>
              <a:rPr lang="en-US" sz="2400" i="1" dirty="0"/>
              <a:t> </a:t>
            </a:r>
            <a:r>
              <a:rPr lang="en-US" sz="2400" i="1" dirty="0" err="1"/>
              <a:t>dalam</a:t>
            </a:r>
            <a:r>
              <a:rPr lang="en-US" sz="2400" i="1" dirty="0"/>
              <a:t> </a:t>
            </a:r>
            <a:r>
              <a:rPr lang="en-US" sz="2400" i="1" dirty="0" err="1"/>
              <a:t>Batang</a:t>
            </a:r>
            <a:r>
              <a:rPr lang="en-US" sz="2400" i="1" dirty="0"/>
              <a:t> </a:t>
            </a:r>
            <a:r>
              <a:rPr lang="en-US" sz="2400" i="1" dirty="0" err="1"/>
              <a:t>Tubuh</a:t>
            </a:r>
            <a:r>
              <a:rPr lang="en-US" sz="2400" i="1" dirty="0"/>
              <a:t> PMK </a:t>
            </a:r>
            <a:r>
              <a:rPr lang="en-US" sz="2400" i="1" dirty="0" err="1"/>
              <a:t>Nomor</a:t>
            </a:r>
            <a:r>
              <a:rPr lang="en-US" sz="2400" i="1" dirty="0"/>
              <a:t> 136/PMK.04/2022 </a:t>
            </a:r>
            <a:r>
              <a:rPr lang="en-US" sz="2400" i="1" dirty="0" err="1"/>
              <a:t>tentang</a:t>
            </a:r>
            <a:r>
              <a:rPr lang="en-US" sz="2400" i="1" dirty="0"/>
              <a:t> </a:t>
            </a:r>
            <a:r>
              <a:rPr lang="en-US" sz="2400" i="1" dirty="0" err="1"/>
              <a:t>Perubahan</a:t>
            </a:r>
            <a:r>
              <a:rPr lang="en-US" sz="2400" i="1" dirty="0"/>
              <a:t> </a:t>
            </a:r>
            <a:r>
              <a:rPr lang="en-US" sz="2400" i="1" dirty="0" err="1"/>
              <a:t>atas</a:t>
            </a:r>
            <a:r>
              <a:rPr lang="en-US" sz="2400" i="1" dirty="0"/>
              <a:t> </a:t>
            </a:r>
            <a:r>
              <a:rPr lang="en-US" sz="2400" i="1" dirty="0" err="1"/>
              <a:t>Peraturan</a:t>
            </a:r>
            <a:r>
              <a:rPr lang="en-US" sz="2400" i="1" dirty="0"/>
              <a:t> Menteri </a:t>
            </a:r>
            <a:r>
              <a:rPr lang="en-US" sz="2400" i="1" dirty="0" err="1"/>
              <a:t>Keuangan</a:t>
            </a:r>
            <a:r>
              <a:rPr lang="en-US" sz="2400" i="1" dirty="0"/>
              <a:t> </a:t>
            </a:r>
            <a:r>
              <a:rPr lang="en-US" sz="2400" i="1" dirty="0" err="1"/>
              <a:t>Nomor</a:t>
            </a:r>
            <a:r>
              <a:rPr lang="en-US" sz="2400" i="1" dirty="0"/>
              <a:t> 51/PMK.04/2017 </a:t>
            </a:r>
            <a:r>
              <a:rPr lang="en-US" sz="2400" i="1" dirty="0" err="1"/>
              <a:t>tentang</a:t>
            </a:r>
            <a:r>
              <a:rPr lang="en-US" sz="2400" i="1" dirty="0"/>
              <a:t> </a:t>
            </a:r>
            <a:r>
              <a:rPr lang="en-US" sz="2400" i="1" dirty="0" err="1"/>
              <a:t>Keberatan</a:t>
            </a:r>
            <a:r>
              <a:rPr lang="en-US" sz="2400" i="1" dirty="0"/>
              <a:t> di </a:t>
            </a:r>
            <a:r>
              <a:rPr lang="en-US" sz="2400" i="1" dirty="0" err="1"/>
              <a:t>Bidang</a:t>
            </a:r>
            <a:r>
              <a:rPr lang="en-US" sz="2400" i="1" dirty="0"/>
              <a:t> </a:t>
            </a:r>
            <a:r>
              <a:rPr lang="en-US" sz="2400" i="1" dirty="0" err="1"/>
              <a:t>Kepabeanan</a:t>
            </a:r>
            <a:r>
              <a:rPr lang="en-US" sz="2400" i="1" dirty="0"/>
              <a:t> dan </a:t>
            </a:r>
            <a:r>
              <a:rPr lang="en-US" sz="2400" i="1" dirty="0" err="1"/>
              <a:t>Cukai</a:t>
            </a:r>
            <a:r>
              <a:rPr lang="en-US" sz="2400" i="1" dirty="0"/>
              <a:t>”</a:t>
            </a:r>
            <a:endParaRPr lang="id-ID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32040-72C0-F576-A863-25CCCE06AF9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8</a:t>
            </a:fld>
            <a:endParaRPr lang="en-US" altLang="zh-CN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C62FE-C2D9-A844-134B-B8D69CDF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7CFF5-CC30-1F7F-2185-ADED9D028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69A9366-2C24-82A2-3A33-A43475B0E7B4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1051353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Laptop with phone and calculator">
            <a:extLst>
              <a:ext uri="{FF2B5EF4-FFF2-40B4-BE49-F238E27FC236}">
                <a16:creationId xmlns:a16="http://schemas.microsoft.com/office/drawing/2014/main" id="{8AFC7CE2-9F83-6C03-9E34-9E49C75A1875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96" r="5996"/>
          <a:stretch>
            <a:fillRect/>
          </a:stretch>
        </p:blipFill>
        <p:spPr/>
      </p:pic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A80E0453-D323-1BD6-CDD4-66A380F3A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2487045"/>
              </p:ext>
            </p:extLst>
          </p:nvPr>
        </p:nvGraphicFramePr>
        <p:xfrm>
          <a:off x="4114801" y="373224"/>
          <a:ext cx="5542384" cy="92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C7500-E032-DBB5-A780-8247E3B7367B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FEACEE-25B4-4A2D-B147-27296E36371D}" type="slidenum">
              <a:rPr lang="en-US" altLang="zh-CN" noProof="0" smtClean="0"/>
              <a:pPr>
                <a:spcAft>
                  <a:spcPts val="600"/>
                </a:spcAft>
              </a:pPr>
              <a:t>9</a:t>
            </a:fld>
            <a:endParaRPr lang="en-US" altLang="zh-CN" noProof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CF82990-C788-8609-8E42-7AE2A6FA96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040206"/>
              </p:ext>
            </p:extLst>
          </p:nvPr>
        </p:nvGraphicFramePr>
        <p:xfrm>
          <a:off x="4254759" y="1583941"/>
          <a:ext cx="6939410" cy="4633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A16A42-676C-3C56-67ED-B071E6E2D2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17D52-C529-0ECE-D14D-3136545E6B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224212" y="1451412"/>
            <a:ext cx="796114" cy="5879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15B3A0-B81B-9168-D186-EF0F8AFCA5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381793" y="5304834"/>
            <a:ext cx="842419" cy="6221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FC75543-9B2F-15BB-E04C-3C507CD4F740}"/>
              </a:ext>
            </a:extLst>
          </p:cNvPr>
          <p:cNvSpPr/>
          <p:nvPr/>
        </p:nvSpPr>
        <p:spPr>
          <a:xfrm>
            <a:off x="9302622" y="565039"/>
            <a:ext cx="2191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Pasal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29062-1816-0348-ED3D-B4E6699037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818" y="6217919"/>
            <a:ext cx="450772" cy="365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9155BB-BD53-876C-2100-39281890E8E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21758" y="6166893"/>
            <a:ext cx="447364" cy="416152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0DF9195-1290-F161-B429-3940B52F4D26}"/>
              </a:ext>
            </a:extLst>
          </p:cNvPr>
          <p:cNvSpPr txBox="1">
            <a:spLocks/>
          </p:cNvSpPr>
          <p:nvPr/>
        </p:nvSpPr>
        <p:spPr>
          <a:xfrm>
            <a:off x="1165991" y="62216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Sosialisasi</a:t>
            </a:r>
            <a:r>
              <a:rPr lang="en-US" sz="1400" dirty="0"/>
              <a:t> PMK No. 136/PMK.04/2022</a:t>
            </a:r>
          </a:p>
        </p:txBody>
      </p:sp>
    </p:spTree>
    <p:extLst>
      <p:ext uri="{BB962C8B-B14F-4D97-AF65-F5344CB8AC3E}">
        <p14:creationId xmlns:p14="http://schemas.microsoft.com/office/powerpoint/2010/main" val="32955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Custom 9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803"/>
      </a:accent2>
      <a:accent3>
        <a:srgbClr val="DCD3CC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presentation light - tm89027928_Win22_jx_v15" id="{E4F720B1-AC3A-441F-B00A-6ECF71D2AB0C}" vid="{71933BEE-9DD7-4D62-B50F-A654080E9C9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A4D1D3-B327-4D60-927D-26045FF4AF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C81503-9DEF-42F3-A99B-D5E0223E195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F156100-9533-4411-B0C0-FA18F914F7B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light</Template>
  <TotalTime>1176</TotalTime>
  <Words>1435</Words>
  <Application>Microsoft Office PowerPoint</Application>
  <PresentationFormat>Widescreen</PresentationFormat>
  <Paragraphs>253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等线</vt:lpstr>
      <vt:lpstr>Abadi</vt:lpstr>
      <vt:lpstr>Anaheim</vt:lpstr>
      <vt:lpstr>Arial</vt:lpstr>
      <vt:lpstr>Calibri</vt:lpstr>
      <vt:lpstr>Posterama Text Black</vt:lpstr>
      <vt:lpstr>Posterama Text SemiBold</vt:lpstr>
      <vt:lpstr>Office 主题​​</vt:lpstr>
      <vt:lpstr>  PMK Nomor 136/PMK.04/2022 tentang Perubahan atas Peraturan Menteri Keuangan Nomor 51/PMK.04/2017 tentang Keberatan di Bidang Kepabeanan dan Cukai</vt:lpstr>
      <vt:lpstr>Latar Belakang</vt:lpstr>
      <vt:lpstr>PowerPoint Presentation</vt:lpstr>
      <vt:lpstr>Pengajuan Keberatan Secara Elektronik </vt:lpstr>
      <vt:lpstr>Permohonan Pencabutan Keberatan Secara Elektronik </vt:lpstr>
      <vt:lpstr>Penerbitan &amp; Penyampaian Keputusan Keberatan  Secara Elektronik</vt:lpstr>
      <vt:lpstr>Pengaturan lainnya yang bersifat penyesuaian dengan perubahan pelayanan keberatan</vt:lpstr>
      <vt:lpstr>“Pengaturan dalam Batang Tubuh PMK Nomor 136/PMK.04/2022 tentang Perubahan atas Peraturan Menteri Keuangan Nomor 51/PMK.04/2017 tentang Keberatan di Bidang Kepabeanan dan Cukai”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“Pasal 13 dihapus”</vt:lpstr>
      <vt:lpstr>pengajuan keberatan yg disetujui TIDAK dapat diajukan kembali”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SOSIALISASI  PMK Nomor 136/PMK.04/2022 tentang Perubahan atas Peraturan Menteri Keuangan Nomor 51/PMK.04/2017 tentang Keberatan di Bidang Kepabeanan dan Cukai</dc:title>
  <dc:creator>masbas studio</dc:creator>
  <cp:lastModifiedBy>Wachid  Usman</cp:lastModifiedBy>
  <cp:revision>7</cp:revision>
  <dcterms:created xsi:type="dcterms:W3CDTF">2022-10-24T06:43:57Z</dcterms:created>
  <dcterms:modified xsi:type="dcterms:W3CDTF">2024-07-08T00:02:05Z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