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3" r:id="rId1"/>
    <p:sldMasterId id="2147483693" r:id="rId2"/>
    <p:sldMasterId id="2147483708" r:id="rId3"/>
    <p:sldMasterId id="2147483792" r:id="rId4"/>
  </p:sldMasterIdLst>
  <p:notesMasterIdLst>
    <p:notesMasterId r:id="rId30"/>
  </p:notesMasterIdLst>
  <p:sldIdLst>
    <p:sldId id="369" r:id="rId5"/>
    <p:sldId id="366" r:id="rId6"/>
    <p:sldId id="368" r:id="rId7"/>
    <p:sldId id="382" r:id="rId8"/>
    <p:sldId id="274" r:id="rId9"/>
    <p:sldId id="264" r:id="rId10"/>
    <p:sldId id="372" r:id="rId11"/>
    <p:sldId id="371" r:id="rId12"/>
    <p:sldId id="373" r:id="rId13"/>
    <p:sldId id="374" r:id="rId14"/>
    <p:sldId id="269" r:id="rId15"/>
    <p:sldId id="270" r:id="rId16"/>
    <p:sldId id="271" r:id="rId17"/>
    <p:sldId id="375" r:id="rId18"/>
    <p:sldId id="376" r:id="rId19"/>
    <p:sldId id="275" r:id="rId20"/>
    <p:sldId id="281" r:id="rId21"/>
    <p:sldId id="277" r:id="rId22"/>
    <p:sldId id="278" r:id="rId23"/>
    <p:sldId id="279" r:id="rId24"/>
    <p:sldId id="259" r:id="rId25"/>
    <p:sldId id="379" r:id="rId26"/>
    <p:sldId id="380" r:id="rId27"/>
    <p:sldId id="381" r:id="rId28"/>
    <p:sldId id="377" r:id="rId29"/>
  </p:sldIdLst>
  <p:sldSz cx="9144000" cy="5143500" type="screen16x9"/>
  <p:notesSz cx="6858000" cy="9144000"/>
  <p:embeddedFontLst>
    <p:embeddedFont>
      <p:font typeface="Arial Black" panose="020B0604020202020204" pitchFamily="34" charset="0"/>
      <p:bold r:id="rId31"/>
    </p:embeddedFont>
    <p:embeddedFont>
      <p:font typeface="Arial Narrow" panose="020B0606020202030204" pitchFamily="34" charset="0"/>
      <p:regular r:id="rId32"/>
      <p:bold r:id="rId33"/>
      <p:italic r:id="rId34"/>
      <p:boldItalic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Calibri Light" panose="020F0302020204030204" pitchFamily="34" charset="0"/>
      <p:regular r:id="rId40"/>
      <p:italic r:id="rId41"/>
    </p:embeddedFont>
    <p:embeddedFont>
      <p:font typeface="Corbel" panose="020B0503020204020204" pitchFamily="34" charset="0"/>
      <p:regular r:id="rId42"/>
      <p:bold r:id="rId43"/>
      <p:italic r:id="rId44"/>
      <p:boldItalic r:id="rId45"/>
    </p:embeddedFont>
    <p:embeddedFont>
      <p:font typeface="Garamond" panose="02020404030301010803" pitchFamily="18" charset="0"/>
      <p:regular r:id="rId46"/>
      <p:bold r:id="rId47"/>
      <p:italic r:id="rId48"/>
      <p:boldItalic r:id="rId49"/>
    </p:embeddedFont>
    <p:embeddedFont>
      <p:font typeface="Montserrat" pitchFamily="2" charset="77"/>
      <p:regular r:id="rId50"/>
      <p:bold r:id="rId51"/>
      <p:italic r:id="rId52"/>
      <p:boldItalic r:id="rId53"/>
    </p:embeddedFont>
    <p:embeddedFont>
      <p:font typeface="Montserrat Black" panose="020F0502020204030204" pitchFamily="34" charset="0"/>
      <p:bold r:id="rId54"/>
      <p:italic r:id="rId55"/>
      <p:boldItalic r:id="rId56"/>
    </p:embeddedFont>
    <p:embeddedFont>
      <p:font typeface="Montserrat ExtraBold" panose="020F0502020204030204" pitchFamily="34" charset="0"/>
      <p:bold r:id="rId57"/>
      <p:italic r:id="rId58"/>
      <p:boldItalic r:id="rId59"/>
    </p:embeddedFont>
    <p:embeddedFont>
      <p:font typeface="Montserrat Light" panose="020F0302020204030204" pitchFamily="34" charset="0"/>
      <p:regular r:id="rId60"/>
      <p:bold r:id="rId61"/>
      <p:italic r:id="rId62"/>
      <p:boldItalic r:id="rId63"/>
    </p:embeddedFont>
    <p:embeddedFont>
      <p:font typeface="Noto Sans Symbols" panose="020B0502040504020204" pitchFamily="34" charset="0"/>
      <p:regular r:id="rId64"/>
    </p:embeddedFont>
    <p:embeddedFont>
      <p:font typeface="Roboto Condensed" panose="020F0502020204030204" pitchFamily="34" charset="0"/>
      <p:regular r:id="rId65"/>
      <p:bold r:id="rId66"/>
      <p:italic r:id="rId67"/>
      <p:boldItalic r:id="rId68"/>
    </p:embeddedFont>
    <p:embeddedFont>
      <p:font typeface="Segoe UI" panose="020B0502040204020203" pitchFamily="34" charset="0"/>
      <p:regular r:id="rId69"/>
      <p:bold r:id="rId70"/>
      <p:italic r:id="rId71"/>
      <p:boldItalic r:id="rId7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3C9770"/>
    <a:srgbClr val="8399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D373EE1-90F3-4FE0-9EEE-656C0F00654E}">
  <a:tblStyle styleId="{1D373EE1-90F3-4FE0-9EEE-656C0F00654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B0D5483-EFC2-4D69-8ADA-A6407E3F96A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>
      <p:cViewPr varScale="1">
        <p:scale>
          <a:sx n="137" d="100"/>
          <a:sy n="137" d="100"/>
        </p:scale>
        <p:origin x="8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63" Type="http://schemas.openxmlformats.org/officeDocument/2006/relationships/font" Target="fonts/font33.fntdata"/><Relationship Id="rId68" Type="http://schemas.openxmlformats.org/officeDocument/2006/relationships/font" Target="fonts/font3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font" Target="fonts/font23.fntdata"/><Relationship Id="rId58" Type="http://schemas.openxmlformats.org/officeDocument/2006/relationships/font" Target="fonts/font28.fntdata"/><Relationship Id="rId66" Type="http://schemas.openxmlformats.org/officeDocument/2006/relationships/font" Target="fonts/font36.fntdata"/><Relationship Id="rId74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font" Target="fonts/font31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56" Type="http://schemas.openxmlformats.org/officeDocument/2006/relationships/font" Target="fonts/font26.fntdata"/><Relationship Id="rId64" Type="http://schemas.openxmlformats.org/officeDocument/2006/relationships/font" Target="fonts/font34.fntdata"/><Relationship Id="rId69" Type="http://schemas.openxmlformats.org/officeDocument/2006/relationships/font" Target="fonts/font39.fntdata"/><Relationship Id="rId8" Type="http://schemas.openxmlformats.org/officeDocument/2006/relationships/slide" Target="slides/slide4.xml"/><Relationship Id="rId51" Type="http://schemas.openxmlformats.org/officeDocument/2006/relationships/font" Target="fonts/font21.fntdata"/><Relationship Id="rId72" Type="http://schemas.openxmlformats.org/officeDocument/2006/relationships/font" Target="fonts/font4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59" Type="http://schemas.openxmlformats.org/officeDocument/2006/relationships/font" Target="fonts/font29.fntdata"/><Relationship Id="rId67" Type="http://schemas.openxmlformats.org/officeDocument/2006/relationships/font" Target="fonts/font37.fntdata"/><Relationship Id="rId20" Type="http://schemas.openxmlformats.org/officeDocument/2006/relationships/slide" Target="slides/slide16.xml"/><Relationship Id="rId41" Type="http://schemas.openxmlformats.org/officeDocument/2006/relationships/font" Target="fonts/font11.fntdata"/><Relationship Id="rId54" Type="http://schemas.openxmlformats.org/officeDocument/2006/relationships/font" Target="fonts/font24.fntdata"/><Relationship Id="rId62" Type="http://schemas.openxmlformats.org/officeDocument/2006/relationships/font" Target="fonts/font32.fntdata"/><Relationship Id="rId70" Type="http://schemas.openxmlformats.org/officeDocument/2006/relationships/font" Target="fonts/font40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6.fntdata"/><Relationship Id="rId49" Type="http://schemas.openxmlformats.org/officeDocument/2006/relationships/font" Target="fonts/font19.fntdata"/><Relationship Id="rId57" Type="http://schemas.openxmlformats.org/officeDocument/2006/relationships/font" Target="fonts/font27.fntdata"/><Relationship Id="rId10" Type="http://schemas.openxmlformats.org/officeDocument/2006/relationships/slide" Target="slides/slide6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font" Target="fonts/font22.fntdata"/><Relationship Id="rId60" Type="http://schemas.openxmlformats.org/officeDocument/2006/relationships/font" Target="fonts/font30.fntdata"/><Relationship Id="rId65" Type="http://schemas.openxmlformats.org/officeDocument/2006/relationships/font" Target="fonts/font35.fntdata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font" Target="fonts/font9.fntdata"/><Relationship Id="rId34" Type="http://schemas.openxmlformats.org/officeDocument/2006/relationships/font" Target="fonts/font4.fntdata"/><Relationship Id="rId50" Type="http://schemas.openxmlformats.org/officeDocument/2006/relationships/font" Target="fonts/font20.fntdata"/><Relationship Id="rId55" Type="http://schemas.openxmlformats.org/officeDocument/2006/relationships/font" Target="fonts/font25.fntdata"/><Relationship Id="rId76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font" Target="fonts/font4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c94a01246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c94a01246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8505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77552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9:notes"/>
          <p:cNvSpPr txBox="1">
            <a:spLocks noGrp="1"/>
          </p:cNvSpPr>
          <p:nvPr>
            <p:ph type="body" idx="1"/>
          </p:nvPr>
        </p:nvSpPr>
        <p:spPr>
          <a:xfrm>
            <a:off x="679768" y="4777960"/>
            <a:ext cx="5438140" cy="3909239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9:notes"/>
          <p:cNvSpPr txBox="1">
            <a:spLocks noGrp="1"/>
          </p:cNvSpPr>
          <p:nvPr>
            <p:ph type="body" idx="1"/>
          </p:nvPr>
        </p:nvSpPr>
        <p:spPr>
          <a:xfrm>
            <a:off x="679768" y="4777960"/>
            <a:ext cx="5438140" cy="3909239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40955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9:notes"/>
          <p:cNvSpPr txBox="1">
            <a:spLocks noGrp="1"/>
          </p:cNvSpPr>
          <p:nvPr>
            <p:ph type="body" idx="1"/>
          </p:nvPr>
        </p:nvSpPr>
        <p:spPr>
          <a:xfrm>
            <a:off x="679768" y="4777960"/>
            <a:ext cx="5438140" cy="3909239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11315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23886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582274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14:notes"/>
          <p:cNvSpPr txBox="1">
            <a:spLocks noGrp="1"/>
          </p:cNvSpPr>
          <p:nvPr>
            <p:ph type="body" idx="1"/>
          </p:nvPr>
        </p:nvSpPr>
        <p:spPr>
          <a:xfrm>
            <a:off x="679768" y="4777960"/>
            <a:ext cx="5438140" cy="3909239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9" name="Google Shape;79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15:notes"/>
          <p:cNvSpPr txBox="1">
            <a:spLocks noGrp="1"/>
          </p:cNvSpPr>
          <p:nvPr>
            <p:ph type="body" idx="1"/>
          </p:nvPr>
        </p:nvSpPr>
        <p:spPr>
          <a:xfrm>
            <a:off x="679768" y="4777960"/>
            <a:ext cx="5438140" cy="3909239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9" name="Google Shape;88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16:notes"/>
          <p:cNvSpPr txBox="1">
            <a:spLocks noGrp="1"/>
          </p:cNvSpPr>
          <p:nvPr>
            <p:ph type="body" idx="1"/>
          </p:nvPr>
        </p:nvSpPr>
        <p:spPr>
          <a:xfrm>
            <a:off x="679768" y="4777960"/>
            <a:ext cx="5438140" cy="3909239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9" name="Google Shape;93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870133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9:notes"/>
          <p:cNvSpPr txBox="1">
            <a:spLocks noGrp="1"/>
          </p:cNvSpPr>
          <p:nvPr>
            <p:ph type="body" idx="1"/>
          </p:nvPr>
        </p:nvSpPr>
        <p:spPr>
          <a:xfrm>
            <a:off x="679768" y="4777960"/>
            <a:ext cx="5438140" cy="3909239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6" name="Google Shape;111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p20:notes"/>
          <p:cNvSpPr txBox="1">
            <a:spLocks noGrp="1"/>
          </p:cNvSpPr>
          <p:nvPr>
            <p:ph type="body" idx="1"/>
          </p:nvPr>
        </p:nvSpPr>
        <p:spPr>
          <a:xfrm>
            <a:off x="679768" y="4777960"/>
            <a:ext cx="5438140" cy="3909239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8" name="Google Shape;113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c94a01246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c94a01246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3" name="Google Shape;1173;p22:notes"/>
          <p:cNvSpPr txBox="1">
            <a:spLocks noGrp="1"/>
          </p:cNvSpPr>
          <p:nvPr>
            <p:ph type="body" idx="1"/>
          </p:nvPr>
        </p:nvSpPr>
        <p:spPr>
          <a:xfrm>
            <a:off x="679768" y="4777960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Cari ide digimanain kek</a:t>
            </a:r>
            <a:endParaRPr/>
          </a:p>
        </p:txBody>
      </p:sp>
      <p:sp>
        <p:nvSpPr>
          <p:cNvPr id="1174" name="Google Shape;1174;p22:notes"/>
          <p:cNvSpPr txBox="1">
            <a:spLocks noGrp="1"/>
          </p:cNvSpPr>
          <p:nvPr>
            <p:ph type="ftr" idx="11"/>
          </p:nvPr>
        </p:nvSpPr>
        <p:spPr>
          <a:xfrm>
            <a:off x="0" y="9430094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Google Shape;123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3" name="Google Shape;1233;p23:notes"/>
          <p:cNvSpPr txBox="1">
            <a:spLocks noGrp="1"/>
          </p:cNvSpPr>
          <p:nvPr>
            <p:ph type="body" idx="1"/>
          </p:nvPr>
        </p:nvSpPr>
        <p:spPr>
          <a:xfrm>
            <a:off x="679768" y="4777960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Cari ide digimanain kek</a:t>
            </a:r>
            <a:endParaRPr/>
          </a:p>
        </p:txBody>
      </p:sp>
      <p:sp>
        <p:nvSpPr>
          <p:cNvPr id="1234" name="Google Shape;1234;p23:notes"/>
          <p:cNvSpPr txBox="1">
            <a:spLocks noGrp="1"/>
          </p:cNvSpPr>
          <p:nvPr>
            <p:ph type="ftr" idx="11"/>
          </p:nvPr>
        </p:nvSpPr>
        <p:spPr>
          <a:xfrm>
            <a:off x="0" y="9430094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6" name="Google Shape;1296;p24:notes"/>
          <p:cNvSpPr txBox="1">
            <a:spLocks noGrp="1"/>
          </p:cNvSpPr>
          <p:nvPr>
            <p:ph type="body" idx="1"/>
          </p:nvPr>
        </p:nvSpPr>
        <p:spPr>
          <a:xfrm>
            <a:off x="679768" y="4777960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Cari ide digimanain kek</a:t>
            </a:r>
            <a:endParaRPr/>
          </a:p>
        </p:txBody>
      </p:sp>
      <p:sp>
        <p:nvSpPr>
          <p:cNvPr id="1297" name="Google Shape;1297;p24:notes"/>
          <p:cNvSpPr txBox="1">
            <a:spLocks noGrp="1"/>
          </p:cNvSpPr>
          <p:nvPr>
            <p:ph type="ftr" idx="11"/>
          </p:nvPr>
        </p:nvSpPr>
        <p:spPr>
          <a:xfrm>
            <a:off x="0" y="9430094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2700" y="0"/>
            <a:ext cx="9173370" cy="5142161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299" y="1403349"/>
            <a:ext cx="5111752" cy="1136650"/>
          </a:xfrm>
        </p:spPr>
        <p:txBody>
          <a:bodyPr anchor="b">
            <a:noAutofit/>
          </a:bodyPr>
          <a:lstStyle>
            <a:lvl1pPr algn="ctr">
              <a:defRPr sz="405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299" y="2743198"/>
            <a:ext cx="5111752" cy="990602"/>
          </a:xfrm>
        </p:spPr>
        <p:txBody>
          <a:bodyPr anchor="t">
            <a:normAutofit/>
          </a:bodyPr>
          <a:lstStyle>
            <a:lvl1pPr marL="0" indent="0" algn="ctr">
              <a:buNone/>
              <a:defRPr sz="1575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7425" y="3778247"/>
            <a:ext cx="673100" cy="20955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9298" y="3778247"/>
            <a:ext cx="3910976" cy="2095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7676" y="3778247"/>
            <a:ext cx="413375" cy="20955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299" y="2641598"/>
            <a:ext cx="51117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408916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2/21/24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0927531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302" y="1314454"/>
            <a:ext cx="6119016" cy="1366886"/>
          </a:xfrm>
        </p:spPr>
        <p:txBody>
          <a:bodyPr anchor="b">
            <a:normAutofit/>
          </a:bodyPr>
          <a:lstStyle>
            <a:lvl1pPr algn="ctr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300" y="2884539"/>
            <a:ext cx="6119018" cy="71591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16" name="Straight Connector 15"/>
          <p:cNvCxnSpPr/>
          <p:nvPr/>
        </p:nvCxnSpPr>
        <p:spPr>
          <a:xfrm>
            <a:off x="1509542" y="2782939"/>
            <a:ext cx="612253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762028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3836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2/21/24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4368959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spcBef>
                <a:spcPts val="504"/>
              </a:spcBef>
              <a:spcAft>
                <a:spcPts val="450"/>
              </a:spcAft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5503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spcBef>
                <a:spcPts val="504"/>
              </a:spcBef>
              <a:spcAft>
                <a:spcPts val="450"/>
              </a:spcAft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5503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18" name="Straight Connector 1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94418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05524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89576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59" y="1041401"/>
            <a:ext cx="2788841" cy="10287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1" y="736599"/>
            <a:ext cx="4102100" cy="3670301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359" y="2273299"/>
            <a:ext cx="2788841" cy="1828803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16" name="Straight Connector 15"/>
          <p:cNvCxnSpPr/>
          <p:nvPr/>
        </p:nvCxnSpPr>
        <p:spPr>
          <a:xfrm>
            <a:off x="1047127" y="2184400"/>
            <a:ext cx="26358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557209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412874"/>
            <a:ext cx="4681362" cy="1028700"/>
          </a:xfrm>
        </p:spPr>
        <p:txBody>
          <a:bodyPr anchor="b">
            <a:normAutofit/>
          </a:bodyPr>
          <a:lstStyle>
            <a:lvl1pPr algn="ctr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71124" y="781050"/>
            <a:ext cx="2297510" cy="35814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2441574"/>
            <a:ext cx="4681362" cy="1371600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3254769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3611561"/>
            <a:ext cx="7207250" cy="425054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1070" y="781050"/>
            <a:ext cx="7579479" cy="2501902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51" y="4036615"/>
            <a:ext cx="7207250" cy="370284"/>
          </a:xfrm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3205321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1" y="736599"/>
            <a:ext cx="7194549" cy="2216151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901" y="3257550"/>
            <a:ext cx="7194549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44184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77800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09" y="2514600"/>
            <a:ext cx="6629402" cy="43815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5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257550"/>
            <a:ext cx="7207250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14" name="TextBox 13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0200" y="212090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055400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2481436"/>
            <a:ext cx="7207251" cy="11016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3036"/>
            <a:ext cx="7207251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08872770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68275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9484"/>
            <a:ext cx="7207251" cy="66522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397250"/>
            <a:ext cx="7207251" cy="10096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12" name="TextBox 11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0200" y="1949446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803707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736599"/>
            <a:ext cx="7207250" cy="1682751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2626"/>
            <a:ext cx="7207251" cy="63093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3352800"/>
            <a:ext cx="7207253" cy="10541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3304471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16801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9518" y="736599"/>
            <a:ext cx="1418171" cy="3670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49" y="736599"/>
            <a:ext cx="5574769" cy="36703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14" name="Straight Connector 13"/>
          <p:cNvCxnSpPr/>
          <p:nvPr/>
        </p:nvCxnSpPr>
        <p:spPr>
          <a:xfrm>
            <a:off x="6647918" y="742950"/>
            <a:ext cx="0" cy="36576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103341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/>
          <p:nvPr userDrawn="1"/>
        </p:nvSpPr>
        <p:spPr>
          <a:xfrm>
            <a:off x="0" y="170756"/>
            <a:ext cx="8076198" cy="673971"/>
          </a:xfrm>
          <a:custGeom>
            <a:avLst/>
            <a:gdLst>
              <a:gd name="connsiteX0" fmla="*/ 0 w 10768264"/>
              <a:gd name="connsiteY0" fmla="*/ 0 h 898628"/>
              <a:gd name="connsiteX1" fmla="*/ 10318950 w 10768264"/>
              <a:gd name="connsiteY1" fmla="*/ 0 h 898628"/>
              <a:gd name="connsiteX2" fmla="*/ 10768264 w 10768264"/>
              <a:gd name="connsiteY2" fmla="*/ 449314 h 898628"/>
              <a:gd name="connsiteX3" fmla="*/ 10768263 w 10768264"/>
              <a:gd name="connsiteY3" fmla="*/ 449314 h 898628"/>
              <a:gd name="connsiteX4" fmla="*/ 10318949 w 10768264"/>
              <a:gd name="connsiteY4" fmla="*/ 898628 h 898628"/>
              <a:gd name="connsiteX5" fmla="*/ 0 w 10768264"/>
              <a:gd name="connsiteY5" fmla="*/ 898627 h 89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68264" h="898628">
                <a:moveTo>
                  <a:pt x="0" y="0"/>
                </a:moveTo>
                <a:lnTo>
                  <a:pt x="10318950" y="0"/>
                </a:lnTo>
                <a:cubicBezTo>
                  <a:pt x="10567099" y="0"/>
                  <a:pt x="10768264" y="201165"/>
                  <a:pt x="10768264" y="449314"/>
                </a:cubicBezTo>
                <a:lnTo>
                  <a:pt x="10768263" y="449314"/>
                </a:lnTo>
                <a:cubicBezTo>
                  <a:pt x="10768263" y="697463"/>
                  <a:pt x="10567098" y="898628"/>
                  <a:pt x="10318949" y="898628"/>
                </a:cubicBezTo>
                <a:lnTo>
                  <a:pt x="0" y="89862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236151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4904268"/>
            <a:ext cx="9144000" cy="2392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5" name="Freeform 14"/>
          <p:cNvSpPr/>
          <p:nvPr userDrawn="1"/>
        </p:nvSpPr>
        <p:spPr>
          <a:xfrm>
            <a:off x="8563470" y="170757"/>
            <a:ext cx="580530" cy="673970"/>
          </a:xfrm>
          <a:custGeom>
            <a:avLst/>
            <a:gdLst>
              <a:gd name="connsiteX0" fmla="*/ 449314 w 774040"/>
              <a:gd name="connsiteY0" fmla="*/ 0 h 898626"/>
              <a:gd name="connsiteX1" fmla="*/ 774040 w 774040"/>
              <a:gd name="connsiteY1" fmla="*/ 0 h 898626"/>
              <a:gd name="connsiteX2" fmla="*/ 774040 w 774040"/>
              <a:gd name="connsiteY2" fmla="*/ 898626 h 898626"/>
              <a:gd name="connsiteX3" fmla="*/ 449314 w 774040"/>
              <a:gd name="connsiteY3" fmla="*/ 898626 h 898626"/>
              <a:gd name="connsiteX4" fmla="*/ 9128 w 774040"/>
              <a:gd name="connsiteY4" fmla="*/ 539865 h 898626"/>
              <a:gd name="connsiteX5" fmla="*/ 0 w 774040"/>
              <a:gd name="connsiteY5" fmla="*/ 449314 h 898626"/>
              <a:gd name="connsiteX6" fmla="*/ 9128 w 774040"/>
              <a:gd name="connsiteY6" fmla="*/ 358762 h 898626"/>
              <a:gd name="connsiteX7" fmla="*/ 449314 w 774040"/>
              <a:gd name="connsiteY7" fmla="*/ 0 h 898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4040" h="898626">
                <a:moveTo>
                  <a:pt x="449314" y="0"/>
                </a:moveTo>
                <a:lnTo>
                  <a:pt x="774040" y="0"/>
                </a:lnTo>
                <a:lnTo>
                  <a:pt x="774040" y="898626"/>
                </a:lnTo>
                <a:lnTo>
                  <a:pt x="449314" y="898626"/>
                </a:lnTo>
                <a:cubicBezTo>
                  <a:pt x="232184" y="898626"/>
                  <a:pt x="51026" y="744609"/>
                  <a:pt x="9128" y="539865"/>
                </a:cubicBezTo>
                <a:lnTo>
                  <a:pt x="0" y="449314"/>
                </a:lnTo>
                <a:lnTo>
                  <a:pt x="9128" y="358762"/>
                </a:lnTo>
                <a:cubicBezTo>
                  <a:pt x="51026" y="154017"/>
                  <a:pt x="232184" y="0"/>
                  <a:pt x="44931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30928419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2910663" y="0"/>
            <a:ext cx="6233337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28824173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302050" y="1223200"/>
            <a:ext cx="4539900" cy="2697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67186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bg>
      <p:bgPr>
        <a:gradFill>
          <a:gsLst>
            <a:gs pos="0">
              <a:srgbClr val="4050E5"/>
            </a:gs>
            <a:gs pos="100000">
              <a:srgbClr val="C833FF"/>
            </a:gs>
          </a:gsLst>
          <a:lin ang="5400700" scaled="0"/>
        </a:gra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2438550" y="1811950"/>
            <a:ext cx="42669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2438550" y="2840054"/>
            <a:ext cx="4266900" cy="78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9574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370425" y="1780800"/>
            <a:ext cx="4403100" cy="19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algn="ctr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1pPr>
            <a:lvl2pPr marL="914400" lvl="1" indent="-368300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2pPr>
            <a:lvl3pPr marL="1371600" lvl="2" indent="-368300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3pPr>
            <a:lvl4pPr marL="1828800" lvl="3" indent="-368300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4pPr>
            <a:lvl5pPr marL="2286000" lvl="4" indent="-368300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5pPr>
            <a:lvl6pPr marL="2743200" lvl="5" indent="-368300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6pPr>
            <a:lvl7pPr marL="3200400" lvl="6" indent="-368300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7pPr>
            <a:lvl8pPr marL="3657600" lvl="7" indent="-368300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8pPr>
            <a:lvl9pPr marL="4114800" lvl="8" indent="-368300" algn="ctr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/>
          <p:nvPr/>
        </p:nvSpPr>
        <p:spPr>
          <a:xfrm>
            <a:off x="3593400" y="1162369"/>
            <a:ext cx="1957200" cy="6537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sz="72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50358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3844325" y="805325"/>
            <a:ext cx="4842600" cy="354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◦"/>
              <a:defRPr/>
            </a:lvl1pPr>
            <a:lvl2pPr marL="914400" lvl="1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2pPr>
            <a:lvl3pPr marL="1371600" lvl="2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3pPr>
            <a:lvl4pPr marL="1828800" lvl="3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4pPr>
            <a:lvl5pPr marL="2286000" lvl="4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5pPr>
            <a:lvl6pPr marL="2743200" lvl="5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6pPr>
            <a:lvl7pPr marL="3200400" lvl="6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7pPr>
            <a:lvl8pPr marL="3657600" lvl="7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8pPr>
            <a:lvl9pPr marL="4114800" lvl="8" indent="-368300">
              <a:spcBef>
                <a:spcPts val="1000"/>
              </a:spcBef>
              <a:spcAft>
                <a:spcPts val="1000"/>
              </a:spcAft>
              <a:buSzPts val="2200"/>
              <a:buChar char="◦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77687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 + 1 column + Image">
    <p:bg>
      <p:bgPr>
        <a:gradFill>
          <a:gsLst>
            <a:gs pos="0">
              <a:srgbClr val="8790B9"/>
            </a:gs>
            <a:gs pos="100000">
              <a:srgbClr val="D4ECFF"/>
            </a:gs>
          </a:gsLst>
          <a:lin ang="5400700" scaled="0"/>
        </a:gra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699000" y="790150"/>
            <a:ext cx="3494700" cy="828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699000" y="1770225"/>
            <a:ext cx="3494700" cy="2583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◦"/>
              <a:defRPr/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2pPr>
            <a:lvl3pPr marL="1371600" lvl="2" indent="-3683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3pPr>
            <a:lvl4pPr marL="1828800" lvl="3" indent="-3683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4pPr>
            <a:lvl5pPr marL="2286000" lvl="4" indent="-3683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5pPr>
            <a:lvl6pPr marL="2743200" lvl="5" indent="-3683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6pPr>
            <a:lvl7pPr marL="3200400" lvl="6" indent="-3683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7pPr>
            <a:lvl8pPr marL="3657600" lvl="7" indent="-3683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8pPr>
            <a:lvl9pPr marL="4114800" lvl="8" indent="-368300" rtl="0">
              <a:spcBef>
                <a:spcPts val="1000"/>
              </a:spcBef>
              <a:spcAft>
                <a:spcPts val="1000"/>
              </a:spcAft>
              <a:buSzPts val="2200"/>
              <a:buChar char="◦"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32216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700" scaled="0"/>
        </a:gra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844325" y="805325"/>
            <a:ext cx="2250300" cy="354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marL="914400" lvl="1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marL="3200400" lvl="6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marL="3657600" lvl="7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marL="4114800" lvl="8" indent="-342900"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2"/>
          </p:nvPr>
        </p:nvSpPr>
        <p:spPr>
          <a:xfrm>
            <a:off x="6436624" y="805325"/>
            <a:ext cx="2250300" cy="354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marL="914400" lvl="1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marL="3200400" lvl="6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marL="3657600" lvl="7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marL="4114800" lvl="8" indent="-342900"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00010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bg>
      <p:bgPr>
        <a:gradFill>
          <a:gsLst>
            <a:gs pos="0">
              <a:srgbClr val="E61E7F"/>
            </a:gs>
            <a:gs pos="100000">
              <a:srgbClr val="FF9900"/>
            </a:gs>
          </a:gsLst>
          <a:lin ang="5400700" scaled="0"/>
        </a:gra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1"/>
          </p:nvPr>
        </p:nvSpPr>
        <p:spPr>
          <a:xfrm>
            <a:off x="3844325" y="797725"/>
            <a:ext cx="1481700" cy="354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◦"/>
              <a:defRPr sz="1400"/>
            </a:lvl1pPr>
            <a:lvl2pPr marL="914400" lvl="1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2pPr>
            <a:lvl3pPr marL="1371600" lvl="2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3pPr>
            <a:lvl4pPr marL="1828800" lvl="3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4pPr>
            <a:lvl5pPr marL="2286000" lvl="4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5pPr>
            <a:lvl6pPr marL="2743200" lvl="5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rtl="0">
              <a:spcBef>
                <a:spcPts val="1000"/>
              </a:spcBef>
              <a:spcAft>
                <a:spcPts val="100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2"/>
          </p:nvPr>
        </p:nvSpPr>
        <p:spPr>
          <a:xfrm>
            <a:off x="5524777" y="797725"/>
            <a:ext cx="1481700" cy="354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◦"/>
              <a:defRPr sz="1400"/>
            </a:lvl1pPr>
            <a:lvl2pPr marL="914400" lvl="1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2pPr>
            <a:lvl3pPr marL="1371600" lvl="2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3pPr>
            <a:lvl4pPr marL="1828800" lvl="3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4pPr>
            <a:lvl5pPr marL="2286000" lvl="4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5pPr>
            <a:lvl6pPr marL="2743200" lvl="5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rtl="0">
              <a:spcBef>
                <a:spcPts val="1000"/>
              </a:spcBef>
              <a:spcAft>
                <a:spcPts val="100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3"/>
          </p:nvPr>
        </p:nvSpPr>
        <p:spPr>
          <a:xfrm>
            <a:off x="7205229" y="797725"/>
            <a:ext cx="1481700" cy="354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◦"/>
              <a:defRPr sz="1400"/>
            </a:lvl1pPr>
            <a:lvl2pPr marL="914400" lvl="1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2pPr>
            <a:lvl3pPr marL="1371600" lvl="2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3pPr>
            <a:lvl4pPr marL="1828800" lvl="3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4pPr>
            <a:lvl5pPr marL="2286000" lvl="4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5pPr>
            <a:lvl6pPr marL="2743200" lvl="5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rtl="0">
              <a:spcBef>
                <a:spcPts val="1000"/>
              </a:spcBef>
              <a:spcAft>
                <a:spcPts val="100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1305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5800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gradFill>
          <a:gsLst>
            <a:gs pos="0">
              <a:srgbClr val="8790B9"/>
            </a:gs>
            <a:gs pos="100000">
              <a:srgbClr val="D4ECFF"/>
            </a:gs>
          </a:gsLst>
          <a:lin ang="5400700" scaled="0"/>
        </a:gra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457200" y="534577"/>
            <a:ext cx="82296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100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09751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gradFill>
          <a:gsLst>
            <a:gs pos="0">
              <a:srgbClr val="E61E7F"/>
            </a:gs>
            <a:gs pos="100000">
              <a:srgbClr val="FF9900"/>
            </a:gs>
          </a:gsLst>
          <a:lin ang="5400700" scaled="0"/>
        </a:gra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" name="Google Shape;54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98527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Image background">
    <p:bg>
      <p:bgPr>
        <a:solidFill>
          <a:srgbClr val="000000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7" name="Google Shape;57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42353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/>
          <p:nvPr userDrawn="1"/>
        </p:nvSpPr>
        <p:spPr>
          <a:xfrm>
            <a:off x="0" y="170756"/>
            <a:ext cx="8076198" cy="673971"/>
          </a:xfrm>
          <a:custGeom>
            <a:avLst/>
            <a:gdLst>
              <a:gd name="connsiteX0" fmla="*/ 0 w 10768264"/>
              <a:gd name="connsiteY0" fmla="*/ 0 h 898628"/>
              <a:gd name="connsiteX1" fmla="*/ 10318950 w 10768264"/>
              <a:gd name="connsiteY1" fmla="*/ 0 h 898628"/>
              <a:gd name="connsiteX2" fmla="*/ 10768264 w 10768264"/>
              <a:gd name="connsiteY2" fmla="*/ 449314 h 898628"/>
              <a:gd name="connsiteX3" fmla="*/ 10768263 w 10768264"/>
              <a:gd name="connsiteY3" fmla="*/ 449314 h 898628"/>
              <a:gd name="connsiteX4" fmla="*/ 10318949 w 10768264"/>
              <a:gd name="connsiteY4" fmla="*/ 898628 h 898628"/>
              <a:gd name="connsiteX5" fmla="*/ 0 w 10768264"/>
              <a:gd name="connsiteY5" fmla="*/ 898627 h 89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68264" h="898628">
                <a:moveTo>
                  <a:pt x="0" y="0"/>
                </a:moveTo>
                <a:lnTo>
                  <a:pt x="10318950" y="0"/>
                </a:lnTo>
                <a:cubicBezTo>
                  <a:pt x="10567099" y="0"/>
                  <a:pt x="10768264" y="201165"/>
                  <a:pt x="10768264" y="449314"/>
                </a:cubicBezTo>
                <a:lnTo>
                  <a:pt x="10768263" y="449314"/>
                </a:lnTo>
                <a:cubicBezTo>
                  <a:pt x="10768263" y="697463"/>
                  <a:pt x="10567098" y="898628"/>
                  <a:pt x="10318949" y="898628"/>
                </a:cubicBezTo>
                <a:lnTo>
                  <a:pt x="0" y="89862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236151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4904268"/>
            <a:ext cx="9144000" cy="2392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5" name="Freeform 14"/>
          <p:cNvSpPr/>
          <p:nvPr userDrawn="1"/>
        </p:nvSpPr>
        <p:spPr>
          <a:xfrm>
            <a:off x="8563470" y="170757"/>
            <a:ext cx="580530" cy="673970"/>
          </a:xfrm>
          <a:custGeom>
            <a:avLst/>
            <a:gdLst>
              <a:gd name="connsiteX0" fmla="*/ 449314 w 774040"/>
              <a:gd name="connsiteY0" fmla="*/ 0 h 898626"/>
              <a:gd name="connsiteX1" fmla="*/ 774040 w 774040"/>
              <a:gd name="connsiteY1" fmla="*/ 0 h 898626"/>
              <a:gd name="connsiteX2" fmla="*/ 774040 w 774040"/>
              <a:gd name="connsiteY2" fmla="*/ 898626 h 898626"/>
              <a:gd name="connsiteX3" fmla="*/ 449314 w 774040"/>
              <a:gd name="connsiteY3" fmla="*/ 898626 h 898626"/>
              <a:gd name="connsiteX4" fmla="*/ 9128 w 774040"/>
              <a:gd name="connsiteY4" fmla="*/ 539865 h 898626"/>
              <a:gd name="connsiteX5" fmla="*/ 0 w 774040"/>
              <a:gd name="connsiteY5" fmla="*/ 449314 h 898626"/>
              <a:gd name="connsiteX6" fmla="*/ 9128 w 774040"/>
              <a:gd name="connsiteY6" fmla="*/ 358762 h 898626"/>
              <a:gd name="connsiteX7" fmla="*/ 449314 w 774040"/>
              <a:gd name="connsiteY7" fmla="*/ 0 h 898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4040" h="898626">
                <a:moveTo>
                  <a:pt x="449314" y="0"/>
                </a:moveTo>
                <a:lnTo>
                  <a:pt x="774040" y="0"/>
                </a:lnTo>
                <a:lnTo>
                  <a:pt x="774040" y="898626"/>
                </a:lnTo>
                <a:lnTo>
                  <a:pt x="449314" y="898626"/>
                </a:lnTo>
                <a:cubicBezTo>
                  <a:pt x="232184" y="898626"/>
                  <a:pt x="51026" y="744609"/>
                  <a:pt x="9128" y="539865"/>
                </a:cubicBezTo>
                <a:lnTo>
                  <a:pt x="0" y="449314"/>
                </a:lnTo>
                <a:lnTo>
                  <a:pt x="9128" y="358762"/>
                </a:lnTo>
                <a:cubicBezTo>
                  <a:pt x="51026" y="154017"/>
                  <a:pt x="232184" y="0"/>
                  <a:pt x="44931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27776298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566186" y="1819913"/>
            <a:ext cx="8051394" cy="32403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350" b="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your subtitle here</a:t>
            </a: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66186" y="598086"/>
            <a:ext cx="8051394" cy="11658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4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</a:t>
            </a:r>
            <a:br>
              <a:rPr lang="en-US" dirty="0"/>
            </a:br>
            <a:r>
              <a:rPr lang="en-US" dirty="0"/>
              <a:t>to edit title</a:t>
            </a:r>
          </a:p>
        </p:txBody>
      </p:sp>
    </p:spTree>
    <p:extLst>
      <p:ext uri="{BB962C8B-B14F-4D97-AF65-F5344CB8AC3E}">
        <p14:creationId xmlns:p14="http://schemas.microsoft.com/office/powerpoint/2010/main" val="28827150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2910663" y="0"/>
            <a:ext cx="6233337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16193500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2910663" y="0"/>
            <a:ext cx="6233337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4641301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/>
          <p:nvPr userDrawn="1"/>
        </p:nvSpPr>
        <p:spPr>
          <a:xfrm>
            <a:off x="0" y="170756"/>
            <a:ext cx="8076198" cy="673971"/>
          </a:xfrm>
          <a:custGeom>
            <a:avLst/>
            <a:gdLst>
              <a:gd name="connsiteX0" fmla="*/ 0 w 10768264"/>
              <a:gd name="connsiteY0" fmla="*/ 0 h 898628"/>
              <a:gd name="connsiteX1" fmla="*/ 10318950 w 10768264"/>
              <a:gd name="connsiteY1" fmla="*/ 0 h 898628"/>
              <a:gd name="connsiteX2" fmla="*/ 10768264 w 10768264"/>
              <a:gd name="connsiteY2" fmla="*/ 449314 h 898628"/>
              <a:gd name="connsiteX3" fmla="*/ 10768263 w 10768264"/>
              <a:gd name="connsiteY3" fmla="*/ 449314 h 898628"/>
              <a:gd name="connsiteX4" fmla="*/ 10318949 w 10768264"/>
              <a:gd name="connsiteY4" fmla="*/ 898628 h 898628"/>
              <a:gd name="connsiteX5" fmla="*/ 0 w 10768264"/>
              <a:gd name="connsiteY5" fmla="*/ 898627 h 89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68264" h="898628">
                <a:moveTo>
                  <a:pt x="0" y="0"/>
                </a:moveTo>
                <a:lnTo>
                  <a:pt x="10318950" y="0"/>
                </a:lnTo>
                <a:cubicBezTo>
                  <a:pt x="10567099" y="0"/>
                  <a:pt x="10768264" y="201165"/>
                  <a:pt x="10768264" y="449314"/>
                </a:cubicBezTo>
                <a:lnTo>
                  <a:pt x="10768263" y="449314"/>
                </a:lnTo>
                <a:cubicBezTo>
                  <a:pt x="10768263" y="697463"/>
                  <a:pt x="10567098" y="898628"/>
                  <a:pt x="10318949" y="898628"/>
                </a:cubicBezTo>
                <a:lnTo>
                  <a:pt x="0" y="89862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236151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4904268"/>
            <a:ext cx="9144000" cy="2392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Freeform 14"/>
          <p:cNvSpPr/>
          <p:nvPr userDrawn="1"/>
        </p:nvSpPr>
        <p:spPr>
          <a:xfrm>
            <a:off x="8563470" y="170757"/>
            <a:ext cx="580530" cy="673970"/>
          </a:xfrm>
          <a:custGeom>
            <a:avLst/>
            <a:gdLst>
              <a:gd name="connsiteX0" fmla="*/ 449314 w 774040"/>
              <a:gd name="connsiteY0" fmla="*/ 0 h 898626"/>
              <a:gd name="connsiteX1" fmla="*/ 774040 w 774040"/>
              <a:gd name="connsiteY1" fmla="*/ 0 h 898626"/>
              <a:gd name="connsiteX2" fmla="*/ 774040 w 774040"/>
              <a:gd name="connsiteY2" fmla="*/ 898626 h 898626"/>
              <a:gd name="connsiteX3" fmla="*/ 449314 w 774040"/>
              <a:gd name="connsiteY3" fmla="*/ 898626 h 898626"/>
              <a:gd name="connsiteX4" fmla="*/ 9128 w 774040"/>
              <a:gd name="connsiteY4" fmla="*/ 539865 h 898626"/>
              <a:gd name="connsiteX5" fmla="*/ 0 w 774040"/>
              <a:gd name="connsiteY5" fmla="*/ 449314 h 898626"/>
              <a:gd name="connsiteX6" fmla="*/ 9128 w 774040"/>
              <a:gd name="connsiteY6" fmla="*/ 358762 h 898626"/>
              <a:gd name="connsiteX7" fmla="*/ 449314 w 774040"/>
              <a:gd name="connsiteY7" fmla="*/ 0 h 898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4040" h="898626">
                <a:moveTo>
                  <a:pt x="449314" y="0"/>
                </a:moveTo>
                <a:lnTo>
                  <a:pt x="774040" y="0"/>
                </a:lnTo>
                <a:lnTo>
                  <a:pt x="774040" y="898626"/>
                </a:lnTo>
                <a:lnTo>
                  <a:pt x="449314" y="898626"/>
                </a:lnTo>
                <a:cubicBezTo>
                  <a:pt x="232184" y="898626"/>
                  <a:pt x="51026" y="744609"/>
                  <a:pt x="9128" y="539865"/>
                </a:cubicBezTo>
                <a:lnTo>
                  <a:pt x="0" y="449314"/>
                </a:lnTo>
                <a:lnTo>
                  <a:pt x="9128" y="358762"/>
                </a:lnTo>
                <a:cubicBezTo>
                  <a:pt x="51026" y="154017"/>
                  <a:pt x="232184" y="0"/>
                  <a:pt x="44931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7357636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 userDrawn="1"/>
        </p:nvSpPr>
        <p:spPr>
          <a:xfrm>
            <a:off x="0" y="170756"/>
            <a:ext cx="8076198" cy="673971"/>
          </a:xfrm>
          <a:custGeom>
            <a:avLst/>
            <a:gdLst>
              <a:gd name="connsiteX0" fmla="*/ 0 w 10768264"/>
              <a:gd name="connsiteY0" fmla="*/ 0 h 898628"/>
              <a:gd name="connsiteX1" fmla="*/ 10318950 w 10768264"/>
              <a:gd name="connsiteY1" fmla="*/ 0 h 898628"/>
              <a:gd name="connsiteX2" fmla="*/ 10768264 w 10768264"/>
              <a:gd name="connsiteY2" fmla="*/ 449314 h 898628"/>
              <a:gd name="connsiteX3" fmla="*/ 10768263 w 10768264"/>
              <a:gd name="connsiteY3" fmla="*/ 449314 h 898628"/>
              <a:gd name="connsiteX4" fmla="*/ 10318949 w 10768264"/>
              <a:gd name="connsiteY4" fmla="*/ 898628 h 898628"/>
              <a:gd name="connsiteX5" fmla="*/ 0 w 10768264"/>
              <a:gd name="connsiteY5" fmla="*/ 898627 h 89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68264" h="898628">
                <a:moveTo>
                  <a:pt x="0" y="0"/>
                </a:moveTo>
                <a:lnTo>
                  <a:pt x="10318950" y="0"/>
                </a:lnTo>
                <a:cubicBezTo>
                  <a:pt x="10567099" y="0"/>
                  <a:pt x="10768264" y="201165"/>
                  <a:pt x="10768264" y="449314"/>
                </a:cubicBezTo>
                <a:lnTo>
                  <a:pt x="10768263" y="449314"/>
                </a:lnTo>
                <a:cubicBezTo>
                  <a:pt x="10768263" y="697463"/>
                  <a:pt x="10567098" y="898628"/>
                  <a:pt x="10318949" y="898628"/>
                </a:cubicBezTo>
                <a:lnTo>
                  <a:pt x="0" y="89862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 3"/>
          <p:cNvSpPr/>
          <p:nvPr userDrawn="1"/>
        </p:nvSpPr>
        <p:spPr>
          <a:xfrm>
            <a:off x="8563470" y="170757"/>
            <a:ext cx="580530" cy="673970"/>
          </a:xfrm>
          <a:custGeom>
            <a:avLst/>
            <a:gdLst>
              <a:gd name="connsiteX0" fmla="*/ 449314 w 774040"/>
              <a:gd name="connsiteY0" fmla="*/ 0 h 898626"/>
              <a:gd name="connsiteX1" fmla="*/ 774040 w 774040"/>
              <a:gd name="connsiteY1" fmla="*/ 0 h 898626"/>
              <a:gd name="connsiteX2" fmla="*/ 774040 w 774040"/>
              <a:gd name="connsiteY2" fmla="*/ 898626 h 898626"/>
              <a:gd name="connsiteX3" fmla="*/ 449314 w 774040"/>
              <a:gd name="connsiteY3" fmla="*/ 898626 h 898626"/>
              <a:gd name="connsiteX4" fmla="*/ 9128 w 774040"/>
              <a:gd name="connsiteY4" fmla="*/ 539865 h 898626"/>
              <a:gd name="connsiteX5" fmla="*/ 0 w 774040"/>
              <a:gd name="connsiteY5" fmla="*/ 449314 h 898626"/>
              <a:gd name="connsiteX6" fmla="*/ 9128 w 774040"/>
              <a:gd name="connsiteY6" fmla="*/ 358762 h 898626"/>
              <a:gd name="connsiteX7" fmla="*/ 449314 w 774040"/>
              <a:gd name="connsiteY7" fmla="*/ 0 h 898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4040" h="898626">
                <a:moveTo>
                  <a:pt x="449314" y="0"/>
                </a:moveTo>
                <a:lnTo>
                  <a:pt x="774040" y="0"/>
                </a:lnTo>
                <a:lnTo>
                  <a:pt x="774040" y="898626"/>
                </a:lnTo>
                <a:lnTo>
                  <a:pt x="449314" y="898626"/>
                </a:lnTo>
                <a:cubicBezTo>
                  <a:pt x="232184" y="898626"/>
                  <a:pt x="51026" y="744609"/>
                  <a:pt x="9128" y="539865"/>
                </a:cubicBezTo>
                <a:lnTo>
                  <a:pt x="0" y="449314"/>
                </a:lnTo>
                <a:lnTo>
                  <a:pt x="9128" y="358762"/>
                </a:lnTo>
                <a:cubicBezTo>
                  <a:pt x="51026" y="154017"/>
                  <a:pt x="232184" y="0"/>
                  <a:pt x="44931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236151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2835844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236151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3762872" y="0"/>
            <a:ext cx="1642311" cy="1263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6181444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711303" y="283997"/>
            <a:ext cx="6211241" cy="5431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6681624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79105" y="283997"/>
            <a:ext cx="8643439" cy="5431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2108855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62892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/>
          <p:nvPr userDrawn="1"/>
        </p:nvSpPr>
        <p:spPr>
          <a:xfrm>
            <a:off x="0" y="170756"/>
            <a:ext cx="8076198" cy="673971"/>
          </a:xfrm>
          <a:custGeom>
            <a:avLst/>
            <a:gdLst>
              <a:gd name="connsiteX0" fmla="*/ 0 w 10768264"/>
              <a:gd name="connsiteY0" fmla="*/ 0 h 898628"/>
              <a:gd name="connsiteX1" fmla="*/ 10318950 w 10768264"/>
              <a:gd name="connsiteY1" fmla="*/ 0 h 898628"/>
              <a:gd name="connsiteX2" fmla="*/ 10768264 w 10768264"/>
              <a:gd name="connsiteY2" fmla="*/ 449314 h 898628"/>
              <a:gd name="connsiteX3" fmla="*/ 10768263 w 10768264"/>
              <a:gd name="connsiteY3" fmla="*/ 449314 h 898628"/>
              <a:gd name="connsiteX4" fmla="*/ 10318949 w 10768264"/>
              <a:gd name="connsiteY4" fmla="*/ 898628 h 898628"/>
              <a:gd name="connsiteX5" fmla="*/ 0 w 10768264"/>
              <a:gd name="connsiteY5" fmla="*/ 898627 h 89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68264" h="898628">
                <a:moveTo>
                  <a:pt x="0" y="0"/>
                </a:moveTo>
                <a:lnTo>
                  <a:pt x="10318950" y="0"/>
                </a:lnTo>
                <a:cubicBezTo>
                  <a:pt x="10567099" y="0"/>
                  <a:pt x="10768264" y="201165"/>
                  <a:pt x="10768264" y="449314"/>
                </a:cubicBezTo>
                <a:lnTo>
                  <a:pt x="10768263" y="449314"/>
                </a:lnTo>
                <a:cubicBezTo>
                  <a:pt x="10768263" y="697463"/>
                  <a:pt x="10567098" y="898628"/>
                  <a:pt x="10318949" y="898628"/>
                </a:cubicBezTo>
                <a:lnTo>
                  <a:pt x="0" y="89862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236151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4904268"/>
            <a:ext cx="9144000" cy="2392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Freeform 14"/>
          <p:cNvSpPr/>
          <p:nvPr userDrawn="1"/>
        </p:nvSpPr>
        <p:spPr>
          <a:xfrm>
            <a:off x="8563470" y="170757"/>
            <a:ext cx="580530" cy="673970"/>
          </a:xfrm>
          <a:custGeom>
            <a:avLst/>
            <a:gdLst>
              <a:gd name="connsiteX0" fmla="*/ 449314 w 774040"/>
              <a:gd name="connsiteY0" fmla="*/ 0 h 898626"/>
              <a:gd name="connsiteX1" fmla="*/ 774040 w 774040"/>
              <a:gd name="connsiteY1" fmla="*/ 0 h 898626"/>
              <a:gd name="connsiteX2" fmla="*/ 774040 w 774040"/>
              <a:gd name="connsiteY2" fmla="*/ 898626 h 898626"/>
              <a:gd name="connsiteX3" fmla="*/ 449314 w 774040"/>
              <a:gd name="connsiteY3" fmla="*/ 898626 h 898626"/>
              <a:gd name="connsiteX4" fmla="*/ 9128 w 774040"/>
              <a:gd name="connsiteY4" fmla="*/ 539865 h 898626"/>
              <a:gd name="connsiteX5" fmla="*/ 0 w 774040"/>
              <a:gd name="connsiteY5" fmla="*/ 449314 h 898626"/>
              <a:gd name="connsiteX6" fmla="*/ 9128 w 774040"/>
              <a:gd name="connsiteY6" fmla="*/ 358762 h 898626"/>
              <a:gd name="connsiteX7" fmla="*/ 449314 w 774040"/>
              <a:gd name="connsiteY7" fmla="*/ 0 h 898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4040" h="898626">
                <a:moveTo>
                  <a:pt x="449314" y="0"/>
                </a:moveTo>
                <a:lnTo>
                  <a:pt x="774040" y="0"/>
                </a:lnTo>
                <a:lnTo>
                  <a:pt x="774040" y="898626"/>
                </a:lnTo>
                <a:lnTo>
                  <a:pt x="449314" y="898626"/>
                </a:lnTo>
                <a:cubicBezTo>
                  <a:pt x="232184" y="898626"/>
                  <a:pt x="51026" y="744609"/>
                  <a:pt x="9128" y="539865"/>
                </a:cubicBezTo>
                <a:lnTo>
                  <a:pt x="0" y="449314"/>
                </a:lnTo>
                <a:lnTo>
                  <a:pt x="9128" y="358762"/>
                </a:lnTo>
                <a:cubicBezTo>
                  <a:pt x="51026" y="154017"/>
                  <a:pt x="232184" y="0"/>
                  <a:pt x="44931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B6985C44-FB11-49F8-B921-62351225F7BD}"/>
              </a:ext>
            </a:extLst>
          </p:cNvPr>
          <p:cNvSpPr>
            <a:spLocks noGrp="1"/>
          </p:cNvSpPr>
          <p:nvPr>
            <p:ph type="pic" sz="quarter" idx="61" hasCustomPrompt="1"/>
          </p:nvPr>
        </p:nvSpPr>
        <p:spPr>
          <a:xfrm>
            <a:off x="548513" y="1352159"/>
            <a:ext cx="3942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그림 개체 틀 2">
            <a:extLst>
              <a:ext uri="{FF2B5EF4-FFF2-40B4-BE49-F238E27FC236}">
                <a16:creationId xmlns:a16="http://schemas.microsoft.com/office/drawing/2014/main" id="{12371A0D-BDC7-4E1D-9E50-3BF3218F8602}"/>
              </a:ext>
            </a:extLst>
          </p:cNvPr>
          <p:cNvSpPr>
            <a:spLocks noGrp="1"/>
          </p:cNvSpPr>
          <p:nvPr>
            <p:ph type="pic" sz="quarter" idx="62" hasCustomPrompt="1"/>
          </p:nvPr>
        </p:nvSpPr>
        <p:spPr>
          <a:xfrm>
            <a:off x="548513" y="3033672"/>
            <a:ext cx="3942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" name="그림 개체 틀 2">
            <a:extLst>
              <a:ext uri="{FF2B5EF4-FFF2-40B4-BE49-F238E27FC236}">
                <a16:creationId xmlns:a16="http://schemas.microsoft.com/office/drawing/2014/main" id="{653442D2-8B8F-4281-9AD6-910E6986D13F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4645228" y="1352159"/>
            <a:ext cx="3942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F1B3073D-178B-400E-BA2D-BFB9674F4D01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4645228" y="3033672"/>
            <a:ext cx="3942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990004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/>
          <p:nvPr userDrawn="1"/>
        </p:nvSpPr>
        <p:spPr>
          <a:xfrm>
            <a:off x="0" y="170756"/>
            <a:ext cx="8076198" cy="673971"/>
          </a:xfrm>
          <a:custGeom>
            <a:avLst/>
            <a:gdLst>
              <a:gd name="connsiteX0" fmla="*/ 0 w 10768264"/>
              <a:gd name="connsiteY0" fmla="*/ 0 h 898628"/>
              <a:gd name="connsiteX1" fmla="*/ 10318950 w 10768264"/>
              <a:gd name="connsiteY1" fmla="*/ 0 h 898628"/>
              <a:gd name="connsiteX2" fmla="*/ 10768264 w 10768264"/>
              <a:gd name="connsiteY2" fmla="*/ 449314 h 898628"/>
              <a:gd name="connsiteX3" fmla="*/ 10768263 w 10768264"/>
              <a:gd name="connsiteY3" fmla="*/ 449314 h 898628"/>
              <a:gd name="connsiteX4" fmla="*/ 10318949 w 10768264"/>
              <a:gd name="connsiteY4" fmla="*/ 898628 h 898628"/>
              <a:gd name="connsiteX5" fmla="*/ 0 w 10768264"/>
              <a:gd name="connsiteY5" fmla="*/ 898627 h 89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68264" h="898628">
                <a:moveTo>
                  <a:pt x="0" y="0"/>
                </a:moveTo>
                <a:lnTo>
                  <a:pt x="10318950" y="0"/>
                </a:lnTo>
                <a:cubicBezTo>
                  <a:pt x="10567099" y="0"/>
                  <a:pt x="10768264" y="201165"/>
                  <a:pt x="10768264" y="449314"/>
                </a:cubicBezTo>
                <a:lnTo>
                  <a:pt x="10768263" y="449314"/>
                </a:lnTo>
                <a:cubicBezTo>
                  <a:pt x="10768263" y="697463"/>
                  <a:pt x="10567098" y="898628"/>
                  <a:pt x="10318949" y="898628"/>
                </a:cubicBezTo>
                <a:lnTo>
                  <a:pt x="0" y="89862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236151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4904268"/>
            <a:ext cx="9144000" cy="2392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Freeform 14"/>
          <p:cNvSpPr/>
          <p:nvPr userDrawn="1"/>
        </p:nvSpPr>
        <p:spPr>
          <a:xfrm>
            <a:off x="8563470" y="170757"/>
            <a:ext cx="580530" cy="673970"/>
          </a:xfrm>
          <a:custGeom>
            <a:avLst/>
            <a:gdLst>
              <a:gd name="connsiteX0" fmla="*/ 449314 w 774040"/>
              <a:gd name="connsiteY0" fmla="*/ 0 h 898626"/>
              <a:gd name="connsiteX1" fmla="*/ 774040 w 774040"/>
              <a:gd name="connsiteY1" fmla="*/ 0 h 898626"/>
              <a:gd name="connsiteX2" fmla="*/ 774040 w 774040"/>
              <a:gd name="connsiteY2" fmla="*/ 898626 h 898626"/>
              <a:gd name="connsiteX3" fmla="*/ 449314 w 774040"/>
              <a:gd name="connsiteY3" fmla="*/ 898626 h 898626"/>
              <a:gd name="connsiteX4" fmla="*/ 9128 w 774040"/>
              <a:gd name="connsiteY4" fmla="*/ 539865 h 898626"/>
              <a:gd name="connsiteX5" fmla="*/ 0 w 774040"/>
              <a:gd name="connsiteY5" fmla="*/ 449314 h 898626"/>
              <a:gd name="connsiteX6" fmla="*/ 9128 w 774040"/>
              <a:gd name="connsiteY6" fmla="*/ 358762 h 898626"/>
              <a:gd name="connsiteX7" fmla="*/ 449314 w 774040"/>
              <a:gd name="connsiteY7" fmla="*/ 0 h 898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4040" h="898626">
                <a:moveTo>
                  <a:pt x="449314" y="0"/>
                </a:moveTo>
                <a:lnTo>
                  <a:pt x="774040" y="0"/>
                </a:lnTo>
                <a:lnTo>
                  <a:pt x="774040" y="898626"/>
                </a:lnTo>
                <a:lnTo>
                  <a:pt x="449314" y="898626"/>
                </a:lnTo>
                <a:cubicBezTo>
                  <a:pt x="232184" y="898626"/>
                  <a:pt x="51026" y="744609"/>
                  <a:pt x="9128" y="539865"/>
                </a:cubicBezTo>
                <a:lnTo>
                  <a:pt x="0" y="449314"/>
                </a:lnTo>
                <a:lnTo>
                  <a:pt x="9128" y="358762"/>
                </a:lnTo>
                <a:cubicBezTo>
                  <a:pt x="51026" y="154017"/>
                  <a:pt x="232184" y="0"/>
                  <a:pt x="44931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그림 개체 틀 2">
            <a:extLst>
              <a:ext uri="{FF2B5EF4-FFF2-40B4-BE49-F238E27FC236}">
                <a16:creationId xmlns:a16="http://schemas.microsoft.com/office/drawing/2014/main" id="{D938C880-3B0C-4410-8F33-C49D85A8557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26330" y="1266133"/>
            <a:ext cx="2700000" cy="16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1" name="그림 개체 틀 2">
            <a:extLst>
              <a:ext uri="{FF2B5EF4-FFF2-40B4-BE49-F238E27FC236}">
                <a16:creationId xmlns:a16="http://schemas.microsoft.com/office/drawing/2014/main" id="{16E7E0CE-0C9A-40BB-B0F7-2B823614357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223444" y="1266133"/>
            <a:ext cx="2700000" cy="16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2" name="그림 개체 틀 2">
            <a:extLst>
              <a:ext uri="{FF2B5EF4-FFF2-40B4-BE49-F238E27FC236}">
                <a16:creationId xmlns:a16="http://schemas.microsoft.com/office/drawing/2014/main" id="{31890AE5-E6D5-45A5-BE9F-FE4351901B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26330" y="2886133"/>
            <a:ext cx="2700000" cy="16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그림 개체 틀 2">
            <a:extLst>
              <a:ext uri="{FF2B5EF4-FFF2-40B4-BE49-F238E27FC236}">
                <a16:creationId xmlns:a16="http://schemas.microsoft.com/office/drawing/2014/main" id="{D399BCC8-1C6B-40A5-8B14-648634FB39E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23444" y="2886133"/>
            <a:ext cx="2700000" cy="16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BD4DB7B0-4E77-4EF9-B54A-8430BF3FE370}"/>
              </a:ext>
            </a:extLst>
          </p:cNvPr>
          <p:cNvSpPr/>
          <p:nvPr userDrawn="1"/>
        </p:nvSpPr>
        <p:spPr>
          <a:xfrm>
            <a:off x="5917672" y="1266133"/>
            <a:ext cx="3226328" cy="3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latin typeface="+mn-lt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C416B7FA-BD8B-4BBF-9976-B9A42B5B6BB4}"/>
              </a:ext>
            </a:extLst>
          </p:cNvPr>
          <p:cNvSpPr/>
          <p:nvPr userDrawn="1"/>
        </p:nvSpPr>
        <p:spPr>
          <a:xfrm>
            <a:off x="0" y="1266133"/>
            <a:ext cx="529046" cy="3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112100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/>
          <p:nvPr userDrawn="1"/>
        </p:nvSpPr>
        <p:spPr>
          <a:xfrm>
            <a:off x="0" y="170756"/>
            <a:ext cx="8076198" cy="673971"/>
          </a:xfrm>
          <a:custGeom>
            <a:avLst/>
            <a:gdLst>
              <a:gd name="connsiteX0" fmla="*/ 0 w 10768264"/>
              <a:gd name="connsiteY0" fmla="*/ 0 h 898628"/>
              <a:gd name="connsiteX1" fmla="*/ 10318950 w 10768264"/>
              <a:gd name="connsiteY1" fmla="*/ 0 h 898628"/>
              <a:gd name="connsiteX2" fmla="*/ 10768264 w 10768264"/>
              <a:gd name="connsiteY2" fmla="*/ 449314 h 898628"/>
              <a:gd name="connsiteX3" fmla="*/ 10768263 w 10768264"/>
              <a:gd name="connsiteY3" fmla="*/ 449314 h 898628"/>
              <a:gd name="connsiteX4" fmla="*/ 10318949 w 10768264"/>
              <a:gd name="connsiteY4" fmla="*/ 898628 h 898628"/>
              <a:gd name="connsiteX5" fmla="*/ 0 w 10768264"/>
              <a:gd name="connsiteY5" fmla="*/ 898627 h 89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68264" h="898628">
                <a:moveTo>
                  <a:pt x="0" y="0"/>
                </a:moveTo>
                <a:lnTo>
                  <a:pt x="10318950" y="0"/>
                </a:lnTo>
                <a:cubicBezTo>
                  <a:pt x="10567099" y="0"/>
                  <a:pt x="10768264" y="201165"/>
                  <a:pt x="10768264" y="449314"/>
                </a:cubicBezTo>
                <a:lnTo>
                  <a:pt x="10768263" y="449314"/>
                </a:lnTo>
                <a:cubicBezTo>
                  <a:pt x="10768263" y="697463"/>
                  <a:pt x="10567098" y="898628"/>
                  <a:pt x="10318949" y="898628"/>
                </a:cubicBezTo>
                <a:lnTo>
                  <a:pt x="0" y="89862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236151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4904268"/>
            <a:ext cx="9144000" cy="2392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Freeform 14"/>
          <p:cNvSpPr/>
          <p:nvPr userDrawn="1"/>
        </p:nvSpPr>
        <p:spPr>
          <a:xfrm>
            <a:off x="8563470" y="170757"/>
            <a:ext cx="580530" cy="673970"/>
          </a:xfrm>
          <a:custGeom>
            <a:avLst/>
            <a:gdLst>
              <a:gd name="connsiteX0" fmla="*/ 449314 w 774040"/>
              <a:gd name="connsiteY0" fmla="*/ 0 h 898626"/>
              <a:gd name="connsiteX1" fmla="*/ 774040 w 774040"/>
              <a:gd name="connsiteY1" fmla="*/ 0 h 898626"/>
              <a:gd name="connsiteX2" fmla="*/ 774040 w 774040"/>
              <a:gd name="connsiteY2" fmla="*/ 898626 h 898626"/>
              <a:gd name="connsiteX3" fmla="*/ 449314 w 774040"/>
              <a:gd name="connsiteY3" fmla="*/ 898626 h 898626"/>
              <a:gd name="connsiteX4" fmla="*/ 9128 w 774040"/>
              <a:gd name="connsiteY4" fmla="*/ 539865 h 898626"/>
              <a:gd name="connsiteX5" fmla="*/ 0 w 774040"/>
              <a:gd name="connsiteY5" fmla="*/ 449314 h 898626"/>
              <a:gd name="connsiteX6" fmla="*/ 9128 w 774040"/>
              <a:gd name="connsiteY6" fmla="*/ 358762 h 898626"/>
              <a:gd name="connsiteX7" fmla="*/ 449314 w 774040"/>
              <a:gd name="connsiteY7" fmla="*/ 0 h 898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4040" h="898626">
                <a:moveTo>
                  <a:pt x="449314" y="0"/>
                </a:moveTo>
                <a:lnTo>
                  <a:pt x="774040" y="0"/>
                </a:lnTo>
                <a:lnTo>
                  <a:pt x="774040" y="898626"/>
                </a:lnTo>
                <a:lnTo>
                  <a:pt x="449314" y="898626"/>
                </a:lnTo>
                <a:cubicBezTo>
                  <a:pt x="232184" y="898626"/>
                  <a:pt x="51026" y="744609"/>
                  <a:pt x="9128" y="539865"/>
                </a:cubicBezTo>
                <a:lnTo>
                  <a:pt x="0" y="449314"/>
                </a:lnTo>
                <a:lnTo>
                  <a:pt x="9128" y="358762"/>
                </a:lnTo>
                <a:cubicBezTo>
                  <a:pt x="51026" y="154017"/>
                  <a:pt x="232184" y="0"/>
                  <a:pt x="44931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9AA8CCD-7512-42CB-8E24-AA61FF42AAD3}"/>
              </a:ext>
            </a:extLst>
          </p:cNvPr>
          <p:cNvSpPr/>
          <p:nvPr userDrawn="1"/>
        </p:nvSpPr>
        <p:spPr>
          <a:xfrm>
            <a:off x="556189" y="1305890"/>
            <a:ext cx="3915000" cy="324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gradFill>
              <a:gsLst>
                <a:gs pos="0">
                  <a:schemeClr val="bg1">
                    <a:alpha val="59000"/>
                  </a:schemeClr>
                </a:gs>
                <a:gs pos="100000">
                  <a:schemeClr val="bg1">
                    <a:alpha val="17000"/>
                  </a:schemeClr>
                </a:gs>
              </a:gsLst>
              <a:lin ang="78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indent="-257175" algn="ctr">
              <a:spcBef>
                <a:spcPct val="20000"/>
              </a:spcBef>
              <a:buFont typeface="Arial" pitchFamily="34" charset="0"/>
              <a:buChar char="•"/>
            </a:pPr>
            <a:endParaRPr lang="en-US" sz="1350"/>
          </a:p>
        </p:txBody>
      </p:sp>
      <p:sp>
        <p:nvSpPr>
          <p:cNvPr id="7" name="그림 개체 틀 2">
            <a:extLst>
              <a:ext uri="{FF2B5EF4-FFF2-40B4-BE49-F238E27FC236}">
                <a16:creationId xmlns:a16="http://schemas.microsoft.com/office/drawing/2014/main" id="{BF700971-C0BA-4906-8964-6DC2A26E238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8198" y="1386890"/>
            <a:ext cx="2016224" cy="307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gradFill>
              <a:gsLst>
                <a:gs pos="0">
                  <a:schemeClr val="bg1">
                    <a:alpha val="59000"/>
                  </a:schemeClr>
                </a:gs>
                <a:gs pos="100000">
                  <a:schemeClr val="bg1">
                    <a:alpha val="17000"/>
                  </a:schemeClr>
                </a:gs>
              </a:gsLst>
              <a:lin ang="78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</a:p>
          <a:p>
            <a:pPr marL="0" lvl="0" algn="ctr"/>
            <a:endParaRPr lang="en-US" altLang="ko-KR" dirty="0"/>
          </a:p>
          <a:p>
            <a:pPr marL="0" lvl="0" algn="ctr"/>
            <a:endParaRPr lang="ko-KR" altLang="en-US" dirty="0"/>
          </a:p>
        </p:txBody>
      </p:sp>
      <p:sp>
        <p:nvSpPr>
          <p:cNvPr id="8" name="Rectangle 21">
            <a:extLst>
              <a:ext uri="{FF2B5EF4-FFF2-40B4-BE49-F238E27FC236}">
                <a16:creationId xmlns:a16="http://schemas.microsoft.com/office/drawing/2014/main" id="{7BBBAC7E-ECE4-4AE1-BF8C-EE676CB7D597}"/>
              </a:ext>
            </a:extLst>
          </p:cNvPr>
          <p:cNvSpPr/>
          <p:nvPr userDrawn="1"/>
        </p:nvSpPr>
        <p:spPr>
          <a:xfrm>
            <a:off x="4673336" y="1305890"/>
            <a:ext cx="3915000" cy="32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gradFill>
              <a:gsLst>
                <a:gs pos="0">
                  <a:schemeClr val="bg1">
                    <a:alpha val="59000"/>
                  </a:schemeClr>
                </a:gs>
                <a:gs pos="100000">
                  <a:schemeClr val="bg1">
                    <a:alpha val="17000"/>
                  </a:schemeClr>
                </a:gs>
              </a:gsLst>
              <a:lin ang="78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indent="-257175" algn="ctr">
              <a:spcBef>
                <a:spcPct val="20000"/>
              </a:spcBef>
              <a:buFont typeface="Arial" pitchFamily="34" charset="0"/>
              <a:buChar char="•"/>
            </a:pPr>
            <a:endParaRPr lang="en-US" sz="135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C0804652-F7BE-4333-8BBF-96110F6286F2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4745344" y="1386890"/>
            <a:ext cx="2016224" cy="307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gradFill>
              <a:gsLst>
                <a:gs pos="0">
                  <a:schemeClr val="bg1">
                    <a:alpha val="59000"/>
                  </a:schemeClr>
                </a:gs>
                <a:gs pos="100000">
                  <a:schemeClr val="bg1">
                    <a:alpha val="17000"/>
                  </a:schemeClr>
                </a:gs>
              </a:gsLst>
              <a:lin ang="78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</a:p>
          <a:p>
            <a:pPr marL="0" lvl="0" algn="ctr"/>
            <a:endParaRPr lang="en-US" altLang="ko-KR" dirty="0"/>
          </a:p>
          <a:p>
            <a:pPr marL="0" lvl="0"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600803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>
            <a:extLst>
              <a:ext uri="{FF2B5EF4-FFF2-40B4-BE49-F238E27FC236}">
                <a16:creationId xmlns:a16="http://schemas.microsoft.com/office/drawing/2014/main" id="{1CD54D7A-E723-42D4-A74C-882945CC7DFD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236151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3762872" y="0"/>
            <a:ext cx="1642311" cy="1263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26C830F3-94D1-4E67-A2FA-782F45531AC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51658" y="1407349"/>
            <a:ext cx="1558622" cy="16852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4C2C75E7-FCF2-4127-9F32-9FBBF6AAA769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2779879" y="1407349"/>
            <a:ext cx="1558622" cy="16852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0E5386D7-9C95-44AD-AF2E-88754B99A084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4808101" y="1407349"/>
            <a:ext cx="1558622" cy="16852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7" name="Rectangle 6">
            <a:extLst>
              <a:ext uri="{FF2B5EF4-FFF2-40B4-BE49-F238E27FC236}">
                <a16:creationId xmlns:a16="http://schemas.microsoft.com/office/drawing/2014/main" id="{A435D15B-668D-4CB0-8B2C-9C727769CBA8}"/>
              </a:ext>
            </a:extLst>
          </p:cNvPr>
          <p:cNvSpPr/>
          <p:nvPr userDrawn="1"/>
        </p:nvSpPr>
        <p:spPr>
          <a:xfrm>
            <a:off x="681869" y="1344153"/>
            <a:ext cx="1698200" cy="1811629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8" name="Rectangle 7">
            <a:extLst>
              <a:ext uri="{FF2B5EF4-FFF2-40B4-BE49-F238E27FC236}">
                <a16:creationId xmlns:a16="http://schemas.microsoft.com/office/drawing/2014/main" id="{A12218F4-CC5A-40BF-B528-B0BDE65DAB5A}"/>
              </a:ext>
            </a:extLst>
          </p:cNvPr>
          <p:cNvSpPr/>
          <p:nvPr userDrawn="1"/>
        </p:nvSpPr>
        <p:spPr>
          <a:xfrm>
            <a:off x="2710090" y="1344153"/>
            <a:ext cx="1698200" cy="1811629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9" name="Rectangle 8">
            <a:extLst>
              <a:ext uri="{FF2B5EF4-FFF2-40B4-BE49-F238E27FC236}">
                <a16:creationId xmlns:a16="http://schemas.microsoft.com/office/drawing/2014/main" id="{A11319DD-0E26-463C-8A29-C7993FFCBA76}"/>
              </a:ext>
            </a:extLst>
          </p:cNvPr>
          <p:cNvSpPr/>
          <p:nvPr userDrawn="1"/>
        </p:nvSpPr>
        <p:spPr>
          <a:xfrm>
            <a:off x="4738312" y="1344153"/>
            <a:ext cx="1698200" cy="1811629"/>
          </a:xfrm>
          <a:prstGeom prst="rect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0" name="Picture Placeholder 2">
            <a:extLst>
              <a:ext uri="{FF2B5EF4-FFF2-40B4-BE49-F238E27FC236}">
                <a16:creationId xmlns:a16="http://schemas.microsoft.com/office/drawing/2014/main" id="{B63E350A-0D0E-4235-A355-EAA3D40D0D4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836322" y="1407349"/>
            <a:ext cx="1558622" cy="16852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100EE76A-0416-4CE9-9336-7711B39880A9}"/>
              </a:ext>
            </a:extLst>
          </p:cNvPr>
          <p:cNvSpPr/>
          <p:nvPr userDrawn="1"/>
        </p:nvSpPr>
        <p:spPr>
          <a:xfrm>
            <a:off x="6766533" y="1344153"/>
            <a:ext cx="1698200" cy="1811629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</p:spTree>
    <p:extLst>
      <p:ext uri="{BB962C8B-B14F-4D97-AF65-F5344CB8AC3E}">
        <p14:creationId xmlns:p14="http://schemas.microsoft.com/office/powerpoint/2010/main" val="1164170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670D5AB-725A-48A6-9103-3AD03CA8FC5D}"/>
              </a:ext>
            </a:extLst>
          </p:cNvPr>
          <p:cNvSpPr/>
          <p:nvPr userDrawn="1"/>
        </p:nvSpPr>
        <p:spPr>
          <a:xfrm>
            <a:off x="3275856" y="0"/>
            <a:ext cx="5868144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1425921" y="406705"/>
            <a:ext cx="3150609" cy="43327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latin typeface="Arial" pitchFamily="34" charset="0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63107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&amp; Conten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0" y="2517745"/>
            <a:ext cx="9144000" cy="26257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8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244928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0" y="2449285"/>
            <a:ext cx="9144000" cy="68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</p:spTree>
    <p:extLst>
      <p:ext uri="{BB962C8B-B14F-4D97-AF65-F5344CB8AC3E}">
        <p14:creationId xmlns:p14="http://schemas.microsoft.com/office/powerpoint/2010/main" val="31837998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 hasCustomPrompt="1"/>
          </p:nvPr>
        </p:nvSpPr>
        <p:spPr>
          <a:xfrm>
            <a:off x="2699793" y="-1"/>
            <a:ext cx="2880320" cy="1714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360000" tIns="360000" anchor="ctr"/>
          <a:lstStyle>
            <a:lvl1pPr marL="0" indent="0" algn="ctr">
              <a:buNone/>
              <a:defRPr sz="900" baseline="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  <p:sp>
        <p:nvSpPr>
          <p:cNvPr id="16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2699793" y="1714894"/>
            <a:ext cx="2880320" cy="1714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360000" tIns="360000" anchor="ctr"/>
          <a:lstStyle>
            <a:lvl1pPr marL="0" indent="0" algn="ctr">
              <a:buNone/>
              <a:defRPr sz="900" baseline="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  <p:sp>
        <p:nvSpPr>
          <p:cNvPr id="17" name="Picture Placeholder 14"/>
          <p:cNvSpPr>
            <a:spLocks noGrp="1"/>
          </p:cNvSpPr>
          <p:nvPr>
            <p:ph type="pic" sz="quarter" idx="12" hasCustomPrompt="1"/>
          </p:nvPr>
        </p:nvSpPr>
        <p:spPr>
          <a:xfrm>
            <a:off x="2699793" y="3429788"/>
            <a:ext cx="2880320" cy="1714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360000" tIns="360000" anchor="ctr"/>
          <a:lstStyle>
            <a:lvl1pPr marL="0" indent="0" algn="ctr">
              <a:buNone/>
              <a:defRPr sz="900" baseline="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0D05B47-D6F4-42B9-82AB-7E6E4FAC6E83}"/>
              </a:ext>
            </a:extLst>
          </p:cNvPr>
          <p:cNvSpPr/>
          <p:nvPr userDrawn="1"/>
        </p:nvSpPr>
        <p:spPr>
          <a:xfrm>
            <a:off x="1" y="1"/>
            <a:ext cx="2718705" cy="51435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</p:spTree>
    <p:extLst>
      <p:ext uri="{BB962C8B-B14F-4D97-AF65-F5344CB8AC3E}">
        <p14:creationId xmlns:p14="http://schemas.microsoft.com/office/powerpoint/2010/main" val="30278513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0801F0EB-C7D9-452C-BD3B-5547160F4F4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17756" y="87245"/>
            <a:ext cx="8508486" cy="3296036"/>
          </a:xfrm>
          <a:custGeom>
            <a:avLst/>
            <a:gdLst>
              <a:gd name="connsiteX0" fmla="*/ 2548701 w 11344648"/>
              <a:gd name="connsiteY0" fmla="*/ 3727225 h 4394715"/>
              <a:gd name="connsiteX1" fmla="*/ 2543437 w 11344648"/>
              <a:gd name="connsiteY1" fmla="*/ 3741627 h 4394715"/>
              <a:gd name="connsiteX2" fmla="*/ 2546502 w 11344648"/>
              <a:gd name="connsiteY2" fmla="*/ 3741513 h 4394715"/>
              <a:gd name="connsiteX3" fmla="*/ 2552529 w 11344648"/>
              <a:gd name="connsiteY3" fmla="*/ 3736740 h 4394715"/>
              <a:gd name="connsiteX4" fmla="*/ 2552807 w 11344648"/>
              <a:gd name="connsiteY4" fmla="*/ 3729517 h 4394715"/>
              <a:gd name="connsiteX5" fmla="*/ 3489536 w 11344648"/>
              <a:gd name="connsiteY5" fmla="*/ 3675733 h 4394715"/>
              <a:gd name="connsiteX6" fmla="*/ 3489940 w 11344648"/>
              <a:gd name="connsiteY6" fmla="*/ 3680445 h 4394715"/>
              <a:gd name="connsiteX7" fmla="*/ 3488012 w 11344648"/>
              <a:gd name="connsiteY7" fmla="*/ 3679962 h 4394715"/>
              <a:gd name="connsiteX8" fmla="*/ 8727799 w 11344648"/>
              <a:gd name="connsiteY8" fmla="*/ 3555188 h 4394715"/>
              <a:gd name="connsiteX9" fmla="*/ 8728812 w 11344648"/>
              <a:gd name="connsiteY9" fmla="*/ 3557916 h 4394715"/>
              <a:gd name="connsiteX10" fmla="*/ 8849779 w 11344648"/>
              <a:gd name="connsiteY10" fmla="*/ 3555188 h 4394715"/>
              <a:gd name="connsiteX11" fmla="*/ 11204478 w 11344648"/>
              <a:gd name="connsiteY11" fmla="*/ 1869956 h 4394715"/>
              <a:gd name="connsiteX12" fmla="*/ 11200650 w 11344648"/>
              <a:gd name="connsiteY12" fmla="*/ 1873345 h 4394715"/>
              <a:gd name="connsiteX13" fmla="*/ 11201065 w 11344648"/>
              <a:gd name="connsiteY13" fmla="*/ 1876580 h 4394715"/>
              <a:gd name="connsiteX14" fmla="*/ 11216568 w 11344648"/>
              <a:gd name="connsiteY14" fmla="*/ 1855332 h 4394715"/>
              <a:gd name="connsiteX15" fmla="*/ 11215174 w 11344648"/>
              <a:gd name="connsiteY15" fmla="*/ 1857863 h 4394715"/>
              <a:gd name="connsiteX16" fmla="*/ 11216368 w 11344648"/>
              <a:gd name="connsiteY16" fmla="*/ 1857063 h 4394715"/>
              <a:gd name="connsiteX17" fmla="*/ 11225597 w 11344648"/>
              <a:gd name="connsiteY17" fmla="*/ 1777782 h 4394715"/>
              <a:gd name="connsiteX18" fmla="*/ 11224894 w 11344648"/>
              <a:gd name="connsiteY18" fmla="*/ 1779664 h 4394715"/>
              <a:gd name="connsiteX19" fmla="*/ 11210401 w 11344648"/>
              <a:gd name="connsiteY19" fmla="*/ 1823563 h 4394715"/>
              <a:gd name="connsiteX20" fmla="*/ 11213184 w 11344648"/>
              <a:gd name="connsiteY20" fmla="*/ 1836637 h 4394715"/>
              <a:gd name="connsiteX21" fmla="*/ 11218167 w 11344648"/>
              <a:gd name="connsiteY21" fmla="*/ 1841482 h 4394715"/>
              <a:gd name="connsiteX22" fmla="*/ 11223434 w 11344648"/>
              <a:gd name="connsiteY22" fmla="*/ 1795866 h 4394715"/>
              <a:gd name="connsiteX23" fmla="*/ 414820 w 11344648"/>
              <a:gd name="connsiteY23" fmla="*/ 1091422 h 4394715"/>
              <a:gd name="connsiteX24" fmla="*/ 413128 w 11344648"/>
              <a:gd name="connsiteY24" fmla="*/ 1099358 h 4394715"/>
              <a:gd name="connsiteX25" fmla="*/ 414764 w 11344648"/>
              <a:gd name="connsiteY25" fmla="*/ 1114886 h 4394715"/>
              <a:gd name="connsiteX26" fmla="*/ 399672 w 11344648"/>
              <a:gd name="connsiteY26" fmla="*/ 1158563 h 4394715"/>
              <a:gd name="connsiteX27" fmla="*/ 389372 w 11344648"/>
              <a:gd name="connsiteY27" fmla="*/ 1185314 h 4394715"/>
              <a:gd name="connsiteX28" fmla="*/ 397738 w 11344648"/>
              <a:gd name="connsiteY28" fmla="*/ 1179725 h 4394715"/>
              <a:gd name="connsiteX29" fmla="*/ 411048 w 11344648"/>
              <a:gd name="connsiteY29" fmla="*/ 1173706 h 4394715"/>
              <a:gd name="connsiteX30" fmla="*/ 414915 w 11344648"/>
              <a:gd name="connsiteY30" fmla="*/ 1158746 h 4394715"/>
              <a:gd name="connsiteX31" fmla="*/ 435281 w 11344648"/>
              <a:gd name="connsiteY31" fmla="*/ 1111568 h 4394715"/>
              <a:gd name="connsiteX32" fmla="*/ 443202 w 11344648"/>
              <a:gd name="connsiteY32" fmla="*/ 1104045 h 4394715"/>
              <a:gd name="connsiteX33" fmla="*/ 439149 w 11344648"/>
              <a:gd name="connsiteY33" fmla="*/ 1096609 h 4394715"/>
              <a:gd name="connsiteX34" fmla="*/ 418563 w 11344648"/>
              <a:gd name="connsiteY34" fmla="*/ 1093301 h 4394715"/>
              <a:gd name="connsiteX35" fmla="*/ 419170 w 11344648"/>
              <a:gd name="connsiteY35" fmla="*/ 1071663 h 4394715"/>
              <a:gd name="connsiteX36" fmla="*/ 418824 w 11344648"/>
              <a:gd name="connsiteY36" fmla="*/ 1072648 h 4394715"/>
              <a:gd name="connsiteX37" fmla="*/ 417695 w 11344648"/>
              <a:gd name="connsiteY37" fmla="*/ 1077947 h 4394715"/>
              <a:gd name="connsiteX38" fmla="*/ 420594 w 11344648"/>
              <a:gd name="connsiteY38" fmla="*/ 1073596 h 4394715"/>
              <a:gd name="connsiteX39" fmla="*/ 6381668 w 11344648"/>
              <a:gd name="connsiteY39" fmla="*/ 24 h 4394715"/>
              <a:gd name="connsiteX40" fmla="*/ 6399420 w 11344648"/>
              <a:gd name="connsiteY40" fmla="*/ 17312 h 4394715"/>
              <a:gd name="connsiteX41" fmla="*/ 6412188 w 11344648"/>
              <a:gd name="connsiteY41" fmla="*/ 29504 h 4394715"/>
              <a:gd name="connsiteX42" fmla="*/ 6453597 w 11344648"/>
              <a:gd name="connsiteY42" fmla="*/ 74450 h 4394715"/>
              <a:gd name="connsiteX43" fmla="*/ 6392979 w 11344648"/>
              <a:gd name="connsiteY43" fmla="*/ 207597 h 4394715"/>
              <a:gd name="connsiteX44" fmla="*/ 6372157 w 11344648"/>
              <a:gd name="connsiteY44" fmla="*/ 240426 h 4394715"/>
              <a:gd name="connsiteX45" fmla="*/ 6313510 w 11344648"/>
              <a:gd name="connsiteY45" fmla="*/ 401133 h 4394715"/>
              <a:gd name="connsiteX46" fmla="*/ 6310529 w 11344648"/>
              <a:gd name="connsiteY46" fmla="*/ 482086 h 4394715"/>
              <a:gd name="connsiteX47" fmla="*/ 6306711 w 11344648"/>
              <a:gd name="connsiteY47" fmla="*/ 516285 h 4394715"/>
              <a:gd name="connsiteX48" fmla="*/ 6308143 w 11344648"/>
              <a:gd name="connsiteY48" fmla="*/ 527564 h 4394715"/>
              <a:gd name="connsiteX49" fmla="*/ 6320375 w 11344648"/>
              <a:gd name="connsiteY49" fmla="*/ 523475 h 4394715"/>
              <a:gd name="connsiteX50" fmla="*/ 6383619 w 11344648"/>
              <a:gd name="connsiteY50" fmla="*/ 427077 h 4394715"/>
              <a:gd name="connsiteX51" fmla="*/ 6444594 w 11344648"/>
              <a:gd name="connsiteY51" fmla="*/ 272648 h 4394715"/>
              <a:gd name="connsiteX52" fmla="*/ 6447159 w 11344648"/>
              <a:gd name="connsiteY52" fmla="*/ 264735 h 4394715"/>
              <a:gd name="connsiteX53" fmla="*/ 6480870 w 11344648"/>
              <a:gd name="connsiteY53" fmla="*/ 237003 h 4394715"/>
              <a:gd name="connsiteX54" fmla="*/ 6497279 w 11344648"/>
              <a:gd name="connsiteY54" fmla="*/ 273846 h 4394715"/>
              <a:gd name="connsiteX55" fmla="*/ 6480873 w 11344648"/>
              <a:gd name="connsiteY55" fmla="*/ 333419 h 4394715"/>
              <a:gd name="connsiteX56" fmla="*/ 6435588 w 11344648"/>
              <a:gd name="connsiteY56" fmla="*/ 470844 h 4394715"/>
              <a:gd name="connsiteX57" fmla="*/ 6447882 w 11344648"/>
              <a:gd name="connsiteY57" fmla="*/ 511415 h 4394715"/>
              <a:gd name="connsiteX58" fmla="*/ 6482309 w 11344648"/>
              <a:gd name="connsiteY58" fmla="*/ 537532 h 4394715"/>
              <a:gd name="connsiteX59" fmla="*/ 6497287 w 11344648"/>
              <a:gd name="connsiteY59" fmla="*/ 563096 h 4394715"/>
              <a:gd name="connsiteX60" fmla="*/ 6477596 w 11344648"/>
              <a:gd name="connsiteY60" fmla="*/ 576735 h 4394715"/>
              <a:gd name="connsiteX61" fmla="*/ 6454804 w 11344648"/>
              <a:gd name="connsiteY61" fmla="*/ 582003 h 4394715"/>
              <a:gd name="connsiteX62" fmla="*/ 6461248 w 11344648"/>
              <a:gd name="connsiteY62" fmla="*/ 584551 h 4394715"/>
              <a:gd name="connsiteX63" fmla="*/ 6478076 w 11344648"/>
              <a:gd name="connsiteY63" fmla="*/ 644771 h 4394715"/>
              <a:gd name="connsiteX64" fmla="*/ 6446811 w 11344648"/>
              <a:gd name="connsiteY64" fmla="*/ 671686 h 4394715"/>
              <a:gd name="connsiteX65" fmla="*/ 6449766 w 11344648"/>
              <a:gd name="connsiteY65" fmla="*/ 713027 h 4394715"/>
              <a:gd name="connsiteX66" fmla="*/ 6459341 w 11344648"/>
              <a:gd name="connsiteY66" fmla="*/ 749199 h 4394715"/>
              <a:gd name="connsiteX67" fmla="*/ 6476263 w 11344648"/>
              <a:gd name="connsiteY67" fmla="*/ 732304 h 4394715"/>
              <a:gd name="connsiteX68" fmla="*/ 6514734 w 11344648"/>
              <a:gd name="connsiteY68" fmla="*/ 695605 h 4394715"/>
              <a:gd name="connsiteX69" fmla="*/ 6513863 w 11344648"/>
              <a:gd name="connsiteY69" fmla="*/ 693325 h 4394715"/>
              <a:gd name="connsiteX70" fmla="*/ 6497588 w 11344648"/>
              <a:gd name="connsiteY70" fmla="*/ 689984 h 4394715"/>
              <a:gd name="connsiteX71" fmla="*/ 6493709 w 11344648"/>
              <a:gd name="connsiteY71" fmla="*/ 679522 h 4394715"/>
              <a:gd name="connsiteX72" fmla="*/ 6519783 w 11344648"/>
              <a:gd name="connsiteY72" fmla="*/ 671981 h 4394715"/>
              <a:gd name="connsiteX73" fmla="*/ 6529762 w 11344648"/>
              <a:gd name="connsiteY73" fmla="*/ 672941 h 4394715"/>
              <a:gd name="connsiteX74" fmla="*/ 6545931 w 11344648"/>
              <a:gd name="connsiteY74" fmla="*/ 623991 h 4394715"/>
              <a:gd name="connsiteX75" fmla="*/ 6608656 w 11344648"/>
              <a:gd name="connsiteY75" fmla="*/ 551410 h 4394715"/>
              <a:gd name="connsiteX76" fmla="*/ 6670450 w 11344648"/>
              <a:gd name="connsiteY76" fmla="*/ 568960 h 4394715"/>
              <a:gd name="connsiteX77" fmla="*/ 6707562 w 11344648"/>
              <a:gd name="connsiteY77" fmla="*/ 578477 h 4394715"/>
              <a:gd name="connsiteX78" fmla="*/ 6702225 w 11344648"/>
              <a:gd name="connsiteY78" fmla="*/ 600980 h 4394715"/>
              <a:gd name="connsiteX79" fmla="*/ 6700620 w 11344648"/>
              <a:gd name="connsiteY79" fmla="*/ 614208 h 4394715"/>
              <a:gd name="connsiteX80" fmla="*/ 6738061 w 11344648"/>
              <a:gd name="connsiteY80" fmla="*/ 678372 h 4394715"/>
              <a:gd name="connsiteX81" fmla="*/ 6747824 w 11344648"/>
              <a:gd name="connsiteY81" fmla="*/ 691107 h 4394715"/>
              <a:gd name="connsiteX82" fmla="*/ 6779090 w 11344648"/>
              <a:gd name="connsiteY82" fmla="*/ 673547 h 4394715"/>
              <a:gd name="connsiteX83" fmla="*/ 6823460 w 11344648"/>
              <a:gd name="connsiteY83" fmla="*/ 734372 h 4394715"/>
              <a:gd name="connsiteX84" fmla="*/ 6813818 w 11344648"/>
              <a:gd name="connsiteY84" fmla="*/ 846142 h 4394715"/>
              <a:gd name="connsiteX85" fmla="*/ 6823220 w 11344648"/>
              <a:gd name="connsiteY85" fmla="*/ 869014 h 4394715"/>
              <a:gd name="connsiteX86" fmla="*/ 6857858 w 11344648"/>
              <a:gd name="connsiteY86" fmla="*/ 852320 h 4394715"/>
              <a:gd name="connsiteX87" fmla="*/ 6874398 w 11344648"/>
              <a:gd name="connsiteY87" fmla="*/ 801997 h 4394715"/>
              <a:gd name="connsiteX88" fmla="*/ 6905348 w 11344648"/>
              <a:gd name="connsiteY88" fmla="*/ 697397 h 4394715"/>
              <a:gd name="connsiteX89" fmla="*/ 6909083 w 11344648"/>
              <a:gd name="connsiteY89" fmla="*/ 688124 h 4394715"/>
              <a:gd name="connsiteX90" fmla="*/ 6943211 w 11344648"/>
              <a:gd name="connsiteY90" fmla="*/ 621851 h 4394715"/>
              <a:gd name="connsiteX91" fmla="*/ 7026119 w 11344648"/>
              <a:gd name="connsiteY91" fmla="*/ 300385 h 4394715"/>
              <a:gd name="connsiteX92" fmla="*/ 7047262 w 11344648"/>
              <a:gd name="connsiteY92" fmla="*/ 280230 h 4394715"/>
              <a:gd name="connsiteX93" fmla="*/ 7064836 w 11344648"/>
              <a:gd name="connsiteY93" fmla="*/ 296672 h 4394715"/>
              <a:gd name="connsiteX94" fmla="*/ 7083100 w 11344648"/>
              <a:gd name="connsiteY94" fmla="*/ 357624 h 4394715"/>
              <a:gd name="connsiteX95" fmla="*/ 7088573 w 11344648"/>
              <a:gd name="connsiteY95" fmla="*/ 427231 h 4394715"/>
              <a:gd name="connsiteX96" fmla="*/ 7084990 w 11344648"/>
              <a:gd name="connsiteY96" fmla="*/ 496221 h 4394715"/>
              <a:gd name="connsiteX97" fmla="*/ 7132928 w 11344648"/>
              <a:gd name="connsiteY97" fmla="*/ 520449 h 4394715"/>
              <a:gd name="connsiteX98" fmla="*/ 7153352 w 11344648"/>
              <a:gd name="connsiteY98" fmla="*/ 520571 h 4394715"/>
              <a:gd name="connsiteX99" fmla="*/ 7143755 w 11344648"/>
              <a:gd name="connsiteY99" fmla="*/ 535162 h 4394715"/>
              <a:gd name="connsiteX100" fmla="*/ 7139827 w 11344648"/>
              <a:gd name="connsiteY100" fmla="*/ 581896 h 4394715"/>
              <a:gd name="connsiteX101" fmla="*/ 7179789 w 11344648"/>
              <a:gd name="connsiteY101" fmla="*/ 575093 h 4394715"/>
              <a:gd name="connsiteX102" fmla="*/ 7213557 w 11344648"/>
              <a:gd name="connsiteY102" fmla="*/ 518958 h 4394715"/>
              <a:gd name="connsiteX103" fmla="*/ 7221026 w 11344648"/>
              <a:gd name="connsiteY103" fmla="*/ 500412 h 4394715"/>
              <a:gd name="connsiteX104" fmla="*/ 7234340 w 11344648"/>
              <a:gd name="connsiteY104" fmla="*/ 508942 h 4394715"/>
              <a:gd name="connsiteX105" fmla="*/ 7257073 w 11344648"/>
              <a:gd name="connsiteY105" fmla="*/ 507952 h 4394715"/>
              <a:gd name="connsiteX106" fmla="*/ 7321942 w 11344648"/>
              <a:gd name="connsiteY106" fmla="*/ 406932 h 4394715"/>
              <a:gd name="connsiteX107" fmla="*/ 7329188 w 11344648"/>
              <a:gd name="connsiteY107" fmla="*/ 382654 h 4394715"/>
              <a:gd name="connsiteX108" fmla="*/ 7337828 w 11344648"/>
              <a:gd name="connsiteY108" fmla="*/ 364616 h 4394715"/>
              <a:gd name="connsiteX109" fmla="*/ 7354652 w 11344648"/>
              <a:gd name="connsiteY109" fmla="*/ 298496 h 4394715"/>
              <a:gd name="connsiteX110" fmla="*/ 7348394 w 11344648"/>
              <a:gd name="connsiteY110" fmla="*/ 292609 h 4394715"/>
              <a:gd name="connsiteX111" fmla="*/ 7355523 w 11344648"/>
              <a:gd name="connsiteY111" fmla="*/ 286525 h 4394715"/>
              <a:gd name="connsiteX112" fmla="*/ 7357262 w 11344648"/>
              <a:gd name="connsiteY112" fmla="*/ 262584 h 4394715"/>
              <a:gd name="connsiteX113" fmla="*/ 7363521 w 11344648"/>
              <a:gd name="connsiteY113" fmla="*/ 268471 h 4394715"/>
              <a:gd name="connsiteX114" fmla="*/ 7365806 w 11344648"/>
              <a:gd name="connsiteY114" fmla="*/ 271418 h 4394715"/>
              <a:gd name="connsiteX115" fmla="*/ 7362652 w 11344648"/>
              <a:gd name="connsiteY115" fmla="*/ 280442 h 4394715"/>
              <a:gd name="connsiteX116" fmla="*/ 7368106 w 11344648"/>
              <a:gd name="connsiteY116" fmla="*/ 274384 h 4394715"/>
              <a:gd name="connsiteX117" fmla="*/ 7365806 w 11344648"/>
              <a:gd name="connsiteY117" fmla="*/ 271418 h 4394715"/>
              <a:gd name="connsiteX118" fmla="*/ 7370169 w 11344648"/>
              <a:gd name="connsiteY118" fmla="*/ 258939 h 4394715"/>
              <a:gd name="connsiteX119" fmla="*/ 7388385 w 11344648"/>
              <a:gd name="connsiteY119" fmla="*/ 202340 h 4394715"/>
              <a:gd name="connsiteX120" fmla="*/ 7419456 w 11344648"/>
              <a:gd name="connsiteY120" fmla="*/ 370051 h 4394715"/>
              <a:gd name="connsiteX121" fmla="*/ 7418425 w 11344648"/>
              <a:gd name="connsiteY121" fmla="*/ 398485 h 4394715"/>
              <a:gd name="connsiteX122" fmla="*/ 7426893 w 11344648"/>
              <a:gd name="connsiteY122" fmla="*/ 423613 h 4394715"/>
              <a:gd name="connsiteX123" fmla="*/ 7442129 w 11344648"/>
              <a:gd name="connsiteY123" fmla="*/ 505954 h 4394715"/>
              <a:gd name="connsiteX124" fmla="*/ 7493830 w 11344648"/>
              <a:gd name="connsiteY124" fmla="*/ 456123 h 4394715"/>
              <a:gd name="connsiteX125" fmla="*/ 7521362 w 11344648"/>
              <a:gd name="connsiteY125" fmla="*/ 447837 h 4394715"/>
              <a:gd name="connsiteX126" fmla="*/ 7543719 w 11344648"/>
              <a:gd name="connsiteY126" fmla="*/ 489377 h 4394715"/>
              <a:gd name="connsiteX127" fmla="*/ 7563227 w 11344648"/>
              <a:gd name="connsiteY127" fmla="*/ 547238 h 4394715"/>
              <a:gd name="connsiteX128" fmla="*/ 7574056 w 11344648"/>
              <a:gd name="connsiteY128" fmla="*/ 561949 h 4394715"/>
              <a:gd name="connsiteX129" fmla="*/ 7591644 w 11344648"/>
              <a:gd name="connsiteY129" fmla="*/ 545999 h 4394715"/>
              <a:gd name="connsiteX130" fmla="*/ 7598047 w 11344648"/>
              <a:gd name="connsiteY130" fmla="*/ 525475 h 4394715"/>
              <a:gd name="connsiteX131" fmla="*/ 7642162 w 11344648"/>
              <a:gd name="connsiteY131" fmla="*/ 369686 h 4394715"/>
              <a:gd name="connsiteX132" fmla="*/ 7699188 w 11344648"/>
              <a:gd name="connsiteY132" fmla="*/ 329746 h 4394715"/>
              <a:gd name="connsiteX133" fmla="*/ 7729210 w 11344648"/>
              <a:gd name="connsiteY133" fmla="*/ 315277 h 4394715"/>
              <a:gd name="connsiteX134" fmla="*/ 7735253 w 11344648"/>
              <a:gd name="connsiteY134" fmla="*/ 304891 h 4394715"/>
              <a:gd name="connsiteX135" fmla="*/ 7786761 w 11344648"/>
              <a:gd name="connsiteY135" fmla="*/ 292523 h 4394715"/>
              <a:gd name="connsiteX136" fmla="*/ 7789939 w 11344648"/>
              <a:gd name="connsiteY136" fmla="*/ 330849 h 4394715"/>
              <a:gd name="connsiteX137" fmla="*/ 7761809 w 11344648"/>
              <a:gd name="connsiteY137" fmla="*/ 483916 h 4394715"/>
              <a:gd name="connsiteX138" fmla="*/ 7782576 w 11344648"/>
              <a:gd name="connsiteY138" fmla="*/ 506292 h 4394715"/>
              <a:gd name="connsiteX139" fmla="*/ 7804784 w 11344648"/>
              <a:gd name="connsiteY139" fmla="*/ 488116 h 4394715"/>
              <a:gd name="connsiteX140" fmla="*/ 7831985 w 11344648"/>
              <a:gd name="connsiteY140" fmla="*/ 425181 h 4394715"/>
              <a:gd name="connsiteX141" fmla="*/ 7859696 w 11344648"/>
              <a:gd name="connsiteY141" fmla="*/ 411826 h 4394715"/>
              <a:gd name="connsiteX142" fmla="*/ 7852049 w 11344648"/>
              <a:gd name="connsiteY142" fmla="*/ 435441 h 4394715"/>
              <a:gd name="connsiteX143" fmla="*/ 7842452 w 11344648"/>
              <a:gd name="connsiteY143" fmla="*/ 450031 h 4394715"/>
              <a:gd name="connsiteX144" fmla="*/ 7875291 w 11344648"/>
              <a:gd name="connsiteY144" fmla="*/ 484029 h 4394715"/>
              <a:gd name="connsiteX145" fmla="*/ 7893045 w 11344648"/>
              <a:gd name="connsiteY145" fmla="*/ 495402 h 4394715"/>
              <a:gd name="connsiteX146" fmla="*/ 7884109 w 11344648"/>
              <a:gd name="connsiteY146" fmla="*/ 619287 h 4394715"/>
              <a:gd name="connsiteX147" fmla="*/ 7856464 w 11344648"/>
              <a:gd name="connsiteY147" fmla="*/ 682747 h 4394715"/>
              <a:gd name="connsiteX148" fmla="*/ 7844945 w 11344648"/>
              <a:gd name="connsiteY148" fmla="*/ 739961 h 4394715"/>
              <a:gd name="connsiteX149" fmla="*/ 7894683 w 11344648"/>
              <a:gd name="connsiteY149" fmla="*/ 636581 h 4394715"/>
              <a:gd name="connsiteX150" fmla="*/ 7918980 w 11344648"/>
              <a:gd name="connsiteY150" fmla="*/ 602894 h 4394715"/>
              <a:gd name="connsiteX151" fmla="*/ 7941483 w 11344648"/>
              <a:gd name="connsiteY151" fmla="*/ 595370 h 4394715"/>
              <a:gd name="connsiteX152" fmla="*/ 7955802 w 11344648"/>
              <a:gd name="connsiteY152" fmla="*/ 590582 h 4394715"/>
              <a:gd name="connsiteX153" fmla="*/ 7993640 w 11344648"/>
              <a:gd name="connsiteY153" fmla="*/ 580144 h 4394715"/>
              <a:gd name="connsiteX154" fmla="*/ 7996643 w 11344648"/>
              <a:gd name="connsiteY154" fmla="*/ 583384 h 4394715"/>
              <a:gd name="connsiteX155" fmla="*/ 8020545 w 11344648"/>
              <a:gd name="connsiteY155" fmla="*/ 498017 h 4394715"/>
              <a:gd name="connsiteX156" fmla="*/ 8074419 w 11344648"/>
              <a:gd name="connsiteY156" fmla="*/ 372163 h 4394715"/>
              <a:gd name="connsiteX157" fmla="*/ 8106361 w 11344648"/>
              <a:gd name="connsiteY157" fmla="*/ 380748 h 4394715"/>
              <a:gd name="connsiteX158" fmla="*/ 8124073 w 11344648"/>
              <a:gd name="connsiteY158" fmla="*/ 357942 h 4394715"/>
              <a:gd name="connsiteX159" fmla="*/ 8127321 w 11344648"/>
              <a:gd name="connsiteY159" fmla="*/ 376357 h 4394715"/>
              <a:gd name="connsiteX160" fmla="*/ 8125077 w 11344648"/>
              <a:gd name="connsiteY160" fmla="*/ 388283 h 4394715"/>
              <a:gd name="connsiteX161" fmla="*/ 8126082 w 11344648"/>
              <a:gd name="connsiteY161" fmla="*/ 418625 h 4394715"/>
              <a:gd name="connsiteX162" fmla="*/ 8112856 w 11344648"/>
              <a:gd name="connsiteY162" fmla="*/ 417577 h 4394715"/>
              <a:gd name="connsiteX163" fmla="*/ 8102878 w 11344648"/>
              <a:gd name="connsiteY163" fmla="*/ 434943 h 4394715"/>
              <a:gd name="connsiteX164" fmla="*/ 8099631 w 11344648"/>
              <a:gd name="connsiteY164" fmla="*/ 416528 h 4394715"/>
              <a:gd name="connsiteX165" fmla="*/ 8101874 w 11344648"/>
              <a:gd name="connsiteY165" fmla="*/ 404601 h 4394715"/>
              <a:gd name="connsiteX166" fmla="*/ 8056237 w 11344648"/>
              <a:gd name="connsiteY166" fmla="*/ 540187 h 4394715"/>
              <a:gd name="connsiteX167" fmla="*/ 8030627 w 11344648"/>
              <a:gd name="connsiteY167" fmla="*/ 601140 h 4394715"/>
              <a:gd name="connsiteX168" fmla="*/ 8033101 w 11344648"/>
              <a:gd name="connsiteY168" fmla="*/ 601795 h 4394715"/>
              <a:gd name="connsiteX169" fmla="*/ 8044314 w 11344648"/>
              <a:gd name="connsiteY169" fmla="*/ 649482 h 4394715"/>
              <a:gd name="connsiteX170" fmla="*/ 8042070 w 11344648"/>
              <a:gd name="connsiteY170" fmla="*/ 662031 h 4394715"/>
              <a:gd name="connsiteX171" fmla="*/ 8042563 w 11344648"/>
              <a:gd name="connsiteY171" fmla="*/ 669453 h 4394715"/>
              <a:gd name="connsiteX172" fmla="*/ 8047077 w 11344648"/>
              <a:gd name="connsiteY172" fmla="*/ 660010 h 4394715"/>
              <a:gd name="connsiteX173" fmla="*/ 8100953 w 11344648"/>
              <a:gd name="connsiteY173" fmla="*/ 616917 h 4394715"/>
              <a:gd name="connsiteX174" fmla="*/ 8119967 w 11344648"/>
              <a:gd name="connsiteY174" fmla="*/ 592806 h 4394715"/>
              <a:gd name="connsiteX175" fmla="*/ 8129693 w 11344648"/>
              <a:gd name="connsiteY175" fmla="*/ 570166 h 4394715"/>
              <a:gd name="connsiteX176" fmla="*/ 8121984 w 11344648"/>
              <a:gd name="connsiteY176" fmla="*/ 566732 h 4394715"/>
              <a:gd name="connsiteX177" fmla="*/ 8114711 w 11344648"/>
              <a:gd name="connsiteY177" fmla="*/ 535489 h 4394715"/>
              <a:gd name="connsiteX178" fmla="*/ 8122344 w 11344648"/>
              <a:gd name="connsiteY178" fmla="*/ 525071 h 4394715"/>
              <a:gd name="connsiteX179" fmla="*/ 8128281 w 11344648"/>
              <a:gd name="connsiteY179" fmla="*/ 534884 h 4394715"/>
              <a:gd name="connsiteX180" fmla="*/ 8134769 w 11344648"/>
              <a:gd name="connsiteY180" fmla="*/ 552381 h 4394715"/>
              <a:gd name="connsiteX181" fmla="*/ 8142502 w 11344648"/>
              <a:gd name="connsiteY181" fmla="*/ 536029 h 4394715"/>
              <a:gd name="connsiteX182" fmla="*/ 8133369 w 11344648"/>
              <a:gd name="connsiteY182" fmla="*/ 474189 h 4394715"/>
              <a:gd name="connsiteX183" fmla="*/ 8164851 w 11344648"/>
              <a:gd name="connsiteY183" fmla="*/ 416470 h 4394715"/>
              <a:gd name="connsiteX184" fmla="*/ 8175927 w 11344648"/>
              <a:gd name="connsiteY184" fmla="*/ 402933 h 4394715"/>
              <a:gd name="connsiteX185" fmla="*/ 8207009 w 11344648"/>
              <a:gd name="connsiteY185" fmla="*/ 368944 h 4394715"/>
              <a:gd name="connsiteX186" fmla="*/ 8238343 w 11344648"/>
              <a:gd name="connsiteY186" fmla="*/ 380591 h 4394715"/>
              <a:gd name="connsiteX187" fmla="*/ 8246015 w 11344648"/>
              <a:gd name="connsiteY187" fmla="*/ 387513 h 4394715"/>
              <a:gd name="connsiteX188" fmla="*/ 8249241 w 11344648"/>
              <a:gd name="connsiteY188" fmla="*/ 383831 h 4394715"/>
              <a:gd name="connsiteX189" fmla="*/ 8269602 w 11344648"/>
              <a:gd name="connsiteY189" fmla="*/ 373706 h 4394715"/>
              <a:gd name="connsiteX190" fmla="*/ 8297118 w 11344648"/>
              <a:gd name="connsiteY190" fmla="*/ 397812 h 4394715"/>
              <a:gd name="connsiteX191" fmla="*/ 8288181 w 11344648"/>
              <a:gd name="connsiteY191" fmla="*/ 521698 h 4394715"/>
              <a:gd name="connsiteX192" fmla="*/ 8370099 w 11344648"/>
              <a:gd name="connsiteY192" fmla="*/ 419936 h 4394715"/>
              <a:gd name="connsiteX193" fmla="*/ 8386624 w 11344648"/>
              <a:gd name="connsiteY193" fmla="*/ 402008 h 4394715"/>
              <a:gd name="connsiteX194" fmla="*/ 8397451 w 11344648"/>
              <a:gd name="connsiteY194" fmla="*/ 416719 h 4394715"/>
              <a:gd name="connsiteX195" fmla="*/ 8420889 w 11344648"/>
              <a:gd name="connsiteY195" fmla="*/ 427845 h 4394715"/>
              <a:gd name="connsiteX196" fmla="*/ 8431909 w 11344648"/>
              <a:gd name="connsiteY196" fmla="*/ 405093 h 4394715"/>
              <a:gd name="connsiteX197" fmla="*/ 8446664 w 11344648"/>
              <a:gd name="connsiteY197" fmla="*/ 373071 h 4394715"/>
              <a:gd name="connsiteX198" fmla="*/ 8495504 w 11344648"/>
              <a:gd name="connsiteY198" fmla="*/ 371954 h 4394715"/>
              <a:gd name="connsiteX199" fmla="*/ 8470626 w 11344648"/>
              <a:gd name="connsiteY199" fmla="*/ 401381 h 4394715"/>
              <a:gd name="connsiteX200" fmla="*/ 8457837 w 11344648"/>
              <a:gd name="connsiteY200" fmla="*/ 410037 h 4394715"/>
              <a:gd name="connsiteX201" fmla="*/ 8486251 w 11344648"/>
              <a:gd name="connsiteY201" fmla="*/ 408798 h 4394715"/>
              <a:gd name="connsiteX202" fmla="*/ 8502581 w 11344648"/>
              <a:gd name="connsiteY202" fmla="*/ 428330 h 4394715"/>
              <a:gd name="connsiteX203" fmla="*/ 8502041 w 11344648"/>
              <a:gd name="connsiteY203" fmla="*/ 443539 h 4394715"/>
              <a:gd name="connsiteX204" fmla="*/ 8535211 w 11344648"/>
              <a:gd name="connsiteY204" fmla="*/ 532184 h 4394715"/>
              <a:gd name="connsiteX205" fmla="*/ 8557897 w 11344648"/>
              <a:gd name="connsiteY205" fmla="*/ 628372 h 4394715"/>
              <a:gd name="connsiteX206" fmla="*/ 8561616 w 11344648"/>
              <a:gd name="connsiteY206" fmla="*/ 651492 h 4394715"/>
              <a:gd name="connsiteX207" fmla="*/ 8558530 w 11344648"/>
              <a:gd name="connsiteY207" fmla="*/ 684591 h 4394715"/>
              <a:gd name="connsiteX208" fmla="*/ 8567647 w 11344648"/>
              <a:gd name="connsiteY208" fmla="*/ 696722 h 4394715"/>
              <a:gd name="connsiteX209" fmla="*/ 8607362 w 11344648"/>
              <a:gd name="connsiteY209" fmla="*/ 673612 h 4394715"/>
              <a:gd name="connsiteX210" fmla="*/ 8680802 w 11344648"/>
              <a:gd name="connsiteY210" fmla="*/ 580233 h 4394715"/>
              <a:gd name="connsiteX211" fmla="*/ 8707944 w 11344648"/>
              <a:gd name="connsiteY211" fmla="*/ 579025 h 4394715"/>
              <a:gd name="connsiteX212" fmla="*/ 8720017 w 11344648"/>
              <a:gd name="connsiteY212" fmla="*/ 586786 h 4394715"/>
              <a:gd name="connsiteX213" fmla="*/ 8742272 w 11344648"/>
              <a:gd name="connsiteY213" fmla="*/ 634407 h 4394715"/>
              <a:gd name="connsiteX214" fmla="*/ 8669131 w 11344648"/>
              <a:gd name="connsiteY214" fmla="*/ 709989 h 4394715"/>
              <a:gd name="connsiteX215" fmla="*/ 8662695 w 11344648"/>
              <a:gd name="connsiteY215" fmla="*/ 729839 h 4394715"/>
              <a:gd name="connsiteX216" fmla="*/ 8632460 w 11344648"/>
              <a:gd name="connsiteY216" fmla="*/ 753712 h 4394715"/>
              <a:gd name="connsiteX217" fmla="*/ 8622537 w 11344648"/>
              <a:gd name="connsiteY217" fmla="*/ 754080 h 4394715"/>
              <a:gd name="connsiteX218" fmla="*/ 8619272 w 11344648"/>
              <a:gd name="connsiteY218" fmla="*/ 756666 h 4394715"/>
              <a:gd name="connsiteX219" fmla="*/ 8625256 w 11344648"/>
              <a:gd name="connsiteY219" fmla="*/ 760951 h 4394715"/>
              <a:gd name="connsiteX220" fmla="*/ 8623323 w 11344648"/>
              <a:gd name="connsiteY220" fmla="*/ 771190 h 4394715"/>
              <a:gd name="connsiteX221" fmla="*/ 8632735 w 11344648"/>
              <a:gd name="connsiteY221" fmla="*/ 777709 h 4394715"/>
              <a:gd name="connsiteX222" fmla="*/ 8626474 w 11344648"/>
              <a:gd name="connsiteY222" fmla="*/ 787178 h 4394715"/>
              <a:gd name="connsiteX223" fmla="*/ 8621500 w 11344648"/>
              <a:gd name="connsiteY223" fmla="*/ 793651 h 4394715"/>
              <a:gd name="connsiteX224" fmla="*/ 8629034 w 11344648"/>
              <a:gd name="connsiteY224" fmla="*/ 798366 h 4394715"/>
              <a:gd name="connsiteX225" fmla="*/ 8635499 w 11344648"/>
              <a:gd name="connsiteY225" fmla="*/ 801436 h 4394715"/>
              <a:gd name="connsiteX226" fmla="*/ 8636403 w 11344648"/>
              <a:gd name="connsiteY226" fmla="*/ 801555 h 4394715"/>
              <a:gd name="connsiteX227" fmla="*/ 8636227 w 11344648"/>
              <a:gd name="connsiteY227" fmla="*/ 801781 h 4394715"/>
              <a:gd name="connsiteX228" fmla="*/ 8636847 w 11344648"/>
              <a:gd name="connsiteY228" fmla="*/ 802075 h 4394715"/>
              <a:gd name="connsiteX229" fmla="*/ 8647298 w 11344648"/>
              <a:gd name="connsiteY229" fmla="*/ 859319 h 4394715"/>
              <a:gd name="connsiteX230" fmla="*/ 8649384 w 11344648"/>
              <a:gd name="connsiteY230" fmla="*/ 862447 h 4394715"/>
              <a:gd name="connsiteX231" fmla="*/ 8661251 w 11344648"/>
              <a:gd name="connsiteY231" fmla="*/ 856175 h 4394715"/>
              <a:gd name="connsiteX232" fmla="*/ 8696525 w 11344648"/>
              <a:gd name="connsiteY232" fmla="*/ 814885 h 4394715"/>
              <a:gd name="connsiteX233" fmla="*/ 8739831 w 11344648"/>
              <a:gd name="connsiteY233" fmla="*/ 739445 h 4394715"/>
              <a:gd name="connsiteX234" fmla="*/ 8800349 w 11344648"/>
              <a:gd name="connsiteY234" fmla="*/ 648421 h 4394715"/>
              <a:gd name="connsiteX235" fmla="*/ 8817462 w 11344648"/>
              <a:gd name="connsiteY235" fmla="*/ 638766 h 4394715"/>
              <a:gd name="connsiteX236" fmla="*/ 8827988 w 11344648"/>
              <a:gd name="connsiteY236" fmla="*/ 617548 h 4394715"/>
              <a:gd name="connsiteX237" fmla="*/ 8832279 w 11344648"/>
              <a:gd name="connsiteY237" fmla="*/ 604315 h 4394715"/>
              <a:gd name="connsiteX238" fmla="*/ 8898187 w 11344648"/>
              <a:gd name="connsiteY238" fmla="*/ 515420 h 4394715"/>
              <a:gd name="connsiteX239" fmla="*/ 8987840 w 11344648"/>
              <a:gd name="connsiteY239" fmla="*/ 385157 h 4394715"/>
              <a:gd name="connsiteX240" fmla="*/ 9005802 w 11344648"/>
              <a:gd name="connsiteY240" fmla="*/ 365386 h 4394715"/>
              <a:gd name="connsiteX241" fmla="*/ 9032645 w 11344648"/>
              <a:gd name="connsiteY241" fmla="*/ 381975 h 4394715"/>
              <a:gd name="connsiteX242" fmla="*/ 9060935 w 11344648"/>
              <a:gd name="connsiteY242" fmla="*/ 433478 h 4394715"/>
              <a:gd name="connsiteX243" fmla="*/ 9045171 w 11344648"/>
              <a:gd name="connsiteY243" fmla="*/ 483977 h 4394715"/>
              <a:gd name="connsiteX244" fmla="*/ 9032049 w 11344648"/>
              <a:gd name="connsiteY244" fmla="*/ 498196 h 4394715"/>
              <a:gd name="connsiteX245" fmla="*/ 8997524 w 11344648"/>
              <a:gd name="connsiteY245" fmla="*/ 535302 h 4394715"/>
              <a:gd name="connsiteX246" fmla="*/ 9003911 w 11344648"/>
              <a:gd name="connsiteY246" fmla="*/ 558731 h 4394715"/>
              <a:gd name="connsiteX247" fmla="*/ 9010498 w 11344648"/>
              <a:gd name="connsiteY247" fmla="*/ 570295 h 4394715"/>
              <a:gd name="connsiteX248" fmla="*/ 8993484 w 11344648"/>
              <a:gd name="connsiteY248" fmla="*/ 574016 h 4394715"/>
              <a:gd name="connsiteX249" fmla="*/ 8966043 w 11344648"/>
              <a:gd name="connsiteY249" fmla="*/ 593023 h 4394715"/>
              <a:gd name="connsiteX250" fmla="*/ 8930322 w 11344648"/>
              <a:gd name="connsiteY250" fmla="*/ 701321 h 4394715"/>
              <a:gd name="connsiteX251" fmla="*/ 8920694 w 11344648"/>
              <a:gd name="connsiteY251" fmla="*/ 749768 h 4394715"/>
              <a:gd name="connsiteX252" fmla="*/ 8928028 w 11344648"/>
              <a:gd name="connsiteY252" fmla="*/ 757149 h 4394715"/>
              <a:gd name="connsiteX253" fmla="*/ 8953873 w 11344648"/>
              <a:gd name="connsiteY253" fmla="*/ 752441 h 4394715"/>
              <a:gd name="connsiteX254" fmla="*/ 8959561 w 11344648"/>
              <a:gd name="connsiteY254" fmla="*/ 736774 h 4394715"/>
              <a:gd name="connsiteX255" fmla="*/ 8963401 w 11344648"/>
              <a:gd name="connsiteY255" fmla="*/ 709927 h 4394715"/>
              <a:gd name="connsiteX256" fmla="*/ 9025217 w 11344648"/>
              <a:gd name="connsiteY256" fmla="*/ 622400 h 4394715"/>
              <a:gd name="connsiteX257" fmla="*/ 9046421 w 11344648"/>
              <a:gd name="connsiteY257" fmla="*/ 611377 h 4394715"/>
              <a:gd name="connsiteX258" fmla="*/ 9079351 w 11344648"/>
              <a:gd name="connsiteY258" fmla="*/ 588570 h 4394715"/>
              <a:gd name="connsiteX259" fmla="*/ 9127049 w 11344648"/>
              <a:gd name="connsiteY259" fmla="*/ 574589 h 4394715"/>
              <a:gd name="connsiteX260" fmla="*/ 9141368 w 11344648"/>
              <a:gd name="connsiteY260" fmla="*/ 569802 h 4394715"/>
              <a:gd name="connsiteX261" fmla="*/ 9184474 w 11344648"/>
              <a:gd name="connsiteY261" fmla="*/ 506229 h 4394715"/>
              <a:gd name="connsiteX262" fmla="*/ 9266046 w 11344648"/>
              <a:gd name="connsiteY262" fmla="*/ 372768 h 4394715"/>
              <a:gd name="connsiteX263" fmla="*/ 9329259 w 11344648"/>
              <a:gd name="connsiteY263" fmla="*/ 282808 h 4394715"/>
              <a:gd name="connsiteX264" fmla="*/ 9337840 w 11344648"/>
              <a:gd name="connsiteY264" fmla="*/ 256341 h 4394715"/>
              <a:gd name="connsiteX265" fmla="*/ 9362037 w 11344648"/>
              <a:gd name="connsiteY265" fmla="*/ 228587 h 4394715"/>
              <a:gd name="connsiteX266" fmla="*/ 9371716 w 11344648"/>
              <a:gd name="connsiteY266" fmla="*/ 217485 h 4394715"/>
              <a:gd name="connsiteX267" fmla="*/ 9382742 w 11344648"/>
              <a:gd name="connsiteY267" fmla="*/ 166604 h 4394715"/>
              <a:gd name="connsiteX268" fmla="*/ 9404994 w 11344648"/>
              <a:gd name="connsiteY268" fmla="*/ 133601 h 4394715"/>
              <a:gd name="connsiteX269" fmla="*/ 9425374 w 11344648"/>
              <a:gd name="connsiteY269" fmla="*/ 121133 h 4394715"/>
              <a:gd name="connsiteX270" fmla="*/ 9440218 w 11344648"/>
              <a:gd name="connsiteY270" fmla="*/ 135589 h 4394715"/>
              <a:gd name="connsiteX271" fmla="*/ 9450895 w 11344648"/>
              <a:gd name="connsiteY271" fmla="*/ 145785 h 4394715"/>
              <a:gd name="connsiteX272" fmla="*/ 9485522 w 11344648"/>
              <a:gd name="connsiteY272" fmla="*/ 183368 h 4394715"/>
              <a:gd name="connsiteX273" fmla="*/ 9434832 w 11344648"/>
              <a:gd name="connsiteY273" fmla="*/ 294707 h 4394715"/>
              <a:gd name="connsiteX274" fmla="*/ 9417421 w 11344648"/>
              <a:gd name="connsiteY274" fmla="*/ 322158 h 4394715"/>
              <a:gd name="connsiteX275" fmla="*/ 9368380 w 11344648"/>
              <a:gd name="connsiteY275" fmla="*/ 456542 h 4394715"/>
              <a:gd name="connsiteX276" fmla="*/ 9365887 w 11344648"/>
              <a:gd name="connsiteY276" fmla="*/ 524235 h 4394715"/>
              <a:gd name="connsiteX277" fmla="*/ 9362695 w 11344648"/>
              <a:gd name="connsiteY277" fmla="*/ 552832 h 4394715"/>
              <a:gd name="connsiteX278" fmla="*/ 9363892 w 11344648"/>
              <a:gd name="connsiteY278" fmla="*/ 562264 h 4394715"/>
              <a:gd name="connsiteX279" fmla="*/ 9374121 w 11344648"/>
              <a:gd name="connsiteY279" fmla="*/ 558845 h 4394715"/>
              <a:gd name="connsiteX280" fmla="*/ 9427005 w 11344648"/>
              <a:gd name="connsiteY280" fmla="*/ 478236 h 4394715"/>
              <a:gd name="connsiteX281" fmla="*/ 9477993 w 11344648"/>
              <a:gd name="connsiteY281" fmla="*/ 349101 h 4394715"/>
              <a:gd name="connsiteX282" fmla="*/ 9480138 w 11344648"/>
              <a:gd name="connsiteY282" fmla="*/ 342486 h 4394715"/>
              <a:gd name="connsiteX283" fmla="*/ 9508327 w 11344648"/>
              <a:gd name="connsiteY283" fmla="*/ 319295 h 4394715"/>
              <a:gd name="connsiteX284" fmla="*/ 9522049 w 11344648"/>
              <a:gd name="connsiteY284" fmla="*/ 350104 h 4394715"/>
              <a:gd name="connsiteX285" fmla="*/ 9508330 w 11344648"/>
              <a:gd name="connsiteY285" fmla="*/ 399919 h 4394715"/>
              <a:gd name="connsiteX286" fmla="*/ 9470463 w 11344648"/>
              <a:gd name="connsiteY286" fmla="*/ 514834 h 4394715"/>
              <a:gd name="connsiteX287" fmla="*/ 9480743 w 11344648"/>
              <a:gd name="connsiteY287" fmla="*/ 548761 h 4394715"/>
              <a:gd name="connsiteX288" fmla="*/ 9509530 w 11344648"/>
              <a:gd name="connsiteY288" fmla="*/ 570599 h 4394715"/>
              <a:gd name="connsiteX289" fmla="*/ 9522055 w 11344648"/>
              <a:gd name="connsiteY289" fmla="*/ 591976 h 4394715"/>
              <a:gd name="connsiteX290" fmla="*/ 9505589 w 11344648"/>
              <a:gd name="connsiteY290" fmla="*/ 603381 h 4394715"/>
              <a:gd name="connsiteX291" fmla="*/ 9486531 w 11344648"/>
              <a:gd name="connsiteY291" fmla="*/ 607786 h 4394715"/>
              <a:gd name="connsiteX292" fmla="*/ 9491920 w 11344648"/>
              <a:gd name="connsiteY292" fmla="*/ 609917 h 4394715"/>
              <a:gd name="connsiteX293" fmla="*/ 9505991 w 11344648"/>
              <a:gd name="connsiteY293" fmla="*/ 660273 h 4394715"/>
              <a:gd name="connsiteX294" fmla="*/ 9479847 w 11344648"/>
              <a:gd name="connsiteY294" fmla="*/ 682780 h 4394715"/>
              <a:gd name="connsiteX295" fmla="*/ 9482318 w 11344648"/>
              <a:gd name="connsiteY295" fmla="*/ 717350 h 4394715"/>
              <a:gd name="connsiteX296" fmla="*/ 9490325 w 11344648"/>
              <a:gd name="connsiteY296" fmla="*/ 747595 h 4394715"/>
              <a:gd name="connsiteX297" fmla="*/ 9504475 w 11344648"/>
              <a:gd name="connsiteY297" fmla="*/ 733468 h 4394715"/>
              <a:gd name="connsiteX298" fmla="*/ 9534365 w 11344648"/>
              <a:gd name="connsiteY298" fmla="*/ 704955 h 4394715"/>
              <a:gd name="connsiteX299" fmla="*/ 9522307 w 11344648"/>
              <a:gd name="connsiteY299" fmla="*/ 698081 h 4394715"/>
              <a:gd name="connsiteX300" fmla="*/ 9519063 w 11344648"/>
              <a:gd name="connsiteY300" fmla="*/ 689332 h 4394715"/>
              <a:gd name="connsiteX301" fmla="*/ 9540867 w 11344648"/>
              <a:gd name="connsiteY301" fmla="*/ 683027 h 4394715"/>
              <a:gd name="connsiteX302" fmla="*/ 9549211 w 11344648"/>
              <a:gd name="connsiteY302" fmla="*/ 683829 h 4394715"/>
              <a:gd name="connsiteX303" fmla="*/ 9562731 w 11344648"/>
              <a:gd name="connsiteY303" fmla="*/ 642896 h 4394715"/>
              <a:gd name="connsiteX304" fmla="*/ 9615182 w 11344648"/>
              <a:gd name="connsiteY304" fmla="*/ 582204 h 4394715"/>
              <a:gd name="connsiteX305" fmla="*/ 9666855 w 11344648"/>
              <a:gd name="connsiteY305" fmla="*/ 596880 h 4394715"/>
              <a:gd name="connsiteX306" fmla="*/ 9697888 w 11344648"/>
              <a:gd name="connsiteY306" fmla="*/ 604838 h 4394715"/>
              <a:gd name="connsiteX307" fmla="*/ 9693426 w 11344648"/>
              <a:gd name="connsiteY307" fmla="*/ 623655 h 4394715"/>
              <a:gd name="connsiteX308" fmla="*/ 9692084 w 11344648"/>
              <a:gd name="connsiteY308" fmla="*/ 634717 h 4394715"/>
              <a:gd name="connsiteX309" fmla="*/ 9723392 w 11344648"/>
              <a:gd name="connsiteY309" fmla="*/ 688371 h 4394715"/>
              <a:gd name="connsiteX310" fmla="*/ 9731556 w 11344648"/>
              <a:gd name="connsiteY310" fmla="*/ 699020 h 4394715"/>
              <a:gd name="connsiteX311" fmla="*/ 9757700 w 11344648"/>
              <a:gd name="connsiteY311" fmla="*/ 684336 h 4394715"/>
              <a:gd name="connsiteX312" fmla="*/ 9794802 w 11344648"/>
              <a:gd name="connsiteY312" fmla="*/ 735199 h 4394715"/>
              <a:gd name="connsiteX313" fmla="*/ 9786740 w 11344648"/>
              <a:gd name="connsiteY313" fmla="*/ 828660 h 4394715"/>
              <a:gd name="connsiteX314" fmla="*/ 9794602 w 11344648"/>
              <a:gd name="connsiteY314" fmla="*/ 847786 h 4394715"/>
              <a:gd name="connsiteX315" fmla="*/ 9823567 w 11344648"/>
              <a:gd name="connsiteY315" fmla="*/ 833826 h 4394715"/>
              <a:gd name="connsiteX316" fmla="*/ 9837397 w 11344648"/>
              <a:gd name="connsiteY316" fmla="*/ 791747 h 4394715"/>
              <a:gd name="connsiteX317" fmla="*/ 9863278 w 11344648"/>
              <a:gd name="connsiteY317" fmla="*/ 704279 h 4394715"/>
              <a:gd name="connsiteX318" fmla="*/ 9866401 w 11344648"/>
              <a:gd name="connsiteY318" fmla="*/ 696524 h 4394715"/>
              <a:gd name="connsiteX319" fmla="*/ 9894939 w 11344648"/>
              <a:gd name="connsiteY319" fmla="*/ 641107 h 4394715"/>
              <a:gd name="connsiteX320" fmla="*/ 9964267 w 11344648"/>
              <a:gd name="connsiteY320" fmla="*/ 372297 h 4394715"/>
              <a:gd name="connsiteX321" fmla="*/ 9981947 w 11344648"/>
              <a:gd name="connsiteY321" fmla="*/ 355442 h 4394715"/>
              <a:gd name="connsiteX322" fmla="*/ 9996643 w 11344648"/>
              <a:gd name="connsiteY322" fmla="*/ 369191 h 4394715"/>
              <a:gd name="connsiteX323" fmla="*/ 10011914 w 11344648"/>
              <a:gd name="connsiteY323" fmla="*/ 420160 h 4394715"/>
              <a:gd name="connsiteX324" fmla="*/ 10016492 w 11344648"/>
              <a:gd name="connsiteY324" fmla="*/ 478365 h 4394715"/>
              <a:gd name="connsiteX325" fmla="*/ 10013495 w 11344648"/>
              <a:gd name="connsiteY325" fmla="*/ 536055 h 4394715"/>
              <a:gd name="connsiteX326" fmla="*/ 10053581 w 11344648"/>
              <a:gd name="connsiteY326" fmla="*/ 556315 h 4394715"/>
              <a:gd name="connsiteX327" fmla="*/ 10070660 w 11344648"/>
              <a:gd name="connsiteY327" fmla="*/ 556417 h 4394715"/>
              <a:gd name="connsiteX328" fmla="*/ 10062635 w 11344648"/>
              <a:gd name="connsiteY328" fmla="*/ 568617 h 4394715"/>
              <a:gd name="connsiteX329" fmla="*/ 10059350 w 11344648"/>
              <a:gd name="connsiteY329" fmla="*/ 607697 h 4394715"/>
              <a:gd name="connsiteX330" fmla="*/ 10092767 w 11344648"/>
              <a:gd name="connsiteY330" fmla="*/ 602008 h 4394715"/>
              <a:gd name="connsiteX331" fmla="*/ 10121004 w 11344648"/>
              <a:gd name="connsiteY331" fmla="*/ 555068 h 4394715"/>
              <a:gd name="connsiteX332" fmla="*/ 10127249 w 11344648"/>
              <a:gd name="connsiteY332" fmla="*/ 539560 h 4394715"/>
              <a:gd name="connsiteX333" fmla="*/ 10138383 w 11344648"/>
              <a:gd name="connsiteY333" fmla="*/ 546693 h 4394715"/>
              <a:gd name="connsiteX334" fmla="*/ 10157391 w 11344648"/>
              <a:gd name="connsiteY334" fmla="*/ 545864 h 4394715"/>
              <a:gd name="connsiteX335" fmla="*/ 10211635 w 11344648"/>
              <a:gd name="connsiteY335" fmla="*/ 461391 h 4394715"/>
              <a:gd name="connsiteX336" fmla="*/ 10217695 w 11344648"/>
              <a:gd name="connsiteY336" fmla="*/ 441090 h 4394715"/>
              <a:gd name="connsiteX337" fmla="*/ 10224920 w 11344648"/>
              <a:gd name="connsiteY337" fmla="*/ 426007 h 4394715"/>
              <a:gd name="connsiteX338" fmla="*/ 10238988 w 11344648"/>
              <a:gd name="connsiteY338" fmla="*/ 370717 h 4394715"/>
              <a:gd name="connsiteX339" fmla="*/ 10233755 w 11344648"/>
              <a:gd name="connsiteY339" fmla="*/ 365793 h 4394715"/>
              <a:gd name="connsiteX340" fmla="*/ 10239716 w 11344648"/>
              <a:gd name="connsiteY340" fmla="*/ 360706 h 4394715"/>
              <a:gd name="connsiteX341" fmla="*/ 10241170 w 11344648"/>
              <a:gd name="connsiteY341" fmla="*/ 340687 h 4394715"/>
              <a:gd name="connsiteX342" fmla="*/ 10246404 w 11344648"/>
              <a:gd name="connsiteY342" fmla="*/ 345609 h 4394715"/>
              <a:gd name="connsiteX343" fmla="*/ 10248315 w 11344648"/>
              <a:gd name="connsiteY343" fmla="*/ 348074 h 4394715"/>
              <a:gd name="connsiteX344" fmla="*/ 10245677 w 11344648"/>
              <a:gd name="connsiteY344" fmla="*/ 355620 h 4394715"/>
              <a:gd name="connsiteX345" fmla="*/ 10250238 w 11344648"/>
              <a:gd name="connsiteY345" fmla="*/ 350554 h 4394715"/>
              <a:gd name="connsiteX346" fmla="*/ 10248315 w 11344648"/>
              <a:gd name="connsiteY346" fmla="*/ 348074 h 4394715"/>
              <a:gd name="connsiteX347" fmla="*/ 10251963 w 11344648"/>
              <a:gd name="connsiteY347" fmla="*/ 337639 h 4394715"/>
              <a:gd name="connsiteX348" fmla="*/ 10267196 w 11344648"/>
              <a:gd name="connsiteY348" fmla="*/ 290311 h 4394715"/>
              <a:gd name="connsiteX349" fmla="*/ 10293177 w 11344648"/>
              <a:gd name="connsiteY349" fmla="*/ 430551 h 4394715"/>
              <a:gd name="connsiteX350" fmla="*/ 10292315 w 11344648"/>
              <a:gd name="connsiteY350" fmla="*/ 454327 h 4394715"/>
              <a:gd name="connsiteX351" fmla="*/ 10299396 w 11344648"/>
              <a:gd name="connsiteY351" fmla="*/ 475340 h 4394715"/>
              <a:gd name="connsiteX352" fmla="*/ 10312136 w 11344648"/>
              <a:gd name="connsiteY352" fmla="*/ 544194 h 4394715"/>
              <a:gd name="connsiteX353" fmla="*/ 10355369 w 11344648"/>
              <a:gd name="connsiteY353" fmla="*/ 502525 h 4394715"/>
              <a:gd name="connsiteX354" fmla="*/ 10378391 w 11344648"/>
              <a:gd name="connsiteY354" fmla="*/ 495596 h 4394715"/>
              <a:gd name="connsiteX355" fmla="*/ 10397086 w 11344648"/>
              <a:gd name="connsiteY355" fmla="*/ 530332 h 4394715"/>
              <a:gd name="connsiteX356" fmla="*/ 10413399 w 11344648"/>
              <a:gd name="connsiteY356" fmla="*/ 578716 h 4394715"/>
              <a:gd name="connsiteX357" fmla="*/ 10422454 w 11344648"/>
              <a:gd name="connsiteY357" fmla="*/ 591018 h 4394715"/>
              <a:gd name="connsiteX358" fmla="*/ 10437161 w 11344648"/>
              <a:gd name="connsiteY358" fmla="*/ 577680 h 4394715"/>
              <a:gd name="connsiteX359" fmla="*/ 10442515 w 11344648"/>
              <a:gd name="connsiteY359" fmla="*/ 560518 h 4394715"/>
              <a:gd name="connsiteX360" fmla="*/ 10479405 w 11344648"/>
              <a:gd name="connsiteY360" fmla="*/ 430246 h 4394715"/>
              <a:gd name="connsiteX361" fmla="*/ 10527090 w 11344648"/>
              <a:gd name="connsiteY361" fmla="*/ 396848 h 4394715"/>
              <a:gd name="connsiteX362" fmla="*/ 10552194 w 11344648"/>
              <a:gd name="connsiteY362" fmla="*/ 384748 h 4394715"/>
              <a:gd name="connsiteX363" fmla="*/ 10557248 w 11344648"/>
              <a:gd name="connsiteY363" fmla="*/ 376064 h 4394715"/>
              <a:gd name="connsiteX364" fmla="*/ 10600319 w 11344648"/>
              <a:gd name="connsiteY364" fmla="*/ 365721 h 4394715"/>
              <a:gd name="connsiteX365" fmla="*/ 10602977 w 11344648"/>
              <a:gd name="connsiteY365" fmla="*/ 397770 h 4394715"/>
              <a:gd name="connsiteX366" fmla="*/ 10579454 w 11344648"/>
              <a:gd name="connsiteY366" fmla="*/ 525765 h 4394715"/>
              <a:gd name="connsiteX367" fmla="*/ 10596820 w 11344648"/>
              <a:gd name="connsiteY367" fmla="*/ 544477 h 4394715"/>
              <a:gd name="connsiteX368" fmla="*/ 10615390 w 11344648"/>
              <a:gd name="connsiteY368" fmla="*/ 529277 h 4394715"/>
              <a:gd name="connsiteX369" fmla="*/ 10638135 w 11344648"/>
              <a:gd name="connsiteY369" fmla="*/ 476651 h 4394715"/>
              <a:gd name="connsiteX370" fmla="*/ 10661308 w 11344648"/>
              <a:gd name="connsiteY370" fmla="*/ 465484 h 4394715"/>
              <a:gd name="connsiteX371" fmla="*/ 10654913 w 11344648"/>
              <a:gd name="connsiteY371" fmla="*/ 485231 h 4394715"/>
              <a:gd name="connsiteX372" fmla="*/ 10646888 w 11344648"/>
              <a:gd name="connsiteY372" fmla="*/ 497432 h 4394715"/>
              <a:gd name="connsiteX373" fmla="*/ 10674348 w 11344648"/>
              <a:gd name="connsiteY373" fmla="*/ 525861 h 4394715"/>
              <a:gd name="connsiteX374" fmla="*/ 10689195 w 11344648"/>
              <a:gd name="connsiteY374" fmla="*/ 535370 h 4394715"/>
              <a:gd name="connsiteX375" fmla="*/ 10681722 w 11344648"/>
              <a:gd name="connsiteY375" fmla="*/ 638963 h 4394715"/>
              <a:gd name="connsiteX376" fmla="*/ 10647515 w 11344648"/>
              <a:gd name="connsiteY376" fmla="*/ 747109 h 4394715"/>
              <a:gd name="connsiteX377" fmla="*/ 10622362 w 11344648"/>
              <a:gd name="connsiteY377" fmla="*/ 867556 h 4394715"/>
              <a:gd name="connsiteX378" fmla="*/ 10616117 w 11344648"/>
              <a:gd name="connsiteY378" fmla="*/ 883065 h 4394715"/>
              <a:gd name="connsiteX379" fmla="*/ 10588768 w 11344648"/>
              <a:gd name="connsiteY379" fmla="*/ 941573 h 4394715"/>
              <a:gd name="connsiteX380" fmla="*/ 10640673 w 11344648"/>
              <a:gd name="connsiteY380" fmla="*/ 941573 h 4394715"/>
              <a:gd name="connsiteX381" fmla="*/ 10653159 w 11344648"/>
              <a:gd name="connsiteY381" fmla="*/ 893169 h 4394715"/>
              <a:gd name="connsiteX382" fmla="*/ 10700504 w 11344648"/>
              <a:gd name="connsiteY382" fmla="*/ 790642 h 4394715"/>
              <a:gd name="connsiteX383" fmla="*/ 10714279 w 11344648"/>
              <a:gd name="connsiteY383" fmla="*/ 806917 h 4394715"/>
              <a:gd name="connsiteX384" fmla="*/ 10770164 w 11344648"/>
              <a:gd name="connsiteY384" fmla="*/ 629152 h 4394715"/>
              <a:gd name="connsiteX385" fmla="*/ 10840860 w 11344648"/>
              <a:gd name="connsiteY385" fmla="*/ 432317 h 4394715"/>
              <a:gd name="connsiteX386" fmla="*/ 10867570 w 11344648"/>
              <a:gd name="connsiteY386" fmla="*/ 439496 h 4394715"/>
              <a:gd name="connsiteX387" fmla="*/ 10882381 w 11344648"/>
              <a:gd name="connsiteY387" fmla="*/ 420426 h 4394715"/>
              <a:gd name="connsiteX388" fmla="*/ 10885097 w 11344648"/>
              <a:gd name="connsiteY388" fmla="*/ 435824 h 4394715"/>
              <a:gd name="connsiteX389" fmla="*/ 10883221 w 11344648"/>
              <a:gd name="connsiteY389" fmla="*/ 445797 h 4394715"/>
              <a:gd name="connsiteX390" fmla="*/ 10884060 w 11344648"/>
              <a:gd name="connsiteY390" fmla="*/ 471169 h 4394715"/>
              <a:gd name="connsiteX391" fmla="*/ 10873001 w 11344648"/>
              <a:gd name="connsiteY391" fmla="*/ 470292 h 4394715"/>
              <a:gd name="connsiteX392" fmla="*/ 10864658 w 11344648"/>
              <a:gd name="connsiteY392" fmla="*/ 484814 h 4394715"/>
              <a:gd name="connsiteX393" fmla="*/ 10861942 w 11344648"/>
              <a:gd name="connsiteY393" fmla="*/ 469416 h 4394715"/>
              <a:gd name="connsiteX394" fmla="*/ 10863818 w 11344648"/>
              <a:gd name="connsiteY394" fmla="*/ 459443 h 4394715"/>
              <a:gd name="connsiteX395" fmla="*/ 10825656 w 11344648"/>
              <a:gd name="connsiteY395" fmla="*/ 572820 h 4394715"/>
              <a:gd name="connsiteX396" fmla="*/ 10765180 w 11344648"/>
              <a:gd name="connsiteY396" fmla="*/ 745160 h 4394715"/>
              <a:gd name="connsiteX397" fmla="*/ 10727214 w 11344648"/>
              <a:gd name="connsiteY397" fmla="*/ 797821 h 4394715"/>
              <a:gd name="connsiteX398" fmla="*/ 10725142 w 11344648"/>
              <a:gd name="connsiteY398" fmla="*/ 868510 h 4394715"/>
              <a:gd name="connsiteX399" fmla="*/ 10705672 w 11344648"/>
              <a:gd name="connsiteY399" fmla="*/ 903026 h 4394715"/>
              <a:gd name="connsiteX400" fmla="*/ 10700974 w 11344648"/>
              <a:gd name="connsiteY400" fmla="*/ 914735 h 4394715"/>
              <a:gd name="connsiteX401" fmla="*/ 10746604 w 11344648"/>
              <a:gd name="connsiteY401" fmla="*/ 829550 h 4394715"/>
              <a:gd name="connsiteX402" fmla="*/ 10794547 w 11344648"/>
              <a:gd name="connsiteY402" fmla="*/ 722075 h 4394715"/>
              <a:gd name="connsiteX403" fmla="*/ 10863048 w 11344648"/>
              <a:gd name="connsiteY403" fmla="*/ 636982 h 4394715"/>
              <a:gd name="connsiteX404" fmla="*/ 10878948 w 11344648"/>
              <a:gd name="connsiteY404" fmla="*/ 616820 h 4394715"/>
              <a:gd name="connsiteX405" fmla="*/ 10933642 w 11344648"/>
              <a:gd name="connsiteY405" fmla="*/ 519632 h 4394715"/>
              <a:gd name="connsiteX406" fmla="*/ 10974808 w 11344648"/>
              <a:gd name="connsiteY406" fmla="*/ 456045 h 4394715"/>
              <a:gd name="connsiteX407" fmla="*/ 11004073 w 11344648"/>
              <a:gd name="connsiteY407" fmla="*/ 433607 h 4394715"/>
              <a:gd name="connsiteX408" fmla="*/ 11027082 w 11344648"/>
              <a:gd name="connsiteY408" fmla="*/ 453766 h 4394715"/>
              <a:gd name="connsiteX409" fmla="*/ 11019609 w 11344648"/>
              <a:gd name="connsiteY409" fmla="*/ 557359 h 4394715"/>
              <a:gd name="connsiteX410" fmla="*/ 11088109 w 11344648"/>
              <a:gd name="connsiteY410" fmla="*/ 472266 h 4394715"/>
              <a:gd name="connsiteX411" fmla="*/ 11101927 w 11344648"/>
              <a:gd name="connsiteY411" fmla="*/ 457273 h 4394715"/>
              <a:gd name="connsiteX412" fmla="*/ 11110981 w 11344648"/>
              <a:gd name="connsiteY412" fmla="*/ 469575 h 4394715"/>
              <a:gd name="connsiteX413" fmla="*/ 11130580 w 11344648"/>
              <a:gd name="connsiteY413" fmla="*/ 478879 h 4394715"/>
              <a:gd name="connsiteX414" fmla="*/ 11139795 w 11344648"/>
              <a:gd name="connsiteY414" fmla="*/ 459853 h 4394715"/>
              <a:gd name="connsiteX415" fmla="*/ 11152133 w 11344648"/>
              <a:gd name="connsiteY415" fmla="*/ 433076 h 4394715"/>
              <a:gd name="connsiteX416" fmla="*/ 11192973 w 11344648"/>
              <a:gd name="connsiteY416" fmla="*/ 432141 h 4394715"/>
              <a:gd name="connsiteX417" fmla="*/ 11172170 w 11344648"/>
              <a:gd name="connsiteY417" fmla="*/ 456750 h 4394715"/>
              <a:gd name="connsiteX418" fmla="*/ 11161476 w 11344648"/>
              <a:gd name="connsiteY418" fmla="*/ 463988 h 4394715"/>
              <a:gd name="connsiteX419" fmla="*/ 11185236 w 11344648"/>
              <a:gd name="connsiteY419" fmla="*/ 462952 h 4394715"/>
              <a:gd name="connsiteX420" fmla="*/ 11198891 w 11344648"/>
              <a:gd name="connsiteY420" fmla="*/ 479284 h 4394715"/>
              <a:gd name="connsiteX421" fmla="*/ 11198440 w 11344648"/>
              <a:gd name="connsiteY421" fmla="*/ 492002 h 4394715"/>
              <a:gd name="connsiteX422" fmla="*/ 11226177 w 11344648"/>
              <a:gd name="connsiteY422" fmla="*/ 566127 h 4394715"/>
              <a:gd name="connsiteX423" fmla="*/ 11245147 w 11344648"/>
              <a:gd name="connsiteY423" fmla="*/ 646560 h 4394715"/>
              <a:gd name="connsiteX424" fmla="*/ 11248256 w 11344648"/>
              <a:gd name="connsiteY424" fmla="*/ 665893 h 4394715"/>
              <a:gd name="connsiteX425" fmla="*/ 11260558 w 11344648"/>
              <a:gd name="connsiteY425" fmla="*/ 720376 h 4394715"/>
              <a:gd name="connsiteX426" fmla="*/ 11287128 w 11344648"/>
              <a:gd name="connsiteY426" fmla="*/ 747151 h 4394715"/>
              <a:gd name="connsiteX427" fmla="*/ 11298552 w 11344648"/>
              <a:gd name="connsiteY427" fmla="*/ 772893 h 4394715"/>
              <a:gd name="connsiteX428" fmla="*/ 11304632 w 11344648"/>
              <a:gd name="connsiteY428" fmla="*/ 788710 h 4394715"/>
              <a:gd name="connsiteX429" fmla="*/ 11311165 w 11344648"/>
              <a:gd name="connsiteY429" fmla="*/ 791812 h 4394715"/>
              <a:gd name="connsiteX430" fmla="*/ 11319904 w 11344648"/>
              <a:gd name="connsiteY430" fmla="*/ 839678 h 4394715"/>
              <a:gd name="connsiteX431" fmla="*/ 11332519 w 11344648"/>
              <a:gd name="connsiteY431" fmla="*/ 858598 h 4394715"/>
              <a:gd name="connsiteX432" fmla="*/ 11332493 w 11344648"/>
              <a:gd name="connsiteY432" fmla="*/ 912772 h 4394715"/>
              <a:gd name="connsiteX433" fmla="*/ 11295779 w 11344648"/>
              <a:gd name="connsiteY433" fmla="*/ 984629 h 4394715"/>
              <a:gd name="connsiteX434" fmla="*/ 11293548 w 11344648"/>
              <a:gd name="connsiteY434" fmla="*/ 994037 h 4394715"/>
              <a:gd name="connsiteX435" fmla="*/ 11277748 w 11344648"/>
              <a:gd name="connsiteY435" fmla="*/ 1118309 h 4394715"/>
              <a:gd name="connsiteX436" fmla="*/ 11258828 w 11344648"/>
              <a:gd name="connsiteY436" fmla="*/ 1250335 h 4394715"/>
              <a:gd name="connsiteX437" fmla="*/ 11217912 w 11344648"/>
              <a:gd name="connsiteY437" fmla="*/ 1413793 h 4394715"/>
              <a:gd name="connsiteX438" fmla="*/ 11203129 w 11344648"/>
              <a:gd name="connsiteY438" fmla="*/ 1589654 h 4394715"/>
              <a:gd name="connsiteX439" fmla="*/ 11224645 w 11344648"/>
              <a:gd name="connsiteY439" fmla="*/ 1625114 h 4394715"/>
              <a:gd name="connsiteX440" fmla="*/ 11226658 w 11344648"/>
              <a:gd name="connsiteY440" fmla="*/ 1626877 h 4394715"/>
              <a:gd name="connsiteX441" fmla="*/ 11227409 w 11344648"/>
              <a:gd name="connsiteY441" fmla="*/ 1617352 h 4394715"/>
              <a:gd name="connsiteX442" fmla="*/ 11218245 w 11344648"/>
              <a:gd name="connsiteY442" fmla="*/ 1599105 h 4394715"/>
              <a:gd name="connsiteX443" fmla="*/ 11234229 w 11344648"/>
              <a:gd name="connsiteY443" fmla="*/ 1545067 h 4394715"/>
              <a:gd name="connsiteX444" fmla="*/ 11240543 w 11344648"/>
              <a:gd name="connsiteY444" fmla="*/ 1517225 h 4394715"/>
              <a:gd name="connsiteX445" fmla="*/ 11234407 w 11344648"/>
              <a:gd name="connsiteY445" fmla="*/ 1404657 h 4394715"/>
              <a:gd name="connsiteX446" fmla="*/ 11244680 w 11344648"/>
              <a:gd name="connsiteY446" fmla="*/ 1376250 h 4394715"/>
              <a:gd name="connsiteX447" fmla="*/ 11270732 w 11344648"/>
              <a:gd name="connsiteY447" fmla="*/ 1425001 h 4394715"/>
              <a:gd name="connsiteX448" fmla="*/ 11290469 w 11344648"/>
              <a:gd name="connsiteY448" fmla="*/ 1501596 h 4394715"/>
              <a:gd name="connsiteX449" fmla="*/ 11287282 w 11344648"/>
              <a:gd name="connsiteY449" fmla="*/ 1555226 h 4394715"/>
              <a:gd name="connsiteX450" fmla="*/ 11279135 w 11344648"/>
              <a:gd name="connsiteY450" fmla="*/ 1593877 h 4394715"/>
              <a:gd name="connsiteX451" fmla="*/ 11278955 w 11344648"/>
              <a:gd name="connsiteY451" fmla="*/ 1596796 h 4394715"/>
              <a:gd name="connsiteX452" fmla="*/ 11279408 w 11344648"/>
              <a:gd name="connsiteY452" fmla="*/ 1602048 h 4394715"/>
              <a:gd name="connsiteX453" fmla="*/ 11278587 w 11344648"/>
              <a:gd name="connsiteY453" fmla="*/ 1602801 h 4394715"/>
              <a:gd name="connsiteX454" fmla="*/ 11278354 w 11344648"/>
              <a:gd name="connsiteY454" fmla="*/ 1606597 h 4394715"/>
              <a:gd name="connsiteX455" fmla="*/ 11280039 w 11344648"/>
              <a:gd name="connsiteY455" fmla="*/ 1609388 h 4394715"/>
              <a:gd name="connsiteX456" fmla="*/ 11279408 w 11344648"/>
              <a:gd name="connsiteY456" fmla="*/ 1602048 h 4394715"/>
              <a:gd name="connsiteX457" fmla="*/ 11281838 w 11344648"/>
              <a:gd name="connsiteY457" fmla="*/ 1599822 h 4394715"/>
              <a:gd name="connsiteX458" fmla="*/ 11288041 w 11344648"/>
              <a:gd name="connsiteY458" fmla="*/ 1595461 h 4394715"/>
              <a:gd name="connsiteX459" fmla="*/ 11284442 w 11344648"/>
              <a:gd name="connsiteY459" fmla="*/ 1614590 h 4394715"/>
              <a:gd name="connsiteX460" fmla="*/ 11288847 w 11344648"/>
              <a:gd name="connsiteY460" fmla="*/ 1619793 h 4394715"/>
              <a:gd name="connsiteX461" fmla="*/ 11282644 w 11344648"/>
              <a:gd name="connsiteY461" fmla="*/ 1624155 h 4394715"/>
              <a:gd name="connsiteX462" fmla="*/ 11244863 w 11344648"/>
              <a:gd name="connsiteY462" fmla="*/ 1825019 h 4394715"/>
              <a:gd name="connsiteX463" fmla="*/ 11225702 w 11344648"/>
              <a:gd name="connsiteY463" fmla="*/ 1983219 h 4394715"/>
              <a:gd name="connsiteX464" fmla="*/ 11225044 w 11344648"/>
              <a:gd name="connsiteY464" fmla="*/ 1986289 h 4394715"/>
              <a:gd name="connsiteX465" fmla="*/ 11207068 w 11344648"/>
              <a:gd name="connsiteY465" fmla="*/ 1984383 h 4394715"/>
              <a:gd name="connsiteX466" fmla="*/ 11203431 w 11344648"/>
              <a:gd name="connsiteY466" fmla="*/ 2015541 h 4394715"/>
              <a:gd name="connsiteX467" fmla="*/ 11206501 w 11344648"/>
              <a:gd name="connsiteY467" fmla="*/ 2069745 h 4394715"/>
              <a:gd name="connsiteX468" fmla="*/ 11204235 w 11344648"/>
              <a:gd name="connsiteY468" fmla="*/ 2092079 h 4394715"/>
              <a:gd name="connsiteX469" fmla="*/ 11041740 w 11344648"/>
              <a:gd name="connsiteY469" fmla="*/ 2738415 h 4394715"/>
              <a:gd name="connsiteX470" fmla="*/ 11004772 w 11344648"/>
              <a:gd name="connsiteY470" fmla="*/ 2881830 h 4394715"/>
              <a:gd name="connsiteX471" fmla="*/ 10976645 w 11344648"/>
              <a:gd name="connsiteY471" fmla="*/ 2951122 h 4394715"/>
              <a:gd name="connsiteX472" fmla="*/ 10944661 w 11344648"/>
              <a:gd name="connsiteY472" fmla="*/ 3019448 h 4394715"/>
              <a:gd name="connsiteX473" fmla="*/ 10807223 w 11344648"/>
              <a:gd name="connsiteY473" fmla="*/ 3542286 h 4394715"/>
              <a:gd name="connsiteX474" fmla="*/ 10798946 w 11344648"/>
              <a:gd name="connsiteY474" fmla="*/ 3578381 h 4394715"/>
              <a:gd name="connsiteX475" fmla="*/ 10766848 w 11344648"/>
              <a:gd name="connsiteY475" fmla="*/ 3654312 h 4394715"/>
              <a:gd name="connsiteX476" fmla="*/ 10717168 w 11344648"/>
              <a:gd name="connsiteY476" fmla="*/ 3741106 h 4394715"/>
              <a:gd name="connsiteX477" fmla="*/ 10733482 w 11344648"/>
              <a:gd name="connsiteY477" fmla="*/ 3554347 h 4394715"/>
              <a:gd name="connsiteX478" fmla="*/ 10642639 w 11344648"/>
              <a:gd name="connsiteY478" fmla="*/ 3806407 h 4394715"/>
              <a:gd name="connsiteX479" fmla="*/ 10653858 w 11344648"/>
              <a:gd name="connsiteY479" fmla="*/ 3702344 h 4394715"/>
              <a:gd name="connsiteX480" fmla="*/ 10617451 w 11344648"/>
              <a:gd name="connsiteY480" fmla="*/ 3568696 h 4394715"/>
              <a:gd name="connsiteX481" fmla="*/ 10602075 w 11344648"/>
              <a:gd name="connsiteY481" fmla="*/ 3566185 h 4394715"/>
              <a:gd name="connsiteX482" fmla="*/ 10574468 w 11344648"/>
              <a:gd name="connsiteY482" fmla="*/ 3590234 h 4394715"/>
              <a:gd name="connsiteX483" fmla="*/ 10567385 w 11344648"/>
              <a:gd name="connsiteY483" fmla="*/ 3608334 h 4394715"/>
              <a:gd name="connsiteX484" fmla="*/ 10545084 w 11344648"/>
              <a:gd name="connsiteY484" fmla="*/ 3684616 h 4394715"/>
              <a:gd name="connsiteX485" fmla="*/ 10468350 w 11344648"/>
              <a:gd name="connsiteY485" fmla="*/ 3731902 h 4394715"/>
              <a:gd name="connsiteX486" fmla="*/ 10432775 w 11344648"/>
              <a:gd name="connsiteY486" fmla="*/ 3710367 h 4394715"/>
              <a:gd name="connsiteX487" fmla="*/ 10418953 w 11344648"/>
              <a:gd name="connsiteY487" fmla="*/ 3604867 h 4394715"/>
              <a:gd name="connsiteX488" fmla="*/ 10419630 w 11344648"/>
              <a:gd name="connsiteY488" fmla="*/ 3601551 h 4394715"/>
              <a:gd name="connsiteX489" fmla="*/ 10409293 w 11344648"/>
              <a:gd name="connsiteY489" fmla="*/ 3631533 h 4394715"/>
              <a:gd name="connsiteX490" fmla="*/ 10378743 w 11344648"/>
              <a:gd name="connsiteY490" fmla="*/ 3717394 h 4394715"/>
              <a:gd name="connsiteX491" fmla="*/ 10405304 w 11344648"/>
              <a:gd name="connsiteY491" fmla="*/ 3589843 h 4394715"/>
              <a:gd name="connsiteX492" fmla="*/ 10402331 w 11344648"/>
              <a:gd name="connsiteY492" fmla="*/ 3590267 h 4394715"/>
              <a:gd name="connsiteX493" fmla="*/ 10393955 w 11344648"/>
              <a:gd name="connsiteY493" fmla="*/ 3599458 h 4394715"/>
              <a:gd name="connsiteX494" fmla="*/ 10369908 w 11344648"/>
              <a:gd name="connsiteY494" fmla="*/ 3658625 h 4394715"/>
              <a:gd name="connsiteX495" fmla="*/ 10274668 w 11344648"/>
              <a:gd name="connsiteY495" fmla="*/ 3879247 h 4394715"/>
              <a:gd name="connsiteX496" fmla="*/ 10250371 w 11344648"/>
              <a:gd name="connsiteY496" fmla="*/ 3912936 h 4394715"/>
              <a:gd name="connsiteX497" fmla="*/ 10227868 w 11344648"/>
              <a:gd name="connsiteY497" fmla="*/ 3920458 h 4394715"/>
              <a:gd name="connsiteX498" fmla="*/ 10213549 w 11344648"/>
              <a:gd name="connsiteY498" fmla="*/ 3925246 h 4394715"/>
              <a:gd name="connsiteX499" fmla="*/ 10164754 w 11344648"/>
              <a:gd name="connsiteY499" fmla="*/ 3923861 h 4394715"/>
              <a:gd name="connsiteX500" fmla="*/ 10158716 w 11344648"/>
              <a:gd name="connsiteY500" fmla="*/ 3919980 h 4394715"/>
              <a:gd name="connsiteX501" fmla="*/ 10125037 w 11344648"/>
              <a:gd name="connsiteY501" fmla="*/ 3866347 h 4394715"/>
              <a:gd name="connsiteX502" fmla="*/ 10127281 w 11344648"/>
              <a:gd name="connsiteY502" fmla="*/ 3853798 h 4394715"/>
              <a:gd name="connsiteX503" fmla="*/ 10084373 w 11344648"/>
              <a:gd name="connsiteY503" fmla="*/ 3824882 h 4394715"/>
              <a:gd name="connsiteX504" fmla="*/ 10080930 w 11344648"/>
              <a:gd name="connsiteY504" fmla="*/ 3828000 h 4394715"/>
              <a:gd name="connsiteX505" fmla="*/ 10044609 w 11344648"/>
              <a:gd name="connsiteY505" fmla="*/ 3891271 h 4394715"/>
              <a:gd name="connsiteX506" fmla="*/ 10017419 w 11344648"/>
              <a:gd name="connsiteY506" fmla="*/ 3935758 h 4394715"/>
              <a:gd name="connsiteX507" fmla="*/ 10054641 w 11344648"/>
              <a:gd name="connsiteY507" fmla="*/ 3980340 h 4394715"/>
              <a:gd name="connsiteX508" fmla="*/ 10047007 w 11344648"/>
              <a:gd name="connsiteY508" fmla="*/ 3990758 h 4394715"/>
              <a:gd name="connsiteX509" fmla="*/ 10041070 w 11344648"/>
              <a:gd name="connsiteY509" fmla="*/ 3980945 h 4394715"/>
              <a:gd name="connsiteX510" fmla="*/ 10034583 w 11344648"/>
              <a:gd name="connsiteY510" fmla="*/ 3963448 h 4394715"/>
              <a:gd name="connsiteX511" fmla="*/ 10026849 w 11344648"/>
              <a:gd name="connsiteY511" fmla="*/ 3979799 h 4394715"/>
              <a:gd name="connsiteX512" fmla="*/ 10035982 w 11344648"/>
              <a:gd name="connsiteY512" fmla="*/ 4041640 h 4394715"/>
              <a:gd name="connsiteX513" fmla="*/ 10004500 w 11344648"/>
              <a:gd name="connsiteY513" fmla="*/ 4099359 h 4394715"/>
              <a:gd name="connsiteX514" fmla="*/ 9993424 w 11344648"/>
              <a:gd name="connsiteY514" fmla="*/ 4112895 h 4394715"/>
              <a:gd name="connsiteX515" fmla="*/ 9962342 w 11344648"/>
              <a:gd name="connsiteY515" fmla="*/ 4146884 h 4394715"/>
              <a:gd name="connsiteX516" fmla="*/ 9905960 w 11344648"/>
              <a:gd name="connsiteY516" fmla="*/ 4112641 h 4394715"/>
              <a:gd name="connsiteX517" fmla="*/ 9896079 w 11344648"/>
              <a:gd name="connsiteY517" fmla="*/ 3974359 h 4394715"/>
              <a:gd name="connsiteX518" fmla="*/ 9915437 w 11344648"/>
              <a:gd name="connsiteY518" fmla="*/ 3952155 h 4394715"/>
              <a:gd name="connsiteX519" fmla="*/ 9930006 w 11344648"/>
              <a:gd name="connsiteY519" fmla="*/ 3972848 h 4394715"/>
              <a:gd name="connsiteX520" fmla="*/ 9934996 w 11344648"/>
              <a:gd name="connsiteY520" fmla="*/ 3998710 h 4394715"/>
              <a:gd name="connsiteX521" fmla="*/ 9956497 w 11344648"/>
              <a:gd name="connsiteY521" fmla="*/ 3889266 h 4394715"/>
              <a:gd name="connsiteX522" fmla="*/ 9939535 w 11344648"/>
              <a:gd name="connsiteY522" fmla="*/ 3930333 h 4394715"/>
              <a:gd name="connsiteX523" fmla="*/ 9927811 w 11344648"/>
              <a:gd name="connsiteY523" fmla="*/ 3942119 h 4394715"/>
              <a:gd name="connsiteX524" fmla="*/ 9906905 w 11344648"/>
              <a:gd name="connsiteY524" fmla="*/ 3935344 h 4394715"/>
              <a:gd name="connsiteX525" fmla="*/ 9913889 w 11344648"/>
              <a:gd name="connsiteY525" fmla="*/ 3923175 h 4394715"/>
              <a:gd name="connsiteX526" fmla="*/ 9916235 w 11344648"/>
              <a:gd name="connsiteY526" fmla="*/ 3904694 h 4394715"/>
              <a:gd name="connsiteX527" fmla="*/ 9899270 w 11344648"/>
              <a:gd name="connsiteY527" fmla="*/ 3865138 h 4394715"/>
              <a:gd name="connsiteX528" fmla="*/ 9913040 w 11344648"/>
              <a:gd name="connsiteY528" fmla="*/ 3852669 h 4394715"/>
              <a:gd name="connsiteX529" fmla="*/ 9920024 w 11344648"/>
              <a:gd name="connsiteY529" fmla="*/ 3840500 h 4394715"/>
              <a:gd name="connsiteX530" fmla="*/ 9881954 w 11344648"/>
              <a:gd name="connsiteY530" fmla="*/ 3806033 h 4394715"/>
              <a:gd name="connsiteX531" fmla="*/ 9877215 w 11344648"/>
              <a:gd name="connsiteY531" fmla="*/ 3805652 h 4394715"/>
              <a:gd name="connsiteX532" fmla="*/ 9882304 w 11344648"/>
              <a:gd name="connsiteY532" fmla="*/ 3825581 h 4394715"/>
              <a:gd name="connsiteX533" fmla="*/ 9875968 w 11344648"/>
              <a:gd name="connsiteY533" fmla="*/ 3839498 h 4394715"/>
              <a:gd name="connsiteX534" fmla="*/ 9864542 w 11344648"/>
              <a:gd name="connsiteY534" fmla="*/ 3833486 h 4394715"/>
              <a:gd name="connsiteX535" fmla="*/ 9848076 w 11344648"/>
              <a:gd name="connsiteY535" fmla="*/ 3764266 h 4394715"/>
              <a:gd name="connsiteX536" fmla="*/ 9809161 w 11344648"/>
              <a:gd name="connsiteY536" fmla="*/ 3820539 h 4394715"/>
              <a:gd name="connsiteX537" fmla="*/ 9808960 w 11344648"/>
              <a:gd name="connsiteY537" fmla="*/ 3832403 h 4394715"/>
              <a:gd name="connsiteX538" fmla="*/ 9803324 w 11344648"/>
              <a:gd name="connsiteY538" fmla="*/ 3885416 h 4394715"/>
              <a:gd name="connsiteX539" fmla="*/ 9739463 w 11344648"/>
              <a:gd name="connsiteY539" fmla="*/ 3973626 h 4394715"/>
              <a:gd name="connsiteX540" fmla="*/ 9706185 w 11344648"/>
              <a:gd name="connsiteY540" fmla="*/ 3976886 h 4394715"/>
              <a:gd name="connsiteX541" fmla="*/ 9659033 w 11344648"/>
              <a:gd name="connsiteY541" fmla="*/ 3917926 h 4394715"/>
              <a:gd name="connsiteX542" fmla="*/ 9629596 w 11344648"/>
              <a:gd name="connsiteY542" fmla="*/ 3894338 h 4394715"/>
              <a:gd name="connsiteX543" fmla="*/ 9609937 w 11344648"/>
              <a:gd name="connsiteY543" fmla="*/ 3853715 h 4394715"/>
              <a:gd name="connsiteX544" fmla="*/ 9601704 w 11344648"/>
              <a:gd name="connsiteY544" fmla="*/ 3819106 h 4394715"/>
              <a:gd name="connsiteX545" fmla="*/ 9561989 w 11344648"/>
              <a:gd name="connsiteY545" fmla="*/ 3842216 h 4394715"/>
              <a:gd name="connsiteX546" fmla="*/ 9488549 w 11344648"/>
              <a:gd name="connsiteY546" fmla="*/ 3935595 h 4394715"/>
              <a:gd name="connsiteX547" fmla="*/ 9461407 w 11344648"/>
              <a:gd name="connsiteY547" fmla="*/ 3936804 h 4394715"/>
              <a:gd name="connsiteX548" fmla="*/ 9449334 w 11344648"/>
              <a:gd name="connsiteY548" fmla="*/ 3929043 h 4394715"/>
              <a:gd name="connsiteX549" fmla="*/ 9427079 w 11344648"/>
              <a:gd name="connsiteY549" fmla="*/ 3881422 h 4394715"/>
              <a:gd name="connsiteX550" fmla="*/ 9500220 w 11344648"/>
              <a:gd name="connsiteY550" fmla="*/ 3805840 h 4394715"/>
              <a:gd name="connsiteX551" fmla="*/ 9506656 w 11344648"/>
              <a:gd name="connsiteY551" fmla="*/ 3785990 h 4394715"/>
              <a:gd name="connsiteX552" fmla="*/ 9536891 w 11344648"/>
              <a:gd name="connsiteY552" fmla="*/ 3762117 h 4394715"/>
              <a:gd name="connsiteX553" fmla="*/ 9553256 w 11344648"/>
              <a:gd name="connsiteY553" fmla="*/ 3756646 h 4394715"/>
              <a:gd name="connsiteX554" fmla="*/ 9546669 w 11344648"/>
              <a:gd name="connsiteY554" fmla="*/ 3745083 h 4394715"/>
              <a:gd name="connsiteX555" fmla="*/ 9542877 w 11344648"/>
              <a:gd name="connsiteY555" fmla="*/ 3728652 h 4394715"/>
              <a:gd name="connsiteX556" fmla="*/ 9532948 w 11344648"/>
              <a:gd name="connsiteY556" fmla="*/ 3714273 h 4394715"/>
              <a:gd name="connsiteX557" fmla="*/ 9555299 w 11344648"/>
              <a:gd name="connsiteY557" fmla="*/ 3675337 h 4394715"/>
              <a:gd name="connsiteX558" fmla="*/ 9548913 w 11344648"/>
              <a:gd name="connsiteY558" fmla="*/ 3651909 h 4394715"/>
              <a:gd name="connsiteX559" fmla="*/ 9508100 w 11344648"/>
              <a:gd name="connsiteY559" fmla="*/ 3659654 h 4394715"/>
              <a:gd name="connsiteX560" fmla="*/ 9472826 w 11344648"/>
              <a:gd name="connsiteY560" fmla="*/ 3700943 h 4394715"/>
              <a:gd name="connsiteX561" fmla="*/ 9470481 w 11344648"/>
              <a:gd name="connsiteY561" fmla="*/ 3705682 h 4394715"/>
              <a:gd name="connsiteX562" fmla="*/ 9466944 w 11344648"/>
              <a:gd name="connsiteY562" fmla="*/ 3717985 h 4394715"/>
              <a:gd name="connsiteX563" fmla="*/ 9465299 w 11344648"/>
              <a:gd name="connsiteY563" fmla="*/ 3716151 h 4394715"/>
              <a:gd name="connsiteX564" fmla="*/ 9453437 w 11344648"/>
              <a:gd name="connsiteY564" fmla="*/ 3740119 h 4394715"/>
              <a:gd name="connsiteX565" fmla="*/ 9429520 w 11344648"/>
              <a:gd name="connsiteY565" fmla="*/ 3776383 h 4394715"/>
              <a:gd name="connsiteX566" fmla="*/ 9369002 w 11344648"/>
              <a:gd name="connsiteY566" fmla="*/ 3867408 h 4394715"/>
              <a:gd name="connsiteX567" fmla="*/ 9351889 w 11344648"/>
              <a:gd name="connsiteY567" fmla="*/ 3877063 h 4394715"/>
              <a:gd name="connsiteX568" fmla="*/ 9341363 w 11344648"/>
              <a:gd name="connsiteY568" fmla="*/ 3898281 h 4394715"/>
              <a:gd name="connsiteX569" fmla="*/ 9337072 w 11344648"/>
              <a:gd name="connsiteY569" fmla="*/ 3911514 h 4394715"/>
              <a:gd name="connsiteX570" fmla="*/ 9271164 w 11344648"/>
              <a:gd name="connsiteY570" fmla="*/ 4000409 h 4394715"/>
              <a:gd name="connsiteX571" fmla="*/ 9181511 w 11344648"/>
              <a:gd name="connsiteY571" fmla="*/ 4130671 h 4394715"/>
              <a:gd name="connsiteX572" fmla="*/ 9163549 w 11344648"/>
              <a:gd name="connsiteY572" fmla="*/ 4150443 h 4394715"/>
              <a:gd name="connsiteX573" fmla="*/ 9136706 w 11344648"/>
              <a:gd name="connsiteY573" fmla="*/ 4133853 h 4394715"/>
              <a:gd name="connsiteX574" fmla="*/ 9108416 w 11344648"/>
              <a:gd name="connsiteY574" fmla="*/ 4082351 h 4394715"/>
              <a:gd name="connsiteX575" fmla="*/ 9124180 w 11344648"/>
              <a:gd name="connsiteY575" fmla="*/ 4031851 h 4394715"/>
              <a:gd name="connsiteX576" fmla="*/ 9137302 w 11344648"/>
              <a:gd name="connsiteY576" fmla="*/ 4017634 h 4394715"/>
              <a:gd name="connsiteX577" fmla="*/ 9171827 w 11344648"/>
              <a:gd name="connsiteY577" fmla="*/ 3980526 h 4394715"/>
              <a:gd name="connsiteX578" fmla="*/ 9165440 w 11344648"/>
              <a:gd name="connsiteY578" fmla="*/ 3957098 h 4394715"/>
              <a:gd name="connsiteX579" fmla="*/ 9158853 w 11344648"/>
              <a:gd name="connsiteY579" fmla="*/ 3945534 h 4394715"/>
              <a:gd name="connsiteX580" fmla="*/ 9175867 w 11344648"/>
              <a:gd name="connsiteY580" fmla="*/ 3941813 h 4394715"/>
              <a:gd name="connsiteX581" fmla="*/ 9203308 w 11344648"/>
              <a:gd name="connsiteY581" fmla="*/ 3922806 h 4394715"/>
              <a:gd name="connsiteX582" fmla="*/ 9239029 w 11344648"/>
              <a:gd name="connsiteY582" fmla="*/ 3814507 h 4394715"/>
              <a:gd name="connsiteX583" fmla="*/ 9248657 w 11344648"/>
              <a:gd name="connsiteY583" fmla="*/ 3766060 h 4394715"/>
              <a:gd name="connsiteX584" fmla="*/ 9241323 w 11344648"/>
              <a:gd name="connsiteY584" fmla="*/ 3758680 h 4394715"/>
              <a:gd name="connsiteX585" fmla="*/ 9215478 w 11344648"/>
              <a:gd name="connsiteY585" fmla="*/ 3763387 h 4394715"/>
              <a:gd name="connsiteX586" fmla="*/ 9209790 w 11344648"/>
              <a:gd name="connsiteY586" fmla="*/ 3779055 h 4394715"/>
              <a:gd name="connsiteX587" fmla="*/ 9205950 w 11344648"/>
              <a:gd name="connsiteY587" fmla="*/ 3805902 h 4394715"/>
              <a:gd name="connsiteX588" fmla="*/ 9144134 w 11344648"/>
              <a:gd name="connsiteY588" fmla="*/ 3893429 h 4394715"/>
              <a:gd name="connsiteX589" fmla="*/ 9122930 w 11344648"/>
              <a:gd name="connsiteY589" fmla="*/ 3904451 h 4394715"/>
              <a:gd name="connsiteX590" fmla="*/ 9090000 w 11344648"/>
              <a:gd name="connsiteY590" fmla="*/ 3927259 h 4394715"/>
              <a:gd name="connsiteX591" fmla="*/ 9042302 w 11344648"/>
              <a:gd name="connsiteY591" fmla="*/ 3941239 h 4394715"/>
              <a:gd name="connsiteX592" fmla="*/ 9027983 w 11344648"/>
              <a:gd name="connsiteY592" fmla="*/ 3946027 h 4394715"/>
              <a:gd name="connsiteX593" fmla="*/ 8984877 w 11344648"/>
              <a:gd name="connsiteY593" fmla="*/ 4009600 h 4394715"/>
              <a:gd name="connsiteX594" fmla="*/ 8903305 w 11344648"/>
              <a:gd name="connsiteY594" fmla="*/ 4143060 h 4394715"/>
              <a:gd name="connsiteX595" fmla="*/ 8840092 w 11344648"/>
              <a:gd name="connsiteY595" fmla="*/ 4233022 h 4394715"/>
              <a:gd name="connsiteX596" fmla="*/ 8831511 w 11344648"/>
              <a:gd name="connsiteY596" fmla="*/ 4259488 h 4394715"/>
              <a:gd name="connsiteX597" fmla="*/ 8807314 w 11344648"/>
              <a:gd name="connsiteY597" fmla="*/ 4287242 h 4394715"/>
              <a:gd name="connsiteX598" fmla="*/ 8797635 w 11344648"/>
              <a:gd name="connsiteY598" fmla="*/ 4298344 h 4394715"/>
              <a:gd name="connsiteX599" fmla="*/ 8786609 w 11344648"/>
              <a:gd name="connsiteY599" fmla="*/ 4349225 h 4394715"/>
              <a:gd name="connsiteX600" fmla="*/ 8764357 w 11344648"/>
              <a:gd name="connsiteY600" fmla="*/ 4382228 h 4394715"/>
              <a:gd name="connsiteX601" fmla="*/ 8743977 w 11344648"/>
              <a:gd name="connsiteY601" fmla="*/ 4394696 h 4394715"/>
              <a:gd name="connsiteX602" fmla="*/ 8729133 w 11344648"/>
              <a:gd name="connsiteY602" fmla="*/ 4380240 h 4394715"/>
              <a:gd name="connsiteX603" fmla="*/ 8718456 w 11344648"/>
              <a:gd name="connsiteY603" fmla="*/ 4370045 h 4394715"/>
              <a:gd name="connsiteX604" fmla="*/ 8683829 w 11344648"/>
              <a:gd name="connsiteY604" fmla="*/ 4332461 h 4394715"/>
              <a:gd name="connsiteX605" fmla="*/ 8734519 w 11344648"/>
              <a:gd name="connsiteY605" fmla="*/ 4221122 h 4394715"/>
              <a:gd name="connsiteX606" fmla="*/ 8751930 w 11344648"/>
              <a:gd name="connsiteY606" fmla="*/ 4193671 h 4394715"/>
              <a:gd name="connsiteX607" fmla="*/ 8800971 w 11344648"/>
              <a:gd name="connsiteY607" fmla="*/ 4059287 h 4394715"/>
              <a:gd name="connsiteX608" fmla="*/ 8803464 w 11344648"/>
              <a:gd name="connsiteY608" fmla="*/ 3991593 h 4394715"/>
              <a:gd name="connsiteX609" fmla="*/ 8806656 w 11344648"/>
              <a:gd name="connsiteY609" fmla="*/ 3962997 h 4394715"/>
              <a:gd name="connsiteX610" fmla="*/ 8805459 w 11344648"/>
              <a:gd name="connsiteY610" fmla="*/ 3953565 h 4394715"/>
              <a:gd name="connsiteX611" fmla="*/ 8795230 w 11344648"/>
              <a:gd name="connsiteY611" fmla="*/ 3956984 h 4394715"/>
              <a:gd name="connsiteX612" fmla="*/ 8742346 w 11344648"/>
              <a:gd name="connsiteY612" fmla="*/ 4037592 h 4394715"/>
              <a:gd name="connsiteX613" fmla="*/ 8691358 w 11344648"/>
              <a:gd name="connsiteY613" fmla="*/ 4166727 h 4394715"/>
              <a:gd name="connsiteX614" fmla="*/ 8689213 w 11344648"/>
              <a:gd name="connsiteY614" fmla="*/ 4173343 h 4394715"/>
              <a:gd name="connsiteX615" fmla="*/ 8661024 w 11344648"/>
              <a:gd name="connsiteY615" fmla="*/ 4196533 h 4394715"/>
              <a:gd name="connsiteX616" fmla="*/ 8647302 w 11344648"/>
              <a:gd name="connsiteY616" fmla="*/ 4165725 h 4394715"/>
              <a:gd name="connsiteX617" fmla="*/ 8661021 w 11344648"/>
              <a:gd name="connsiteY617" fmla="*/ 4115909 h 4394715"/>
              <a:gd name="connsiteX618" fmla="*/ 8698888 w 11344648"/>
              <a:gd name="connsiteY618" fmla="*/ 4000994 h 4394715"/>
              <a:gd name="connsiteX619" fmla="*/ 8688608 w 11344648"/>
              <a:gd name="connsiteY619" fmla="*/ 3967068 h 4394715"/>
              <a:gd name="connsiteX620" fmla="*/ 8659821 w 11344648"/>
              <a:gd name="connsiteY620" fmla="*/ 3945230 h 4394715"/>
              <a:gd name="connsiteX621" fmla="*/ 8647296 w 11344648"/>
              <a:gd name="connsiteY621" fmla="*/ 3923852 h 4394715"/>
              <a:gd name="connsiteX622" fmla="*/ 8663762 w 11344648"/>
              <a:gd name="connsiteY622" fmla="*/ 3912448 h 4394715"/>
              <a:gd name="connsiteX623" fmla="*/ 8682820 w 11344648"/>
              <a:gd name="connsiteY623" fmla="*/ 3908043 h 4394715"/>
              <a:gd name="connsiteX624" fmla="*/ 8677431 w 11344648"/>
              <a:gd name="connsiteY624" fmla="*/ 3905912 h 4394715"/>
              <a:gd name="connsiteX625" fmla="*/ 8663360 w 11344648"/>
              <a:gd name="connsiteY625" fmla="*/ 3855556 h 4394715"/>
              <a:gd name="connsiteX626" fmla="*/ 8689504 w 11344648"/>
              <a:gd name="connsiteY626" fmla="*/ 3833049 h 4394715"/>
              <a:gd name="connsiteX627" fmla="*/ 8687033 w 11344648"/>
              <a:gd name="connsiteY627" fmla="*/ 3798480 h 4394715"/>
              <a:gd name="connsiteX628" fmla="*/ 8679026 w 11344648"/>
              <a:gd name="connsiteY628" fmla="*/ 3768233 h 4394715"/>
              <a:gd name="connsiteX629" fmla="*/ 8664876 w 11344648"/>
              <a:gd name="connsiteY629" fmla="*/ 3782360 h 4394715"/>
              <a:gd name="connsiteX630" fmla="*/ 8634986 w 11344648"/>
              <a:gd name="connsiteY630" fmla="*/ 3810873 h 4394715"/>
              <a:gd name="connsiteX631" fmla="*/ 8647044 w 11344648"/>
              <a:gd name="connsiteY631" fmla="*/ 3817748 h 4394715"/>
              <a:gd name="connsiteX632" fmla="*/ 8650288 w 11344648"/>
              <a:gd name="connsiteY632" fmla="*/ 3826496 h 4394715"/>
              <a:gd name="connsiteX633" fmla="*/ 8628484 w 11344648"/>
              <a:gd name="connsiteY633" fmla="*/ 3832803 h 4394715"/>
              <a:gd name="connsiteX634" fmla="*/ 8620140 w 11344648"/>
              <a:gd name="connsiteY634" fmla="*/ 3831999 h 4394715"/>
              <a:gd name="connsiteX635" fmla="*/ 8606620 w 11344648"/>
              <a:gd name="connsiteY635" fmla="*/ 3872932 h 4394715"/>
              <a:gd name="connsiteX636" fmla="*/ 8554169 w 11344648"/>
              <a:gd name="connsiteY636" fmla="*/ 3933624 h 4394715"/>
              <a:gd name="connsiteX637" fmla="*/ 8502496 w 11344648"/>
              <a:gd name="connsiteY637" fmla="*/ 3918948 h 4394715"/>
              <a:gd name="connsiteX638" fmla="*/ 8471463 w 11344648"/>
              <a:gd name="connsiteY638" fmla="*/ 3910990 h 4394715"/>
              <a:gd name="connsiteX639" fmla="*/ 8475925 w 11344648"/>
              <a:gd name="connsiteY639" fmla="*/ 3892174 h 4394715"/>
              <a:gd name="connsiteX640" fmla="*/ 8477267 w 11344648"/>
              <a:gd name="connsiteY640" fmla="*/ 3881113 h 4394715"/>
              <a:gd name="connsiteX641" fmla="*/ 8445959 w 11344648"/>
              <a:gd name="connsiteY641" fmla="*/ 3827457 h 4394715"/>
              <a:gd name="connsiteX642" fmla="*/ 8437795 w 11344648"/>
              <a:gd name="connsiteY642" fmla="*/ 3816808 h 4394715"/>
              <a:gd name="connsiteX643" fmla="*/ 8411651 w 11344648"/>
              <a:gd name="connsiteY643" fmla="*/ 3831493 h 4394715"/>
              <a:gd name="connsiteX644" fmla="*/ 8374549 w 11344648"/>
              <a:gd name="connsiteY644" fmla="*/ 3780630 h 4394715"/>
              <a:gd name="connsiteX645" fmla="*/ 8382611 w 11344648"/>
              <a:gd name="connsiteY645" fmla="*/ 3687168 h 4394715"/>
              <a:gd name="connsiteX646" fmla="*/ 8374749 w 11344648"/>
              <a:gd name="connsiteY646" fmla="*/ 3668042 h 4394715"/>
              <a:gd name="connsiteX647" fmla="*/ 8345784 w 11344648"/>
              <a:gd name="connsiteY647" fmla="*/ 3682002 h 4394715"/>
              <a:gd name="connsiteX648" fmla="*/ 8331954 w 11344648"/>
              <a:gd name="connsiteY648" fmla="*/ 3724082 h 4394715"/>
              <a:gd name="connsiteX649" fmla="*/ 8306073 w 11344648"/>
              <a:gd name="connsiteY649" fmla="*/ 3811549 h 4394715"/>
              <a:gd name="connsiteX650" fmla="*/ 8302950 w 11344648"/>
              <a:gd name="connsiteY650" fmla="*/ 3819304 h 4394715"/>
              <a:gd name="connsiteX651" fmla="*/ 8274412 w 11344648"/>
              <a:gd name="connsiteY651" fmla="*/ 3874721 h 4394715"/>
              <a:gd name="connsiteX652" fmla="*/ 8205084 w 11344648"/>
              <a:gd name="connsiteY652" fmla="*/ 4143532 h 4394715"/>
              <a:gd name="connsiteX653" fmla="*/ 8187404 w 11344648"/>
              <a:gd name="connsiteY653" fmla="*/ 4160386 h 4394715"/>
              <a:gd name="connsiteX654" fmla="*/ 8172708 w 11344648"/>
              <a:gd name="connsiteY654" fmla="*/ 4146637 h 4394715"/>
              <a:gd name="connsiteX655" fmla="*/ 8157437 w 11344648"/>
              <a:gd name="connsiteY655" fmla="*/ 4095668 h 4394715"/>
              <a:gd name="connsiteX656" fmla="*/ 8152860 w 11344648"/>
              <a:gd name="connsiteY656" fmla="*/ 4037463 h 4394715"/>
              <a:gd name="connsiteX657" fmla="*/ 8155856 w 11344648"/>
              <a:gd name="connsiteY657" fmla="*/ 3979774 h 4394715"/>
              <a:gd name="connsiteX658" fmla="*/ 8115770 w 11344648"/>
              <a:gd name="connsiteY658" fmla="*/ 3959513 h 4394715"/>
              <a:gd name="connsiteX659" fmla="*/ 8098691 w 11344648"/>
              <a:gd name="connsiteY659" fmla="*/ 3959412 h 4394715"/>
              <a:gd name="connsiteX660" fmla="*/ 8106716 w 11344648"/>
              <a:gd name="connsiteY660" fmla="*/ 3947211 h 4394715"/>
              <a:gd name="connsiteX661" fmla="*/ 8110001 w 11344648"/>
              <a:gd name="connsiteY661" fmla="*/ 3908131 h 4394715"/>
              <a:gd name="connsiteX662" fmla="*/ 8076585 w 11344648"/>
              <a:gd name="connsiteY662" fmla="*/ 3913820 h 4394715"/>
              <a:gd name="connsiteX663" fmla="*/ 8048348 w 11344648"/>
              <a:gd name="connsiteY663" fmla="*/ 3960760 h 4394715"/>
              <a:gd name="connsiteX664" fmla="*/ 8042103 w 11344648"/>
              <a:gd name="connsiteY664" fmla="*/ 3976268 h 4394715"/>
              <a:gd name="connsiteX665" fmla="*/ 8030969 w 11344648"/>
              <a:gd name="connsiteY665" fmla="*/ 3969136 h 4394715"/>
              <a:gd name="connsiteX666" fmla="*/ 8011960 w 11344648"/>
              <a:gd name="connsiteY666" fmla="*/ 3969964 h 4394715"/>
              <a:gd name="connsiteX667" fmla="*/ 7957716 w 11344648"/>
              <a:gd name="connsiteY667" fmla="*/ 4054438 h 4394715"/>
              <a:gd name="connsiteX668" fmla="*/ 7951657 w 11344648"/>
              <a:gd name="connsiteY668" fmla="*/ 4074739 h 4394715"/>
              <a:gd name="connsiteX669" fmla="*/ 7944432 w 11344648"/>
              <a:gd name="connsiteY669" fmla="*/ 4089822 h 4394715"/>
              <a:gd name="connsiteX670" fmla="*/ 7930363 w 11344648"/>
              <a:gd name="connsiteY670" fmla="*/ 4145113 h 4394715"/>
              <a:gd name="connsiteX671" fmla="*/ 7935596 w 11344648"/>
              <a:gd name="connsiteY671" fmla="*/ 4150035 h 4394715"/>
              <a:gd name="connsiteX672" fmla="*/ 7929635 w 11344648"/>
              <a:gd name="connsiteY672" fmla="*/ 4155122 h 4394715"/>
              <a:gd name="connsiteX673" fmla="*/ 7928181 w 11344648"/>
              <a:gd name="connsiteY673" fmla="*/ 4175142 h 4394715"/>
              <a:gd name="connsiteX674" fmla="*/ 7922947 w 11344648"/>
              <a:gd name="connsiteY674" fmla="*/ 4170219 h 4394715"/>
              <a:gd name="connsiteX675" fmla="*/ 7921036 w 11344648"/>
              <a:gd name="connsiteY675" fmla="*/ 4167754 h 4394715"/>
              <a:gd name="connsiteX676" fmla="*/ 7923674 w 11344648"/>
              <a:gd name="connsiteY676" fmla="*/ 4160208 h 4394715"/>
              <a:gd name="connsiteX677" fmla="*/ 7919113 w 11344648"/>
              <a:gd name="connsiteY677" fmla="*/ 4165275 h 4394715"/>
              <a:gd name="connsiteX678" fmla="*/ 7921036 w 11344648"/>
              <a:gd name="connsiteY678" fmla="*/ 4167754 h 4394715"/>
              <a:gd name="connsiteX679" fmla="*/ 7917388 w 11344648"/>
              <a:gd name="connsiteY679" fmla="*/ 4178190 h 4394715"/>
              <a:gd name="connsiteX680" fmla="*/ 7902156 w 11344648"/>
              <a:gd name="connsiteY680" fmla="*/ 4225519 h 4394715"/>
              <a:gd name="connsiteX681" fmla="*/ 7876174 w 11344648"/>
              <a:gd name="connsiteY681" fmla="*/ 4085277 h 4394715"/>
              <a:gd name="connsiteX682" fmla="*/ 7877036 w 11344648"/>
              <a:gd name="connsiteY682" fmla="*/ 4061502 h 4394715"/>
              <a:gd name="connsiteX683" fmla="*/ 7869956 w 11344648"/>
              <a:gd name="connsiteY683" fmla="*/ 4040488 h 4394715"/>
              <a:gd name="connsiteX684" fmla="*/ 7857215 w 11344648"/>
              <a:gd name="connsiteY684" fmla="*/ 3971635 h 4394715"/>
              <a:gd name="connsiteX685" fmla="*/ 7813982 w 11344648"/>
              <a:gd name="connsiteY685" fmla="*/ 4013304 h 4394715"/>
              <a:gd name="connsiteX686" fmla="*/ 7790960 w 11344648"/>
              <a:gd name="connsiteY686" fmla="*/ 4020232 h 4394715"/>
              <a:gd name="connsiteX687" fmla="*/ 7772265 w 11344648"/>
              <a:gd name="connsiteY687" fmla="*/ 3985496 h 4394715"/>
              <a:gd name="connsiteX688" fmla="*/ 7755952 w 11344648"/>
              <a:gd name="connsiteY688" fmla="*/ 3937113 h 4394715"/>
              <a:gd name="connsiteX689" fmla="*/ 7746897 w 11344648"/>
              <a:gd name="connsiteY689" fmla="*/ 3924811 h 4394715"/>
              <a:gd name="connsiteX690" fmla="*/ 7732190 w 11344648"/>
              <a:gd name="connsiteY690" fmla="*/ 3938149 h 4394715"/>
              <a:gd name="connsiteX691" fmla="*/ 7726836 w 11344648"/>
              <a:gd name="connsiteY691" fmla="*/ 3955311 h 4394715"/>
              <a:gd name="connsiteX692" fmla="*/ 7689946 w 11344648"/>
              <a:gd name="connsiteY692" fmla="*/ 4085582 h 4394715"/>
              <a:gd name="connsiteX693" fmla="*/ 7642261 w 11344648"/>
              <a:gd name="connsiteY693" fmla="*/ 4118981 h 4394715"/>
              <a:gd name="connsiteX694" fmla="*/ 7617157 w 11344648"/>
              <a:gd name="connsiteY694" fmla="*/ 4131080 h 4394715"/>
              <a:gd name="connsiteX695" fmla="*/ 7612104 w 11344648"/>
              <a:gd name="connsiteY695" fmla="*/ 4139765 h 4394715"/>
              <a:gd name="connsiteX696" fmla="*/ 7569032 w 11344648"/>
              <a:gd name="connsiteY696" fmla="*/ 4150107 h 4394715"/>
              <a:gd name="connsiteX697" fmla="*/ 7566375 w 11344648"/>
              <a:gd name="connsiteY697" fmla="*/ 4118058 h 4394715"/>
              <a:gd name="connsiteX698" fmla="*/ 7589897 w 11344648"/>
              <a:gd name="connsiteY698" fmla="*/ 3990063 h 4394715"/>
              <a:gd name="connsiteX699" fmla="*/ 7572531 w 11344648"/>
              <a:gd name="connsiteY699" fmla="*/ 3971351 h 4394715"/>
              <a:gd name="connsiteX700" fmla="*/ 7553961 w 11344648"/>
              <a:gd name="connsiteY700" fmla="*/ 3986551 h 4394715"/>
              <a:gd name="connsiteX701" fmla="*/ 7531216 w 11344648"/>
              <a:gd name="connsiteY701" fmla="*/ 4039178 h 4394715"/>
              <a:gd name="connsiteX702" fmla="*/ 7508044 w 11344648"/>
              <a:gd name="connsiteY702" fmla="*/ 4050346 h 4394715"/>
              <a:gd name="connsiteX703" fmla="*/ 7514438 w 11344648"/>
              <a:gd name="connsiteY703" fmla="*/ 4030598 h 4394715"/>
              <a:gd name="connsiteX704" fmla="*/ 7522463 w 11344648"/>
              <a:gd name="connsiteY704" fmla="*/ 4018397 h 4394715"/>
              <a:gd name="connsiteX705" fmla="*/ 7495003 w 11344648"/>
              <a:gd name="connsiteY705" fmla="*/ 3989968 h 4394715"/>
              <a:gd name="connsiteX706" fmla="*/ 7480157 w 11344648"/>
              <a:gd name="connsiteY706" fmla="*/ 3980458 h 4394715"/>
              <a:gd name="connsiteX707" fmla="*/ 7487630 w 11344648"/>
              <a:gd name="connsiteY707" fmla="*/ 3876865 h 4394715"/>
              <a:gd name="connsiteX708" fmla="*/ 7521836 w 11344648"/>
              <a:gd name="connsiteY708" fmla="*/ 3768719 h 4394715"/>
              <a:gd name="connsiteX709" fmla="*/ 7546990 w 11344648"/>
              <a:gd name="connsiteY709" fmla="*/ 3648272 h 4394715"/>
              <a:gd name="connsiteX710" fmla="*/ 7553234 w 11344648"/>
              <a:gd name="connsiteY710" fmla="*/ 3632763 h 4394715"/>
              <a:gd name="connsiteX711" fmla="*/ 7589497 w 11344648"/>
              <a:gd name="connsiteY711" fmla="*/ 3555188 h 4394715"/>
              <a:gd name="connsiteX712" fmla="*/ 7539338 w 11344648"/>
              <a:gd name="connsiteY712" fmla="*/ 3555188 h 4394715"/>
              <a:gd name="connsiteX713" fmla="*/ 7532620 w 11344648"/>
              <a:gd name="connsiteY713" fmla="*/ 3571871 h 4394715"/>
              <a:gd name="connsiteX714" fmla="*/ 7529097 w 11344648"/>
              <a:gd name="connsiteY714" fmla="*/ 3572631 h 4394715"/>
              <a:gd name="connsiteX715" fmla="*/ 7516192 w 11344648"/>
              <a:gd name="connsiteY715" fmla="*/ 3622660 h 4394715"/>
              <a:gd name="connsiteX716" fmla="*/ 7468848 w 11344648"/>
              <a:gd name="connsiteY716" fmla="*/ 3725186 h 4394715"/>
              <a:gd name="connsiteX717" fmla="*/ 7455073 w 11344648"/>
              <a:gd name="connsiteY717" fmla="*/ 3708911 h 4394715"/>
              <a:gd name="connsiteX718" fmla="*/ 7399187 w 11344648"/>
              <a:gd name="connsiteY718" fmla="*/ 3886676 h 4394715"/>
              <a:gd name="connsiteX719" fmla="*/ 7328491 w 11344648"/>
              <a:gd name="connsiteY719" fmla="*/ 4083511 h 4394715"/>
              <a:gd name="connsiteX720" fmla="*/ 7301781 w 11344648"/>
              <a:gd name="connsiteY720" fmla="*/ 4076333 h 4394715"/>
              <a:gd name="connsiteX721" fmla="*/ 7286971 w 11344648"/>
              <a:gd name="connsiteY721" fmla="*/ 4095403 h 4394715"/>
              <a:gd name="connsiteX722" fmla="*/ 7284254 w 11344648"/>
              <a:gd name="connsiteY722" fmla="*/ 4080004 h 4394715"/>
              <a:gd name="connsiteX723" fmla="*/ 7286130 w 11344648"/>
              <a:gd name="connsiteY723" fmla="*/ 4070031 h 4394715"/>
              <a:gd name="connsiteX724" fmla="*/ 7285291 w 11344648"/>
              <a:gd name="connsiteY724" fmla="*/ 4044659 h 4394715"/>
              <a:gd name="connsiteX725" fmla="*/ 7296350 w 11344648"/>
              <a:gd name="connsiteY725" fmla="*/ 4045536 h 4394715"/>
              <a:gd name="connsiteX726" fmla="*/ 7304694 w 11344648"/>
              <a:gd name="connsiteY726" fmla="*/ 4031015 h 4394715"/>
              <a:gd name="connsiteX727" fmla="*/ 7307409 w 11344648"/>
              <a:gd name="connsiteY727" fmla="*/ 4046412 h 4394715"/>
              <a:gd name="connsiteX728" fmla="*/ 7305533 w 11344648"/>
              <a:gd name="connsiteY728" fmla="*/ 4056386 h 4394715"/>
              <a:gd name="connsiteX729" fmla="*/ 7343695 w 11344648"/>
              <a:gd name="connsiteY729" fmla="*/ 3943008 h 4394715"/>
              <a:gd name="connsiteX730" fmla="*/ 7404171 w 11344648"/>
              <a:gd name="connsiteY730" fmla="*/ 3770669 h 4394715"/>
              <a:gd name="connsiteX731" fmla="*/ 7442137 w 11344648"/>
              <a:gd name="connsiteY731" fmla="*/ 3718008 h 4394715"/>
              <a:gd name="connsiteX732" fmla="*/ 7444209 w 11344648"/>
              <a:gd name="connsiteY732" fmla="*/ 3647318 h 4394715"/>
              <a:gd name="connsiteX733" fmla="*/ 7463679 w 11344648"/>
              <a:gd name="connsiteY733" fmla="*/ 3612803 h 4394715"/>
              <a:gd name="connsiteX734" fmla="*/ 7468377 w 11344648"/>
              <a:gd name="connsiteY734" fmla="*/ 3601093 h 4394715"/>
              <a:gd name="connsiteX735" fmla="*/ 7422748 w 11344648"/>
              <a:gd name="connsiteY735" fmla="*/ 3686279 h 4394715"/>
              <a:gd name="connsiteX736" fmla="*/ 7374804 w 11344648"/>
              <a:gd name="connsiteY736" fmla="*/ 3793753 h 4394715"/>
              <a:gd name="connsiteX737" fmla="*/ 7306304 w 11344648"/>
              <a:gd name="connsiteY737" fmla="*/ 3878846 h 4394715"/>
              <a:gd name="connsiteX738" fmla="*/ 7290404 w 11344648"/>
              <a:gd name="connsiteY738" fmla="*/ 3899009 h 4394715"/>
              <a:gd name="connsiteX739" fmla="*/ 7235709 w 11344648"/>
              <a:gd name="connsiteY739" fmla="*/ 3996196 h 4394715"/>
              <a:gd name="connsiteX740" fmla="*/ 7194544 w 11344648"/>
              <a:gd name="connsiteY740" fmla="*/ 4059784 h 4394715"/>
              <a:gd name="connsiteX741" fmla="*/ 7165278 w 11344648"/>
              <a:gd name="connsiteY741" fmla="*/ 4082221 h 4394715"/>
              <a:gd name="connsiteX742" fmla="*/ 7142269 w 11344648"/>
              <a:gd name="connsiteY742" fmla="*/ 4062063 h 4394715"/>
              <a:gd name="connsiteX743" fmla="*/ 7149742 w 11344648"/>
              <a:gd name="connsiteY743" fmla="*/ 3958470 h 4394715"/>
              <a:gd name="connsiteX744" fmla="*/ 7081242 w 11344648"/>
              <a:gd name="connsiteY744" fmla="*/ 4043564 h 4394715"/>
              <a:gd name="connsiteX745" fmla="*/ 7067424 w 11344648"/>
              <a:gd name="connsiteY745" fmla="*/ 4058555 h 4394715"/>
              <a:gd name="connsiteX746" fmla="*/ 7058371 w 11344648"/>
              <a:gd name="connsiteY746" fmla="*/ 4046253 h 4394715"/>
              <a:gd name="connsiteX747" fmla="*/ 7038772 w 11344648"/>
              <a:gd name="connsiteY747" fmla="*/ 4036950 h 4394715"/>
              <a:gd name="connsiteX748" fmla="*/ 7029556 w 11344648"/>
              <a:gd name="connsiteY748" fmla="*/ 4055975 h 4394715"/>
              <a:gd name="connsiteX749" fmla="*/ 7017218 w 11344648"/>
              <a:gd name="connsiteY749" fmla="*/ 4082752 h 4394715"/>
              <a:gd name="connsiteX750" fmla="*/ 6976378 w 11344648"/>
              <a:gd name="connsiteY750" fmla="*/ 4083687 h 4394715"/>
              <a:gd name="connsiteX751" fmla="*/ 6997181 w 11344648"/>
              <a:gd name="connsiteY751" fmla="*/ 4059078 h 4394715"/>
              <a:gd name="connsiteX752" fmla="*/ 7007876 w 11344648"/>
              <a:gd name="connsiteY752" fmla="*/ 4051841 h 4394715"/>
              <a:gd name="connsiteX753" fmla="*/ 6984116 w 11344648"/>
              <a:gd name="connsiteY753" fmla="*/ 4052877 h 4394715"/>
              <a:gd name="connsiteX754" fmla="*/ 6970460 w 11344648"/>
              <a:gd name="connsiteY754" fmla="*/ 4036544 h 4394715"/>
              <a:gd name="connsiteX755" fmla="*/ 6970911 w 11344648"/>
              <a:gd name="connsiteY755" fmla="*/ 4023827 h 4394715"/>
              <a:gd name="connsiteX756" fmla="*/ 6943174 w 11344648"/>
              <a:gd name="connsiteY756" fmla="*/ 3949702 h 4394715"/>
              <a:gd name="connsiteX757" fmla="*/ 6924205 w 11344648"/>
              <a:gd name="connsiteY757" fmla="*/ 3869269 h 4394715"/>
              <a:gd name="connsiteX758" fmla="*/ 6921095 w 11344648"/>
              <a:gd name="connsiteY758" fmla="*/ 3849936 h 4394715"/>
              <a:gd name="connsiteX759" fmla="*/ 6908793 w 11344648"/>
              <a:gd name="connsiteY759" fmla="*/ 3795453 h 4394715"/>
              <a:gd name="connsiteX760" fmla="*/ 6882223 w 11344648"/>
              <a:gd name="connsiteY760" fmla="*/ 3768677 h 4394715"/>
              <a:gd name="connsiteX761" fmla="*/ 6870800 w 11344648"/>
              <a:gd name="connsiteY761" fmla="*/ 3742936 h 4394715"/>
              <a:gd name="connsiteX762" fmla="*/ 6864720 w 11344648"/>
              <a:gd name="connsiteY762" fmla="*/ 3727118 h 4394715"/>
              <a:gd name="connsiteX763" fmla="*/ 6858186 w 11344648"/>
              <a:gd name="connsiteY763" fmla="*/ 3724017 h 4394715"/>
              <a:gd name="connsiteX764" fmla="*/ 6858156 w 11344648"/>
              <a:gd name="connsiteY764" fmla="*/ 3722228 h 4394715"/>
              <a:gd name="connsiteX765" fmla="*/ 6853710 w 11344648"/>
              <a:gd name="connsiteY765" fmla="*/ 3733822 h 4394715"/>
              <a:gd name="connsiteX766" fmla="*/ 6803113 w 11344648"/>
              <a:gd name="connsiteY766" fmla="*/ 3838985 h 4394715"/>
              <a:gd name="connsiteX767" fmla="*/ 6779665 w 11344648"/>
              <a:gd name="connsiteY767" fmla="*/ 3871497 h 4394715"/>
              <a:gd name="connsiteX768" fmla="*/ 6757948 w 11344648"/>
              <a:gd name="connsiteY768" fmla="*/ 3878757 h 4394715"/>
              <a:gd name="connsiteX769" fmla="*/ 6744129 w 11344648"/>
              <a:gd name="connsiteY769" fmla="*/ 3883377 h 4394715"/>
              <a:gd name="connsiteX770" fmla="*/ 6697038 w 11344648"/>
              <a:gd name="connsiteY770" fmla="*/ 3882040 h 4394715"/>
              <a:gd name="connsiteX771" fmla="*/ 6691212 w 11344648"/>
              <a:gd name="connsiteY771" fmla="*/ 3878296 h 4394715"/>
              <a:gd name="connsiteX772" fmla="*/ 6658709 w 11344648"/>
              <a:gd name="connsiteY772" fmla="*/ 3826535 h 4394715"/>
              <a:gd name="connsiteX773" fmla="*/ 6660875 w 11344648"/>
              <a:gd name="connsiteY773" fmla="*/ 3814424 h 4394715"/>
              <a:gd name="connsiteX774" fmla="*/ 6619465 w 11344648"/>
              <a:gd name="connsiteY774" fmla="*/ 3786519 h 4394715"/>
              <a:gd name="connsiteX775" fmla="*/ 6616143 w 11344648"/>
              <a:gd name="connsiteY775" fmla="*/ 3789527 h 4394715"/>
              <a:gd name="connsiteX776" fmla="*/ 6581091 w 11344648"/>
              <a:gd name="connsiteY776" fmla="*/ 3850588 h 4394715"/>
              <a:gd name="connsiteX777" fmla="*/ 6554850 w 11344648"/>
              <a:gd name="connsiteY777" fmla="*/ 3893521 h 4394715"/>
              <a:gd name="connsiteX778" fmla="*/ 6590771 w 11344648"/>
              <a:gd name="connsiteY778" fmla="*/ 3936547 h 4394715"/>
              <a:gd name="connsiteX779" fmla="*/ 6583404 w 11344648"/>
              <a:gd name="connsiteY779" fmla="*/ 3946600 h 4394715"/>
              <a:gd name="connsiteX780" fmla="*/ 6577675 w 11344648"/>
              <a:gd name="connsiteY780" fmla="*/ 3937130 h 4394715"/>
              <a:gd name="connsiteX781" fmla="*/ 6571414 w 11344648"/>
              <a:gd name="connsiteY781" fmla="*/ 3920245 h 4394715"/>
              <a:gd name="connsiteX782" fmla="*/ 6563951 w 11344648"/>
              <a:gd name="connsiteY782" fmla="*/ 3936024 h 4394715"/>
              <a:gd name="connsiteX783" fmla="*/ 6572765 w 11344648"/>
              <a:gd name="connsiteY783" fmla="*/ 3995705 h 4394715"/>
              <a:gd name="connsiteX784" fmla="*/ 6542382 w 11344648"/>
              <a:gd name="connsiteY784" fmla="*/ 4051408 h 4394715"/>
              <a:gd name="connsiteX785" fmla="*/ 6531693 w 11344648"/>
              <a:gd name="connsiteY785" fmla="*/ 4064472 h 4394715"/>
              <a:gd name="connsiteX786" fmla="*/ 6501697 w 11344648"/>
              <a:gd name="connsiteY786" fmla="*/ 4097274 h 4394715"/>
              <a:gd name="connsiteX787" fmla="*/ 6447285 w 11344648"/>
              <a:gd name="connsiteY787" fmla="*/ 4064226 h 4394715"/>
              <a:gd name="connsiteX788" fmla="*/ 6437748 w 11344648"/>
              <a:gd name="connsiteY788" fmla="*/ 3930775 h 4394715"/>
              <a:gd name="connsiteX789" fmla="*/ 6456430 w 11344648"/>
              <a:gd name="connsiteY789" fmla="*/ 3909346 h 4394715"/>
              <a:gd name="connsiteX790" fmla="*/ 6470490 w 11344648"/>
              <a:gd name="connsiteY790" fmla="*/ 3929317 h 4394715"/>
              <a:gd name="connsiteX791" fmla="*/ 6475306 w 11344648"/>
              <a:gd name="connsiteY791" fmla="*/ 3954275 h 4394715"/>
              <a:gd name="connsiteX792" fmla="*/ 6496056 w 11344648"/>
              <a:gd name="connsiteY792" fmla="*/ 3848654 h 4394715"/>
              <a:gd name="connsiteX793" fmla="*/ 6479687 w 11344648"/>
              <a:gd name="connsiteY793" fmla="*/ 3888286 h 4394715"/>
              <a:gd name="connsiteX794" fmla="*/ 6468372 w 11344648"/>
              <a:gd name="connsiteY794" fmla="*/ 3899660 h 4394715"/>
              <a:gd name="connsiteX795" fmla="*/ 6448196 w 11344648"/>
              <a:gd name="connsiteY795" fmla="*/ 3893122 h 4394715"/>
              <a:gd name="connsiteX796" fmla="*/ 6454936 w 11344648"/>
              <a:gd name="connsiteY796" fmla="*/ 3881379 h 4394715"/>
              <a:gd name="connsiteX797" fmla="*/ 6457200 w 11344648"/>
              <a:gd name="connsiteY797" fmla="*/ 3863543 h 4394715"/>
              <a:gd name="connsiteX798" fmla="*/ 6440827 w 11344648"/>
              <a:gd name="connsiteY798" fmla="*/ 3825369 h 4394715"/>
              <a:gd name="connsiteX799" fmla="*/ 6454117 w 11344648"/>
              <a:gd name="connsiteY799" fmla="*/ 3813334 h 4394715"/>
              <a:gd name="connsiteX800" fmla="*/ 6460857 w 11344648"/>
              <a:gd name="connsiteY800" fmla="*/ 3801591 h 4394715"/>
              <a:gd name="connsiteX801" fmla="*/ 6424117 w 11344648"/>
              <a:gd name="connsiteY801" fmla="*/ 3768328 h 4394715"/>
              <a:gd name="connsiteX802" fmla="*/ 6419543 w 11344648"/>
              <a:gd name="connsiteY802" fmla="*/ 3767960 h 4394715"/>
              <a:gd name="connsiteX803" fmla="*/ 6424454 w 11344648"/>
              <a:gd name="connsiteY803" fmla="*/ 3787194 h 4394715"/>
              <a:gd name="connsiteX804" fmla="*/ 6418340 w 11344648"/>
              <a:gd name="connsiteY804" fmla="*/ 3800623 h 4394715"/>
              <a:gd name="connsiteX805" fmla="*/ 6407313 w 11344648"/>
              <a:gd name="connsiteY805" fmla="*/ 3794822 h 4394715"/>
              <a:gd name="connsiteX806" fmla="*/ 6391422 w 11344648"/>
              <a:gd name="connsiteY806" fmla="*/ 3728020 h 4394715"/>
              <a:gd name="connsiteX807" fmla="*/ 6353867 w 11344648"/>
              <a:gd name="connsiteY807" fmla="*/ 3782326 h 4394715"/>
              <a:gd name="connsiteX808" fmla="*/ 6353673 w 11344648"/>
              <a:gd name="connsiteY808" fmla="*/ 3793778 h 4394715"/>
              <a:gd name="connsiteX809" fmla="*/ 6348233 w 11344648"/>
              <a:gd name="connsiteY809" fmla="*/ 3844938 h 4394715"/>
              <a:gd name="connsiteX810" fmla="*/ 6286603 w 11344648"/>
              <a:gd name="connsiteY810" fmla="*/ 3930067 h 4394715"/>
              <a:gd name="connsiteX811" fmla="*/ 6254487 w 11344648"/>
              <a:gd name="connsiteY811" fmla="*/ 3933214 h 4394715"/>
              <a:gd name="connsiteX812" fmla="*/ 6208983 w 11344648"/>
              <a:gd name="connsiteY812" fmla="*/ 3876313 h 4394715"/>
              <a:gd name="connsiteX813" fmla="*/ 6180574 w 11344648"/>
              <a:gd name="connsiteY813" fmla="*/ 3853549 h 4394715"/>
              <a:gd name="connsiteX814" fmla="*/ 6161601 w 11344648"/>
              <a:gd name="connsiteY814" fmla="*/ 3814345 h 4394715"/>
              <a:gd name="connsiteX815" fmla="*/ 6153656 w 11344648"/>
              <a:gd name="connsiteY815" fmla="*/ 3780945 h 4394715"/>
              <a:gd name="connsiteX816" fmla="*/ 6115328 w 11344648"/>
              <a:gd name="connsiteY816" fmla="*/ 3803247 h 4394715"/>
              <a:gd name="connsiteX817" fmla="*/ 6044453 w 11344648"/>
              <a:gd name="connsiteY817" fmla="*/ 3893364 h 4394715"/>
              <a:gd name="connsiteX818" fmla="*/ 6018260 w 11344648"/>
              <a:gd name="connsiteY818" fmla="*/ 3894531 h 4394715"/>
              <a:gd name="connsiteX819" fmla="*/ 6006608 w 11344648"/>
              <a:gd name="connsiteY819" fmla="*/ 3887041 h 4394715"/>
              <a:gd name="connsiteX820" fmla="*/ 5985130 w 11344648"/>
              <a:gd name="connsiteY820" fmla="*/ 3841084 h 4394715"/>
              <a:gd name="connsiteX821" fmla="*/ 6055716 w 11344648"/>
              <a:gd name="connsiteY821" fmla="*/ 3768142 h 4394715"/>
              <a:gd name="connsiteX822" fmla="*/ 6061928 w 11344648"/>
              <a:gd name="connsiteY822" fmla="*/ 3748985 h 4394715"/>
              <a:gd name="connsiteX823" fmla="*/ 6091106 w 11344648"/>
              <a:gd name="connsiteY823" fmla="*/ 3725946 h 4394715"/>
              <a:gd name="connsiteX824" fmla="*/ 6106900 w 11344648"/>
              <a:gd name="connsiteY824" fmla="*/ 3720666 h 4394715"/>
              <a:gd name="connsiteX825" fmla="*/ 6100544 w 11344648"/>
              <a:gd name="connsiteY825" fmla="*/ 3709507 h 4394715"/>
              <a:gd name="connsiteX826" fmla="*/ 6096884 w 11344648"/>
              <a:gd name="connsiteY826" fmla="*/ 3693649 h 4394715"/>
              <a:gd name="connsiteX827" fmla="*/ 6087302 w 11344648"/>
              <a:gd name="connsiteY827" fmla="*/ 3679773 h 4394715"/>
              <a:gd name="connsiteX828" fmla="*/ 6108872 w 11344648"/>
              <a:gd name="connsiteY828" fmla="*/ 3642197 h 4394715"/>
              <a:gd name="connsiteX829" fmla="*/ 6102709 w 11344648"/>
              <a:gd name="connsiteY829" fmla="*/ 3619587 h 4394715"/>
              <a:gd name="connsiteX830" fmla="*/ 6063321 w 11344648"/>
              <a:gd name="connsiteY830" fmla="*/ 3627061 h 4394715"/>
              <a:gd name="connsiteX831" fmla="*/ 6029279 w 11344648"/>
              <a:gd name="connsiteY831" fmla="*/ 3666909 h 4394715"/>
              <a:gd name="connsiteX832" fmla="*/ 5987486 w 11344648"/>
              <a:gd name="connsiteY832" fmla="*/ 3739714 h 4394715"/>
              <a:gd name="connsiteX833" fmla="*/ 5929082 w 11344648"/>
              <a:gd name="connsiteY833" fmla="*/ 3827558 h 4394715"/>
              <a:gd name="connsiteX834" fmla="*/ 5912567 w 11344648"/>
              <a:gd name="connsiteY834" fmla="*/ 3836877 h 4394715"/>
              <a:gd name="connsiteX835" fmla="*/ 5902408 w 11344648"/>
              <a:gd name="connsiteY835" fmla="*/ 3857354 h 4394715"/>
              <a:gd name="connsiteX836" fmla="*/ 5898268 w 11344648"/>
              <a:gd name="connsiteY836" fmla="*/ 3870125 h 4394715"/>
              <a:gd name="connsiteX837" fmla="*/ 5834662 w 11344648"/>
              <a:gd name="connsiteY837" fmla="*/ 3955914 h 4394715"/>
              <a:gd name="connsiteX838" fmla="*/ 5748140 w 11344648"/>
              <a:gd name="connsiteY838" fmla="*/ 4081627 h 4394715"/>
              <a:gd name="connsiteX839" fmla="*/ 5730805 w 11344648"/>
              <a:gd name="connsiteY839" fmla="*/ 4100708 h 4394715"/>
              <a:gd name="connsiteX840" fmla="*/ 5704900 w 11344648"/>
              <a:gd name="connsiteY840" fmla="*/ 4084698 h 4394715"/>
              <a:gd name="connsiteX841" fmla="*/ 5677598 w 11344648"/>
              <a:gd name="connsiteY841" fmla="*/ 4034995 h 4394715"/>
              <a:gd name="connsiteX842" fmla="*/ 5692812 w 11344648"/>
              <a:gd name="connsiteY842" fmla="*/ 3986259 h 4394715"/>
              <a:gd name="connsiteX843" fmla="*/ 5705475 w 11344648"/>
              <a:gd name="connsiteY843" fmla="*/ 3972537 h 4394715"/>
              <a:gd name="connsiteX844" fmla="*/ 5738794 w 11344648"/>
              <a:gd name="connsiteY844" fmla="*/ 3936726 h 4394715"/>
              <a:gd name="connsiteX845" fmla="*/ 5732631 w 11344648"/>
              <a:gd name="connsiteY845" fmla="*/ 3914116 h 4394715"/>
              <a:gd name="connsiteX846" fmla="*/ 5726274 w 11344648"/>
              <a:gd name="connsiteY846" fmla="*/ 3902956 h 4394715"/>
              <a:gd name="connsiteX847" fmla="*/ 5742693 w 11344648"/>
              <a:gd name="connsiteY847" fmla="*/ 3899365 h 4394715"/>
              <a:gd name="connsiteX848" fmla="*/ 5769176 w 11344648"/>
              <a:gd name="connsiteY848" fmla="*/ 3881022 h 4394715"/>
              <a:gd name="connsiteX849" fmla="*/ 5803649 w 11344648"/>
              <a:gd name="connsiteY849" fmla="*/ 3776506 h 4394715"/>
              <a:gd name="connsiteX850" fmla="*/ 5812941 w 11344648"/>
              <a:gd name="connsiteY850" fmla="*/ 3729751 h 4394715"/>
              <a:gd name="connsiteX851" fmla="*/ 5805863 w 11344648"/>
              <a:gd name="connsiteY851" fmla="*/ 3722629 h 4394715"/>
              <a:gd name="connsiteX852" fmla="*/ 5780920 w 11344648"/>
              <a:gd name="connsiteY852" fmla="*/ 3727172 h 4394715"/>
              <a:gd name="connsiteX853" fmla="*/ 5775431 w 11344648"/>
              <a:gd name="connsiteY853" fmla="*/ 3742292 h 4394715"/>
              <a:gd name="connsiteX854" fmla="*/ 5771725 w 11344648"/>
              <a:gd name="connsiteY854" fmla="*/ 3768201 h 4394715"/>
              <a:gd name="connsiteX855" fmla="*/ 5712069 w 11344648"/>
              <a:gd name="connsiteY855" fmla="*/ 3852671 h 4394715"/>
              <a:gd name="connsiteX856" fmla="*/ 5691605 w 11344648"/>
              <a:gd name="connsiteY856" fmla="*/ 3863308 h 4394715"/>
              <a:gd name="connsiteX857" fmla="*/ 5659825 w 11344648"/>
              <a:gd name="connsiteY857" fmla="*/ 3885320 h 4394715"/>
              <a:gd name="connsiteX858" fmla="*/ 5613794 w 11344648"/>
              <a:gd name="connsiteY858" fmla="*/ 3898811 h 4394715"/>
              <a:gd name="connsiteX859" fmla="*/ 5599976 w 11344648"/>
              <a:gd name="connsiteY859" fmla="*/ 3903432 h 4394715"/>
              <a:gd name="connsiteX860" fmla="*/ 5558375 w 11344648"/>
              <a:gd name="connsiteY860" fmla="*/ 3964784 h 4394715"/>
              <a:gd name="connsiteX861" fmla="*/ 5479652 w 11344648"/>
              <a:gd name="connsiteY861" fmla="*/ 4093584 h 4394715"/>
              <a:gd name="connsiteX862" fmla="*/ 5418647 w 11344648"/>
              <a:gd name="connsiteY862" fmla="*/ 4180402 h 4394715"/>
              <a:gd name="connsiteX863" fmla="*/ 5410366 w 11344648"/>
              <a:gd name="connsiteY863" fmla="*/ 4205944 h 4394715"/>
              <a:gd name="connsiteX864" fmla="*/ 5387013 w 11344648"/>
              <a:gd name="connsiteY864" fmla="*/ 4232729 h 4394715"/>
              <a:gd name="connsiteX865" fmla="*/ 5377673 w 11344648"/>
              <a:gd name="connsiteY865" fmla="*/ 4243443 h 4394715"/>
              <a:gd name="connsiteX866" fmla="*/ 5367032 w 11344648"/>
              <a:gd name="connsiteY866" fmla="*/ 4292546 h 4394715"/>
              <a:gd name="connsiteX867" fmla="*/ 5345558 w 11344648"/>
              <a:gd name="connsiteY867" fmla="*/ 4324396 h 4394715"/>
              <a:gd name="connsiteX868" fmla="*/ 5325890 w 11344648"/>
              <a:gd name="connsiteY868" fmla="*/ 4336429 h 4394715"/>
              <a:gd name="connsiteX869" fmla="*/ 5311563 w 11344648"/>
              <a:gd name="connsiteY869" fmla="*/ 4322478 h 4394715"/>
              <a:gd name="connsiteX870" fmla="*/ 5301259 w 11344648"/>
              <a:gd name="connsiteY870" fmla="*/ 4312639 h 4394715"/>
              <a:gd name="connsiteX871" fmla="*/ 5267842 w 11344648"/>
              <a:gd name="connsiteY871" fmla="*/ 4276368 h 4394715"/>
              <a:gd name="connsiteX872" fmla="*/ 5316761 w 11344648"/>
              <a:gd name="connsiteY872" fmla="*/ 4168918 h 4394715"/>
              <a:gd name="connsiteX873" fmla="*/ 5333564 w 11344648"/>
              <a:gd name="connsiteY873" fmla="*/ 4142425 h 4394715"/>
              <a:gd name="connsiteX874" fmla="*/ 5380892 w 11344648"/>
              <a:gd name="connsiteY874" fmla="*/ 4012735 h 4394715"/>
              <a:gd name="connsiteX875" fmla="*/ 5383298 w 11344648"/>
              <a:gd name="connsiteY875" fmla="*/ 3947406 h 4394715"/>
              <a:gd name="connsiteX876" fmla="*/ 5386380 w 11344648"/>
              <a:gd name="connsiteY876" fmla="*/ 3919808 h 4394715"/>
              <a:gd name="connsiteX877" fmla="*/ 5385224 w 11344648"/>
              <a:gd name="connsiteY877" fmla="*/ 3910707 h 4394715"/>
              <a:gd name="connsiteX878" fmla="*/ 5375352 w 11344648"/>
              <a:gd name="connsiteY878" fmla="*/ 3914006 h 4394715"/>
              <a:gd name="connsiteX879" fmla="*/ 5324315 w 11344648"/>
              <a:gd name="connsiteY879" fmla="*/ 3991799 h 4394715"/>
              <a:gd name="connsiteX880" fmla="*/ 5275109 w 11344648"/>
              <a:gd name="connsiteY880" fmla="*/ 4116423 h 4394715"/>
              <a:gd name="connsiteX881" fmla="*/ 5273038 w 11344648"/>
              <a:gd name="connsiteY881" fmla="*/ 4122808 h 4394715"/>
              <a:gd name="connsiteX882" fmla="*/ 5245834 w 11344648"/>
              <a:gd name="connsiteY882" fmla="*/ 4145188 h 4394715"/>
              <a:gd name="connsiteX883" fmla="*/ 5232591 w 11344648"/>
              <a:gd name="connsiteY883" fmla="*/ 4115456 h 4394715"/>
              <a:gd name="connsiteX884" fmla="*/ 5245831 w 11344648"/>
              <a:gd name="connsiteY884" fmla="*/ 4067381 h 4394715"/>
              <a:gd name="connsiteX885" fmla="*/ 5282376 w 11344648"/>
              <a:gd name="connsiteY885" fmla="*/ 3956479 h 4394715"/>
              <a:gd name="connsiteX886" fmla="*/ 5272454 w 11344648"/>
              <a:gd name="connsiteY886" fmla="*/ 3923738 h 4394715"/>
              <a:gd name="connsiteX887" fmla="*/ 5244672 w 11344648"/>
              <a:gd name="connsiteY887" fmla="*/ 3902662 h 4394715"/>
              <a:gd name="connsiteX888" fmla="*/ 5232585 w 11344648"/>
              <a:gd name="connsiteY888" fmla="*/ 3882032 h 4394715"/>
              <a:gd name="connsiteX889" fmla="*/ 5248476 w 11344648"/>
              <a:gd name="connsiteY889" fmla="*/ 3871026 h 4394715"/>
              <a:gd name="connsiteX890" fmla="*/ 5266868 w 11344648"/>
              <a:gd name="connsiteY890" fmla="*/ 3866774 h 4394715"/>
              <a:gd name="connsiteX891" fmla="*/ 5261668 w 11344648"/>
              <a:gd name="connsiteY891" fmla="*/ 3864718 h 4394715"/>
              <a:gd name="connsiteX892" fmla="*/ 5248088 w 11344648"/>
              <a:gd name="connsiteY892" fmla="*/ 3816121 h 4394715"/>
              <a:gd name="connsiteX893" fmla="*/ 5273319 w 11344648"/>
              <a:gd name="connsiteY893" fmla="*/ 3794400 h 4394715"/>
              <a:gd name="connsiteX894" fmla="*/ 5270935 w 11344648"/>
              <a:gd name="connsiteY894" fmla="*/ 3761038 h 4394715"/>
              <a:gd name="connsiteX895" fmla="*/ 5263208 w 11344648"/>
              <a:gd name="connsiteY895" fmla="*/ 3731848 h 4394715"/>
              <a:gd name="connsiteX896" fmla="*/ 5249551 w 11344648"/>
              <a:gd name="connsiteY896" fmla="*/ 3745483 h 4394715"/>
              <a:gd name="connsiteX897" fmla="*/ 5220706 w 11344648"/>
              <a:gd name="connsiteY897" fmla="*/ 3772999 h 4394715"/>
              <a:gd name="connsiteX898" fmla="*/ 5232342 w 11344648"/>
              <a:gd name="connsiteY898" fmla="*/ 3779634 h 4394715"/>
              <a:gd name="connsiteX899" fmla="*/ 5235472 w 11344648"/>
              <a:gd name="connsiteY899" fmla="*/ 3788076 h 4394715"/>
              <a:gd name="connsiteX900" fmla="*/ 5214431 w 11344648"/>
              <a:gd name="connsiteY900" fmla="*/ 3794162 h 4394715"/>
              <a:gd name="connsiteX901" fmla="*/ 5206379 w 11344648"/>
              <a:gd name="connsiteY901" fmla="*/ 3793388 h 4394715"/>
              <a:gd name="connsiteX902" fmla="*/ 5193330 w 11344648"/>
              <a:gd name="connsiteY902" fmla="*/ 3832891 h 4394715"/>
              <a:gd name="connsiteX903" fmla="*/ 5142713 w 11344648"/>
              <a:gd name="connsiteY903" fmla="*/ 3891463 h 4394715"/>
              <a:gd name="connsiteX904" fmla="*/ 5092844 w 11344648"/>
              <a:gd name="connsiteY904" fmla="*/ 3877300 h 4394715"/>
              <a:gd name="connsiteX905" fmla="*/ 5062895 w 11344648"/>
              <a:gd name="connsiteY905" fmla="*/ 3869619 h 4394715"/>
              <a:gd name="connsiteX906" fmla="*/ 5067201 w 11344648"/>
              <a:gd name="connsiteY906" fmla="*/ 3851461 h 4394715"/>
              <a:gd name="connsiteX907" fmla="*/ 5068496 w 11344648"/>
              <a:gd name="connsiteY907" fmla="*/ 3840785 h 4394715"/>
              <a:gd name="connsiteX908" fmla="*/ 5038281 w 11344648"/>
              <a:gd name="connsiteY908" fmla="*/ 3789005 h 4394715"/>
              <a:gd name="connsiteX909" fmla="*/ 5030403 w 11344648"/>
              <a:gd name="connsiteY909" fmla="*/ 3778728 h 4394715"/>
              <a:gd name="connsiteX910" fmla="*/ 5005172 w 11344648"/>
              <a:gd name="connsiteY910" fmla="*/ 3792899 h 4394715"/>
              <a:gd name="connsiteX911" fmla="*/ 4969366 w 11344648"/>
              <a:gd name="connsiteY911" fmla="*/ 3743813 h 4394715"/>
              <a:gd name="connsiteX912" fmla="*/ 4977147 w 11344648"/>
              <a:gd name="connsiteY912" fmla="*/ 3653615 h 4394715"/>
              <a:gd name="connsiteX913" fmla="*/ 4969559 w 11344648"/>
              <a:gd name="connsiteY913" fmla="*/ 3635158 h 4394715"/>
              <a:gd name="connsiteX914" fmla="*/ 4941606 w 11344648"/>
              <a:gd name="connsiteY914" fmla="*/ 3648630 h 4394715"/>
              <a:gd name="connsiteX915" fmla="*/ 4928259 w 11344648"/>
              <a:gd name="connsiteY915" fmla="*/ 3689240 h 4394715"/>
              <a:gd name="connsiteX916" fmla="*/ 4903281 w 11344648"/>
              <a:gd name="connsiteY916" fmla="*/ 3773652 h 4394715"/>
              <a:gd name="connsiteX917" fmla="*/ 4900268 w 11344648"/>
              <a:gd name="connsiteY917" fmla="*/ 3781135 h 4394715"/>
              <a:gd name="connsiteX918" fmla="*/ 4872728 w 11344648"/>
              <a:gd name="connsiteY918" fmla="*/ 3834617 h 4394715"/>
              <a:gd name="connsiteX919" fmla="*/ 4805820 w 11344648"/>
              <a:gd name="connsiteY919" fmla="*/ 4094039 h 4394715"/>
              <a:gd name="connsiteX920" fmla="*/ 4788758 w 11344648"/>
              <a:gd name="connsiteY920" fmla="*/ 4110304 h 4394715"/>
              <a:gd name="connsiteX921" fmla="*/ 4774575 w 11344648"/>
              <a:gd name="connsiteY921" fmla="*/ 4097036 h 4394715"/>
              <a:gd name="connsiteX922" fmla="*/ 4759837 w 11344648"/>
              <a:gd name="connsiteY922" fmla="*/ 4047847 h 4394715"/>
              <a:gd name="connsiteX923" fmla="*/ 4755421 w 11344648"/>
              <a:gd name="connsiteY923" fmla="*/ 3991675 h 4394715"/>
              <a:gd name="connsiteX924" fmla="*/ 4758312 w 11344648"/>
              <a:gd name="connsiteY924" fmla="*/ 3936000 h 4394715"/>
              <a:gd name="connsiteX925" fmla="*/ 4719625 w 11344648"/>
              <a:gd name="connsiteY925" fmla="*/ 3916447 h 4394715"/>
              <a:gd name="connsiteX926" fmla="*/ 4703143 w 11344648"/>
              <a:gd name="connsiteY926" fmla="*/ 3916350 h 4394715"/>
              <a:gd name="connsiteX927" fmla="*/ 4710888 w 11344648"/>
              <a:gd name="connsiteY927" fmla="*/ 3904575 h 4394715"/>
              <a:gd name="connsiteX928" fmla="*/ 4714058 w 11344648"/>
              <a:gd name="connsiteY928" fmla="*/ 3866860 h 4394715"/>
              <a:gd name="connsiteX929" fmla="*/ 4681809 w 11344648"/>
              <a:gd name="connsiteY929" fmla="*/ 3872351 h 4394715"/>
              <a:gd name="connsiteX930" fmla="*/ 4654558 w 11344648"/>
              <a:gd name="connsiteY930" fmla="*/ 3917651 h 4394715"/>
              <a:gd name="connsiteX931" fmla="*/ 4648532 w 11344648"/>
              <a:gd name="connsiteY931" fmla="*/ 3932618 h 4394715"/>
              <a:gd name="connsiteX932" fmla="*/ 4637787 w 11344648"/>
              <a:gd name="connsiteY932" fmla="*/ 3925734 h 4394715"/>
              <a:gd name="connsiteX933" fmla="*/ 4619441 w 11344648"/>
              <a:gd name="connsiteY933" fmla="*/ 3926534 h 4394715"/>
              <a:gd name="connsiteX934" fmla="*/ 4567094 w 11344648"/>
              <a:gd name="connsiteY934" fmla="*/ 4008057 h 4394715"/>
              <a:gd name="connsiteX935" fmla="*/ 4561245 w 11344648"/>
              <a:gd name="connsiteY935" fmla="*/ 4027649 h 4394715"/>
              <a:gd name="connsiteX936" fmla="*/ 4554272 w 11344648"/>
              <a:gd name="connsiteY936" fmla="*/ 4042205 h 4394715"/>
              <a:gd name="connsiteX937" fmla="*/ 4540695 w 11344648"/>
              <a:gd name="connsiteY937" fmla="*/ 4095564 h 4394715"/>
              <a:gd name="connsiteX938" fmla="*/ 4545745 w 11344648"/>
              <a:gd name="connsiteY938" fmla="*/ 4100315 h 4394715"/>
              <a:gd name="connsiteX939" fmla="*/ 4539993 w 11344648"/>
              <a:gd name="connsiteY939" fmla="*/ 4105225 h 4394715"/>
              <a:gd name="connsiteX940" fmla="*/ 4538589 w 11344648"/>
              <a:gd name="connsiteY940" fmla="*/ 4124544 h 4394715"/>
              <a:gd name="connsiteX941" fmla="*/ 4533539 w 11344648"/>
              <a:gd name="connsiteY941" fmla="*/ 4119793 h 4394715"/>
              <a:gd name="connsiteX942" fmla="*/ 4531695 w 11344648"/>
              <a:gd name="connsiteY942" fmla="*/ 4117415 h 4394715"/>
              <a:gd name="connsiteX943" fmla="*/ 4534239 w 11344648"/>
              <a:gd name="connsiteY943" fmla="*/ 4110133 h 4394715"/>
              <a:gd name="connsiteX944" fmla="*/ 4529838 w 11344648"/>
              <a:gd name="connsiteY944" fmla="*/ 4115022 h 4394715"/>
              <a:gd name="connsiteX945" fmla="*/ 4531695 w 11344648"/>
              <a:gd name="connsiteY945" fmla="*/ 4117415 h 4394715"/>
              <a:gd name="connsiteX946" fmla="*/ 4528173 w 11344648"/>
              <a:gd name="connsiteY946" fmla="*/ 4127486 h 4394715"/>
              <a:gd name="connsiteX947" fmla="*/ 4513473 w 11344648"/>
              <a:gd name="connsiteY947" fmla="*/ 4173161 h 4394715"/>
              <a:gd name="connsiteX948" fmla="*/ 4488399 w 11344648"/>
              <a:gd name="connsiteY948" fmla="*/ 4037819 h 4394715"/>
              <a:gd name="connsiteX949" fmla="*/ 4489230 w 11344648"/>
              <a:gd name="connsiteY949" fmla="*/ 4014874 h 4394715"/>
              <a:gd name="connsiteX950" fmla="*/ 4482397 w 11344648"/>
              <a:gd name="connsiteY950" fmla="*/ 3994594 h 4394715"/>
              <a:gd name="connsiteX951" fmla="*/ 4470103 w 11344648"/>
              <a:gd name="connsiteY951" fmla="*/ 3928145 h 4394715"/>
              <a:gd name="connsiteX952" fmla="*/ 4428379 w 11344648"/>
              <a:gd name="connsiteY952" fmla="*/ 3968360 h 4394715"/>
              <a:gd name="connsiteX953" fmla="*/ 4406161 w 11344648"/>
              <a:gd name="connsiteY953" fmla="*/ 3975045 h 4394715"/>
              <a:gd name="connsiteX954" fmla="*/ 4388120 w 11344648"/>
              <a:gd name="connsiteY954" fmla="*/ 3941524 h 4394715"/>
              <a:gd name="connsiteX955" fmla="*/ 4372376 w 11344648"/>
              <a:gd name="connsiteY955" fmla="*/ 3894830 h 4394715"/>
              <a:gd name="connsiteX956" fmla="*/ 4363637 w 11344648"/>
              <a:gd name="connsiteY956" fmla="*/ 3882957 h 4394715"/>
              <a:gd name="connsiteX957" fmla="*/ 4349444 w 11344648"/>
              <a:gd name="connsiteY957" fmla="*/ 3895830 h 4394715"/>
              <a:gd name="connsiteX958" fmla="*/ 4344277 w 11344648"/>
              <a:gd name="connsiteY958" fmla="*/ 3912392 h 4394715"/>
              <a:gd name="connsiteX959" fmla="*/ 4308675 w 11344648"/>
              <a:gd name="connsiteY959" fmla="*/ 4038113 h 4394715"/>
              <a:gd name="connsiteX960" fmla="*/ 4262656 w 11344648"/>
              <a:gd name="connsiteY960" fmla="*/ 4070345 h 4394715"/>
              <a:gd name="connsiteX961" fmla="*/ 4238430 w 11344648"/>
              <a:gd name="connsiteY961" fmla="*/ 4082022 h 4394715"/>
              <a:gd name="connsiteX962" fmla="*/ 4233552 w 11344648"/>
              <a:gd name="connsiteY962" fmla="*/ 4090403 h 4394715"/>
              <a:gd name="connsiteX963" fmla="*/ 4191985 w 11344648"/>
              <a:gd name="connsiteY963" fmla="*/ 4100384 h 4394715"/>
              <a:gd name="connsiteX964" fmla="*/ 4189421 w 11344648"/>
              <a:gd name="connsiteY964" fmla="*/ 4069454 h 4394715"/>
              <a:gd name="connsiteX965" fmla="*/ 4212122 w 11344648"/>
              <a:gd name="connsiteY965" fmla="*/ 3945930 h 4394715"/>
              <a:gd name="connsiteX966" fmla="*/ 4195362 w 11344648"/>
              <a:gd name="connsiteY966" fmla="*/ 3927872 h 4394715"/>
              <a:gd name="connsiteX967" fmla="*/ 4177440 w 11344648"/>
              <a:gd name="connsiteY967" fmla="*/ 3942541 h 4394715"/>
              <a:gd name="connsiteX968" fmla="*/ 4155489 w 11344648"/>
              <a:gd name="connsiteY968" fmla="*/ 3993329 h 4394715"/>
              <a:gd name="connsiteX969" fmla="*/ 4133127 w 11344648"/>
              <a:gd name="connsiteY969" fmla="*/ 4004107 h 4394715"/>
              <a:gd name="connsiteX970" fmla="*/ 4139297 w 11344648"/>
              <a:gd name="connsiteY970" fmla="*/ 3985049 h 4394715"/>
              <a:gd name="connsiteX971" fmla="*/ 4147043 w 11344648"/>
              <a:gd name="connsiteY971" fmla="*/ 3973275 h 4394715"/>
              <a:gd name="connsiteX972" fmla="*/ 4120542 w 11344648"/>
              <a:gd name="connsiteY972" fmla="*/ 3945838 h 4394715"/>
              <a:gd name="connsiteX973" fmla="*/ 4106214 w 11344648"/>
              <a:gd name="connsiteY973" fmla="*/ 3936661 h 4394715"/>
              <a:gd name="connsiteX974" fmla="*/ 4113426 w 11344648"/>
              <a:gd name="connsiteY974" fmla="*/ 3836686 h 4394715"/>
              <a:gd name="connsiteX975" fmla="*/ 4146437 w 11344648"/>
              <a:gd name="connsiteY975" fmla="*/ 3732319 h 4394715"/>
              <a:gd name="connsiteX976" fmla="*/ 4170712 w 11344648"/>
              <a:gd name="connsiteY976" fmla="*/ 3616078 h 4394715"/>
              <a:gd name="connsiteX977" fmla="*/ 4176739 w 11344648"/>
              <a:gd name="connsiteY977" fmla="*/ 3601110 h 4394715"/>
              <a:gd name="connsiteX978" fmla="*/ 4198205 w 11344648"/>
              <a:gd name="connsiteY978" fmla="*/ 3555188 h 4394715"/>
              <a:gd name="connsiteX979" fmla="*/ 4150322 w 11344648"/>
              <a:gd name="connsiteY979" fmla="*/ 3555188 h 4394715"/>
              <a:gd name="connsiteX980" fmla="*/ 4140991 w 11344648"/>
              <a:gd name="connsiteY980" fmla="*/ 3591360 h 4394715"/>
              <a:gd name="connsiteX981" fmla="*/ 4095301 w 11344648"/>
              <a:gd name="connsiteY981" fmla="*/ 3690305 h 4394715"/>
              <a:gd name="connsiteX982" fmla="*/ 4082006 w 11344648"/>
              <a:gd name="connsiteY982" fmla="*/ 3674599 h 4394715"/>
              <a:gd name="connsiteX983" fmla="*/ 4028074 w 11344648"/>
              <a:gd name="connsiteY983" fmla="*/ 3846155 h 4394715"/>
              <a:gd name="connsiteX984" fmla="*/ 3959847 w 11344648"/>
              <a:gd name="connsiteY984" fmla="*/ 4036115 h 4394715"/>
              <a:gd name="connsiteX985" fmla="*/ 3934071 w 11344648"/>
              <a:gd name="connsiteY985" fmla="*/ 4029187 h 4394715"/>
              <a:gd name="connsiteX986" fmla="*/ 3919779 w 11344648"/>
              <a:gd name="connsiteY986" fmla="*/ 4047590 h 4394715"/>
              <a:gd name="connsiteX987" fmla="*/ 3917156 w 11344648"/>
              <a:gd name="connsiteY987" fmla="*/ 4032730 h 4394715"/>
              <a:gd name="connsiteX988" fmla="*/ 3918968 w 11344648"/>
              <a:gd name="connsiteY988" fmla="*/ 4023105 h 4394715"/>
              <a:gd name="connsiteX989" fmla="*/ 3918157 w 11344648"/>
              <a:gd name="connsiteY989" fmla="*/ 3998619 h 4394715"/>
              <a:gd name="connsiteX990" fmla="*/ 3928829 w 11344648"/>
              <a:gd name="connsiteY990" fmla="*/ 3999466 h 4394715"/>
              <a:gd name="connsiteX991" fmla="*/ 3936881 w 11344648"/>
              <a:gd name="connsiteY991" fmla="*/ 3985452 h 4394715"/>
              <a:gd name="connsiteX992" fmla="*/ 3939502 w 11344648"/>
              <a:gd name="connsiteY992" fmla="*/ 4000312 h 4394715"/>
              <a:gd name="connsiteX993" fmla="*/ 3937691 w 11344648"/>
              <a:gd name="connsiteY993" fmla="*/ 4009937 h 4394715"/>
              <a:gd name="connsiteX994" fmla="*/ 3974518 w 11344648"/>
              <a:gd name="connsiteY994" fmla="*/ 3900519 h 4394715"/>
              <a:gd name="connsiteX995" fmla="*/ 4032883 w 11344648"/>
              <a:gd name="connsiteY995" fmla="*/ 3734200 h 4394715"/>
              <a:gd name="connsiteX996" fmla="*/ 4069522 w 11344648"/>
              <a:gd name="connsiteY996" fmla="*/ 3683377 h 4394715"/>
              <a:gd name="connsiteX997" fmla="*/ 4071522 w 11344648"/>
              <a:gd name="connsiteY997" fmla="*/ 3615158 h 4394715"/>
              <a:gd name="connsiteX998" fmla="*/ 4090312 w 11344648"/>
              <a:gd name="connsiteY998" fmla="*/ 3581847 h 4394715"/>
              <a:gd name="connsiteX999" fmla="*/ 4094847 w 11344648"/>
              <a:gd name="connsiteY999" fmla="*/ 3570547 h 4394715"/>
              <a:gd name="connsiteX1000" fmla="*/ 4050810 w 11344648"/>
              <a:gd name="connsiteY1000" fmla="*/ 3652757 h 4394715"/>
              <a:gd name="connsiteX1001" fmla="*/ 4004542 w 11344648"/>
              <a:gd name="connsiteY1001" fmla="*/ 3756478 h 4394715"/>
              <a:gd name="connsiteX1002" fmla="*/ 3938435 w 11344648"/>
              <a:gd name="connsiteY1002" fmla="*/ 3838598 h 4394715"/>
              <a:gd name="connsiteX1003" fmla="*/ 3923090 w 11344648"/>
              <a:gd name="connsiteY1003" fmla="*/ 3858056 h 4394715"/>
              <a:gd name="connsiteX1004" fmla="*/ 3870308 w 11344648"/>
              <a:gd name="connsiteY1004" fmla="*/ 3951849 h 4394715"/>
              <a:gd name="connsiteX1005" fmla="*/ 3830579 w 11344648"/>
              <a:gd name="connsiteY1005" fmla="*/ 4013216 h 4394715"/>
              <a:gd name="connsiteX1006" fmla="*/ 3802336 w 11344648"/>
              <a:gd name="connsiteY1006" fmla="*/ 4034869 h 4394715"/>
              <a:gd name="connsiteX1007" fmla="*/ 3780130 w 11344648"/>
              <a:gd name="connsiteY1007" fmla="*/ 4015415 h 4394715"/>
              <a:gd name="connsiteX1008" fmla="*/ 3787342 w 11344648"/>
              <a:gd name="connsiteY1008" fmla="*/ 3915440 h 4394715"/>
              <a:gd name="connsiteX1009" fmla="*/ 3721234 w 11344648"/>
              <a:gd name="connsiteY1009" fmla="*/ 3997562 h 4394715"/>
              <a:gd name="connsiteX1010" fmla="*/ 3707899 w 11344648"/>
              <a:gd name="connsiteY1010" fmla="*/ 4012030 h 4394715"/>
              <a:gd name="connsiteX1011" fmla="*/ 3699162 w 11344648"/>
              <a:gd name="connsiteY1011" fmla="*/ 4000158 h 4394715"/>
              <a:gd name="connsiteX1012" fmla="*/ 3680248 w 11344648"/>
              <a:gd name="connsiteY1012" fmla="*/ 3991180 h 4394715"/>
              <a:gd name="connsiteX1013" fmla="*/ 3671354 w 11344648"/>
              <a:gd name="connsiteY1013" fmla="*/ 4009540 h 4394715"/>
              <a:gd name="connsiteX1014" fmla="*/ 3659448 w 11344648"/>
              <a:gd name="connsiteY1014" fmla="*/ 4035382 h 4394715"/>
              <a:gd name="connsiteX1015" fmla="*/ 3620033 w 11344648"/>
              <a:gd name="connsiteY1015" fmla="*/ 4036284 h 4394715"/>
              <a:gd name="connsiteX1016" fmla="*/ 3640110 w 11344648"/>
              <a:gd name="connsiteY1016" fmla="*/ 4012535 h 4394715"/>
              <a:gd name="connsiteX1017" fmla="*/ 3650431 w 11344648"/>
              <a:gd name="connsiteY1017" fmla="*/ 4005550 h 4394715"/>
              <a:gd name="connsiteX1018" fmla="*/ 3627501 w 11344648"/>
              <a:gd name="connsiteY1018" fmla="*/ 4006550 h 4394715"/>
              <a:gd name="connsiteX1019" fmla="*/ 3614322 w 11344648"/>
              <a:gd name="connsiteY1019" fmla="*/ 3990787 h 4394715"/>
              <a:gd name="connsiteX1020" fmla="*/ 3614758 w 11344648"/>
              <a:gd name="connsiteY1020" fmla="*/ 3978514 h 4394715"/>
              <a:gd name="connsiteX1021" fmla="*/ 3587990 w 11344648"/>
              <a:gd name="connsiteY1021" fmla="*/ 3906978 h 4394715"/>
              <a:gd name="connsiteX1022" fmla="*/ 3569683 w 11344648"/>
              <a:gd name="connsiteY1022" fmla="*/ 3829355 h 4394715"/>
              <a:gd name="connsiteX1023" fmla="*/ 3566681 w 11344648"/>
              <a:gd name="connsiteY1023" fmla="*/ 3810698 h 4394715"/>
              <a:gd name="connsiteX1024" fmla="*/ 3554809 w 11344648"/>
              <a:gd name="connsiteY1024" fmla="*/ 3758118 h 4394715"/>
              <a:gd name="connsiteX1025" fmla="*/ 3529168 w 11344648"/>
              <a:gd name="connsiteY1025" fmla="*/ 3732277 h 4394715"/>
              <a:gd name="connsiteX1026" fmla="*/ 3518143 w 11344648"/>
              <a:gd name="connsiteY1026" fmla="*/ 3707435 h 4394715"/>
              <a:gd name="connsiteX1027" fmla="*/ 3512275 w 11344648"/>
              <a:gd name="connsiteY1027" fmla="*/ 3692170 h 4394715"/>
              <a:gd name="connsiteX1028" fmla="*/ 3505970 w 11344648"/>
              <a:gd name="connsiteY1028" fmla="*/ 3689177 h 4394715"/>
              <a:gd name="connsiteX1029" fmla="*/ 3505569 w 11344648"/>
              <a:gd name="connsiteY1029" fmla="*/ 3664994 h 4394715"/>
              <a:gd name="connsiteX1030" fmla="*/ 3499450 w 11344648"/>
              <a:gd name="connsiteY1030" fmla="*/ 3648227 h 4394715"/>
              <a:gd name="connsiteX1031" fmla="*/ 3489536 w 11344648"/>
              <a:gd name="connsiteY1031" fmla="*/ 3675733 h 4394715"/>
              <a:gd name="connsiteX1032" fmla="*/ 3488832 w 11344648"/>
              <a:gd name="connsiteY1032" fmla="*/ 3667523 h 4394715"/>
              <a:gd name="connsiteX1033" fmla="*/ 3476214 w 11344648"/>
              <a:gd name="connsiteY1033" fmla="*/ 3692274 h 4394715"/>
              <a:gd name="connsiteX1034" fmla="*/ 3419622 w 11344648"/>
              <a:gd name="connsiteY1034" fmla="*/ 3853675 h 4394715"/>
              <a:gd name="connsiteX1035" fmla="*/ 3449839 w 11344648"/>
              <a:gd name="connsiteY1035" fmla="*/ 3708568 h 4394715"/>
              <a:gd name="connsiteX1036" fmla="*/ 3450841 w 11344648"/>
              <a:gd name="connsiteY1036" fmla="*/ 3703758 h 4394715"/>
              <a:gd name="connsiteX1037" fmla="*/ 3434861 w 11344648"/>
              <a:gd name="connsiteY1037" fmla="*/ 3713029 h 4394715"/>
              <a:gd name="connsiteX1038" fmla="*/ 3433038 w 11344648"/>
              <a:gd name="connsiteY1038" fmla="*/ 3713068 h 4394715"/>
              <a:gd name="connsiteX1039" fmla="*/ 3421837 w 11344648"/>
              <a:gd name="connsiteY1039" fmla="*/ 3751053 h 4394715"/>
              <a:gd name="connsiteX1040" fmla="*/ 3395675 w 11344648"/>
              <a:gd name="connsiteY1040" fmla="*/ 3771337 h 4394715"/>
              <a:gd name="connsiteX1041" fmla="*/ 3373543 w 11344648"/>
              <a:gd name="connsiteY1041" fmla="*/ 3697089 h 4394715"/>
              <a:gd name="connsiteX1042" fmla="*/ 3323734 w 11344648"/>
              <a:gd name="connsiteY1042" fmla="*/ 3661709 h 4394715"/>
              <a:gd name="connsiteX1043" fmla="*/ 3320640 w 11344648"/>
              <a:gd name="connsiteY1043" fmla="*/ 3641850 h 4394715"/>
              <a:gd name="connsiteX1044" fmla="*/ 3323779 w 11344648"/>
              <a:gd name="connsiteY1044" fmla="*/ 3627123 h 4394715"/>
              <a:gd name="connsiteX1045" fmla="*/ 3316496 w 11344648"/>
              <a:gd name="connsiteY1045" fmla="*/ 3645043 h 4394715"/>
              <a:gd name="connsiteX1046" fmla="*/ 3227400 w 11344648"/>
              <a:gd name="connsiteY1046" fmla="*/ 3851432 h 4394715"/>
              <a:gd name="connsiteX1047" fmla="*/ 3204671 w 11344648"/>
              <a:gd name="connsiteY1047" fmla="*/ 3882946 h 4394715"/>
              <a:gd name="connsiteX1048" fmla="*/ 3183620 w 11344648"/>
              <a:gd name="connsiteY1048" fmla="*/ 3889984 h 4394715"/>
              <a:gd name="connsiteX1049" fmla="*/ 3170224 w 11344648"/>
              <a:gd name="connsiteY1049" fmla="*/ 3894463 h 4394715"/>
              <a:gd name="connsiteX1050" fmla="*/ 3124577 w 11344648"/>
              <a:gd name="connsiteY1050" fmla="*/ 3893167 h 4394715"/>
              <a:gd name="connsiteX1051" fmla="*/ 3118929 w 11344648"/>
              <a:gd name="connsiteY1051" fmla="*/ 3889537 h 4394715"/>
              <a:gd name="connsiteX1052" fmla="*/ 3087423 w 11344648"/>
              <a:gd name="connsiteY1052" fmla="*/ 3839363 h 4394715"/>
              <a:gd name="connsiteX1053" fmla="*/ 3089522 w 11344648"/>
              <a:gd name="connsiteY1053" fmla="*/ 3827624 h 4394715"/>
              <a:gd name="connsiteX1054" fmla="*/ 3049382 w 11344648"/>
              <a:gd name="connsiteY1054" fmla="*/ 3800573 h 4394715"/>
              <a:gd name="connsiteX1055" fmla="*/ 3046161 w 11344648"/>
              <a:gd name="connsiteY1055" fmla="*/ 3803490 h 4394715"/>
              <a:gd name="connsiteX1056" fmla="*/ 3012184 w 11344648"/>
              <a:gd name="connsiteY1056" fmla="*/ 3862680 h 4394715"/>
              <a:gd name="connsiteX1057" fmla="*/ 2986747 w 11344648"/>
              <a:gd name="connsiteY1057" fmla="*/ 3904297 h 4394715"/>
              <a:gd name="connsiteX1058" fmla="*/ 3021567 w 11344648"/>
              <a:gd name="connsiteY1058" fmla="*/ 3946003 h 4394715"/>
              <a:gd name="connsiteX1059" fmla="*/ 3014426 w 11344648"/>
              <a:gd name="connsiteY1059" fmla="*/ 3955749 h 4394715"/>
              <a:gd name="connsiteX1060" fmla="*/ 3008872 w 11344648"/>
              <a:gd name="connsiteY1060" fmla="*/ 3946568 h 4394715"/>
              <a:gd name="connsiteX1061" fmla="*/ 3002803 w 11344648"/>
              <a:gd name="connsiteY1061" fmla="*/ 3930200 h 4394715"/>
              <a:gd name="connsiteX1062" fmla="*/ 2995569 w 11344648"/>
              <a:gd name="connsiteY1062" fmla="*/ 3945496 h 4394715"/>
              <a:gd name="connsiteX1063" fmla="*/ 3004113 w 11344648"/>
              <a:gd name="connsiteY1063" fmla="*/ 4003348 h 4394715"/>
              <a:gd name="connsiteX1064" fmla="*/ 2974661 w 11344648"/>
              <a:gd name="connsiteY1064" fmla="*/ 4057343 h 4394715"/>
              <a:gd name="connsiteX1065" fmla="*/ 2964300 w 11344648"/>
              <a:gd name="connsiteY1065" fmla="*/ 4070006 h 4394715"/>
              <a:gd name="connsiteX1066" fmla="*/ 2935223 w 11344648"/>
              <a:gd name="connsiteY1066" fmla="*/ 4101803 h 4394715"/>
              <a:gd name="connsiteX1067" fmla="*/ 2882479 w 11344648"/>
              <a:gd name="connsiteY1067" fmla="*/ 4069767 h 4394715"/>
              <a:gd name="connsiteX1068" fmla="*/ 2873235 w 11344648"/>
              <a:gd name="connsiteY1068" fmla="*/ 3940407 h 4394715"/>
              <a:gd name="connsiteX1069" fmla="*/ 2891344 w 11344648"/>
              <a:gd name="connsiteY1069" fmla="*/ 3919635 h 4394715"/>
              <a:gd name="connsiteX1070" fmla="*/ 2904973 w 11344648"/>
              <a:gd name="connsiteY1070" fmla="*/ 3938995 h 4394715"/>
              <a:gd name="connsiteX1071" fmla="*/ 2909642 w 11344648"/>
              <a:gd name="connsiteY1071" fmla="*/ 3963187 h 4394715"/>
              <a:gd name="connsiteX1072" fmla="*/ 2929756 w 11344648"/>
              <a:gd name="connsiteY1072" fmla="*/ 3860804 h 4394715"/>
              <a:gd name="connsiteX1073" fmla="*/ 2913888 w 11344648"/>
              <a:gd name="connsiteY1073" fmla="*/ 3899223 h 4394715"/>
              <a:gd name="connsiteX1074" fmla="*/ 2902920 w 11344648"/>
              <a:gd name="connsiteY1074" fmla="*/ 3910248 h 4394715"/>
              <a:gd name="connsiteX1075" fmla="*/ 2883362 w 11344648"/>
              <a:gd name="connsiteY1075" fmla="*/ 3903910 h 4394715"/>
              <a:gd name="connsiteX1076" fmla="*/ 2889896 w 11344648"/>
              <a:gd name="connsiteY1076" fmla="*/ 3892526 h 4394715"/>
              <a:gd name="connsiteX1077" fmla="*/ 2892090 w 11344648"/>
              <a:gd name="connsiteY1077" fmla="*/ 3875237 h 4394715"/>
              <a:gd name="connsiteX1078" fmla="*/ 2876220 w 11344648"/>
              <a:gd name="connsiteY1078" fmla="*/ 3838233 h 4394715"/>
              <a:gd name="connsiteX1079" fmla="*/ 2889102 w 11344648"/>
              <a:gd name="connsiteY1079" fmla="*/ 3826567 h 4394715"/>
              <a:gd name="connsiteX1080" fmla="*/ 2895636 w 11344648"/>
              <a:gd name="connsiteY1080" fmla="*/ 3815184 h 4394715"/>
              <a:gd name="connsiteX1081" fmla="*/ 2860022 w 11344648"/>
              <a:gd name="connsiteY1081" fmla="*/ 3782942 h 4394715"/>
              <a:gd name="connsiteX1082" fmla="*/ 2855587 w 11344648"/>
              <a:gd name="connsiteY1082" fmla="*/ 3782584 h 4394715"/>
              <a:gd name="connsiteX1083" fmla="*/ 2860348 w 11344648"/>
              <a:gd name="connsiteY1083" fmla="*/ 3801228 h 4394715"/>
              <a:gd name="connsiteX1084" fmla="*/ 2854422 w 11344648"/>
              <a:gd name="connsiteY1084" fmla="*/ 3814247 h 4394715"/>
              <a:gd name="connsiteX1085" fmla="*/ 2843732 w 11344648"/>
              <a:gd name="connsiteY1085" fmla="*/ 3808623 h 4394715"/>
              <a:gd name="connsiteX1086" fmla="*/ 2828329 w 11344648"/>
              <a:gd name="connsiteY1086" fmla="*/ 3743868 h 4394715"/>
              <a:gd name="connsiteX1087" fmla="*/ 2791924 w 11344648"/>
              <a:gd name="connsiteY1087" fmla="*/ 3796511 h 4394715"/>
              <a:gd name="connsiteX1088" fmla="*/ 2791737 w 11344648"/>
              <a:gd name="connsiteY1088" fmla="*/ 3807610 h 4394715"/>
              <a:gd name="connsiteX1089" fmla="*/ 2786464 w 11344648"/>
              <a:gd name="connsiteY1089" fmla="*/ 3857203 h 4394715"/>
              <a:gd name="connsiteX1090" fmla="*/ 2726723 w 11344648"/>
              <a:gd name="connsiteY1090" fmla="*/ 3939722 h 4394715"/>
              <a:gd name="connsiteX1091" fmla="*/ 2695591 w 11344648"/>
              <a:gd name="connsiteY1091" fmla="*/ 3942772 h 4394715"/>
              <a:gd name="connsiteX1092" fmla="*/ 2651481 w 11344648"/>
              <a:gd name="connsiteY1092" fmla="*/ 3887616 h 4394715"/>
              <a:gd name="connsiteX1093" fmla="*/ 2623943 w 11344648"/>
              <a:gd name="connsiteY1093" fmla="*/ 3865549 h 4394715"/>
              <a:gd name="connsiteX1094" fmla="*/ 2605552 w 11344648"/>
              <a:gd name="connsiteY1094" fmla="*/ 3827546 h 4394715"/>
              <a:gd name="connsiteX1095" fmla="*/ 2597850 w 11344648"/>
              <a:gd name="connsiteY1095" fmla="*/ 3795171 h 4394715"/>
              <a:gd name="connsiteX1096" fmla="*/ 2560697 w 11344648"/>
              <a:gd name="connsiteY1096" fmla="*/ 3816790 h 4394715"/>
              <a:gd name="connsiteX1097" fmla="*/ 2491996 w 11344648"/>
              <a:gd name="connsiteY1097" fmla="*/ 3904144 h 4394715"/>
              <a:gd name="connsiteX1098" fmla="*/ 2466605 w 11344648"/>
              <a:gd name="connsiteY1098" fmla="*/ 3905275 h 4394715"/>
              <a:gd name="connsiteX1099" fmla="*/ 2455310 w 11344648"/>
              <a:gd name="connsiteY1099" fmla="*/ 3898015 h 4394715"/>
              <a:gd name="connsiteX1100" fmla="*/ 2434491 w 11344648"/>
              <a:gd name="connsiteY1100" fmla="*/ 3853466 h 4394715"/>
              <a:gd name="connsiteX1101" fmla="*/ 2466585 w 11344648"/>
              <a:gd name="connsiteY1101" fmla="*/ 3816752 h 4394715"/>
              <a:gd name="connsiteX1102" fmla="*/ 2490081 w 11344648"/>
              <a:gd name="connsiteY1102" fmla="*/ 3794767 h 4394715"/>
              <a:gd name="connsiteX1103" fmla="*/ 2489691 w 11344648"/>
              <a:gd name="connsiteY1103" fmla="*/ 3787699 h 4394715"/>
              <a:gd name="connsiteX1104" fmla="*/ 2507582 w 11344648"/>
              <a:gd name="connsiteY1104" fmla="*/ 3739698 h 4394715"/>
              <a:gd name="connsiteX1105" fmla="*/ 2530677 w 11344648"/>
              <a:gd name="connsiteY1105" fmla="*/ 3683459 h 4394715"/>
              <a:gd name="connsiteX1106" fmla="*/ 2534728 w 11344648"/>
              <a:gd name="connsiteY1106" fmla="*/ 3637319 h 4394715"/>
              <a:gd name="connsiteX1107" fmla="*/ 2528045 w 11344648"/>
              <a:gd name="connsiteY1107" fmla="*/ 3636619 h 4394715"/>
              <a:gd name="connsiteX1108" fmla="*/ 2510285 w 11344648"/>
              <a:gd name="connsiteY1108" fmla="*/ 3646005 h 4394715"/>
              <a:gd name="connsiteX1109" fmla="*/ 2477287 w 11344648"/>
              <a:gd name="connsiteY1109" fmla="*/ 3684631 h 4394715"/>
              <a:gd name="connsiteX1110" fmla="*/ 2436775 w 11344648"/>
              <a:gd name="connsiteY1110" fmla="*/ 3755203 h 4394715"/>
              <a:gd name="connsiteX1111" fmla="*/ 2380161 w 11344648"/>
              <a:gd name="connsiteY1111" fmla="*/ 3840356 h 4394715"/>
              <a:gd name="connsiteX1112" fmla="*/ 2364152 w 11344648"/>
              <a:gd name="connsiteY1112" fmla="*/ 3849389 h 4394715"/>
              <a:gd name="connsiteX1113" fmla="*/ 2354305 w 11344648"/>
              <a:gd name="connsiteY1113" fmla="*/ 3869238 h 4394715"/>
              <a:gd name="connsiteX1114" fmla="*/ 2350291 w 11344648"/>
              <a:gd name="connsiteY1114" fmla="*/ 3881617 h 4394715"/>
              <a:gd name="connsiteX1115" fmla="*/ 2288635 w 11344648"/>
              <a:gd name="connsiteY1115" fmla="*/ 3964777 h 4394715"/>
              <a:gd name="connsiteX1116" fmla="*/ 2204765 w 11344648"/>
              <a:gd name="connsiteY1116" fmla="*/ 4086636 h 4394715"/>
              <a:gd name="connsiteX1117" fmla="*/ 2187962 w 11344648"/>
              <a:gd name="connsiteY1117" fmla="*/ 4105132 h 4394715"/>
              <a:gd name="connsiteX1118" fmla="*/ 2162851 w 11344648"/>
              <a:gd name="connsiteY1118" fmla="*/ 4089613 h 4394715"/>
              <a:gd name="connsiteX1119" fmla="*/ 2136385 w 11344648"/>
              <a:gd name="connsiteY1119" fmla="*/ 4041433 h 4394715"/>
              <a:gd name="connsiteX1120" fmla="*/ 2151133 w 11344648"/>
              <a:gd name="connsiteY1120" fmla="*/ 3994191 h 4394715"/>
              <a:gd name="connsiteX1121" fmla="*/ 2163409 w 11344648"/>
              <a:gd name="connsiteY1121" fmla="*/ 3980890 h 4394715"/>
              <a:gd name="connsiteX1122" fmla="*/ 2195706 w 11344648"/>
              <a:gd name="connsiteY1122" fmla="*/ 3946177 h 4394715"/>
              <a:gd name="connsiteX1123" fmla="*/ 2189731 w 11344648"/>
              <a:gd name="connsiteY1123" fmla="*/ 3924260 h 4394715"/>
              <a:gd name="connsiteX1124" fmla="*/ 2183569 w 11344648"/>
              <a:gd name="connsiteY1124" fmla="*/ 3913442 h 4394715"/>
              <a:gd name="connsiteX1125" fmla="*/ 2199486 w 11344648"/>
              <a:gd name="connsiteY1125" fmla="*/ 3909961 h 4394715"/>
              <a:gd name="connsiteX1126" fmla="*/ 2225156 w 11344648"/>
              <a:gd name="connsiteY1126" fmla="*/ 3892180 h 4394715"/>
              <a:gd name="connsiteX1127" fmla="*/ 2258572 w 11344648"/>
              <a:gd name="connsiteY1127" fmla="*/ 3790869 h 4394715"/>
              <a:gd name="connsiteX1128" fmla="*/ 2267580 w 11344648"/>
              <a:gd name="connsiteY1128" fmla="*/ 3745547 h 4394715"/>
              <a:gd name="connsiteX1129" fmla="*/ 2260719 w 11344648"/>
              <a:gd name="connsiteY1129" fmla="*/ 3738643 h 4394715"/>
              <a:gd name="connsiteX1130" fmla="*/ 2236542 w 11344648"/>
              <a:gd name="connsiteY1130" fmla="*/ 3743046 h 4394715"/>
              <a:gd name="connsiteX1131" fmla="*/ 2231220 w 11344648"/>
              <a:gd name="connsiteY1131" fmla="*/ 3757703 h 4394715"/>
              <a:gd name="connsiteX1132" fmla="*/ 2227628 w 11344648"/>
              <a:gd name="connsiteY1132" fmla="*/ 3782818 h 4394715"/>
              <a:gd name="connsiteX1133" fmla="*/ 2169800 w 11344648"/>
              <a:gd name="connsiteY1133" fmla="*/ 3864699 h 4394715"/>
              <a:gd name="connsiteX1134" fmla="*/ 2149964 w 11344648"/>
              <a:gd name="connsiteY1134" fmla="*/ 3875010 h 4394715"/>
              <a:gd name="connsiteX1135" fmla="*/ 2119158 w 11344648"/>
              <a:gd name="connsiteY1135" fmla="*/ 3896346 h 4394715"/>
              <a:gd name="connsiteX1136" fmla="*/ 2074537 w 11344648"/>
              <a:gd name="connsiteY1136" fmla="*/ 3909425 h 4394715"/>
              <a:gd name="connsiteX1137" fmla="*/ 2061142 w 11344648"/>
              <a:gd name="connsiteY1137" fmla="*/ 3913903 h 4394715"/>
              <a:gd name="connsiteX1138" fmla="*/ 2020817 w 11344648"/>
              <a:gd name="connsiteY1138" fmla="*/ 3973375 h 4394715"/>
              <a:gd name="connsiteX1139" fmla="*/ 1944506 w 11344648"/>
              <a:gd name="connsiteY1139" fmla="*/ 4098226 h 4394715"/>
              <a:gd name="connsiteX1140" fmla="*/ 1885373 w 11344648"/>
              <a:gd name="connsiteY1140" fmla="*/ 4182384 h 4394715"/>
              <a:gd name="connsiteX1141" fmla="*/ 1877345 w 11344648"/>
              <a:gd name="connsiteY1141" fmla="*/ 4207142 h 4394715"/>
              <a:gd name="connsiteX1142" fmla="*/ 1854708 w 11344648"/>
              <a:gd name="connsiteY1142" fmla="*/ 4233106 h 4394715"/>
              <a:gd name="connsiteX1143" fmla="*/ 1845654 w 11344648"/>
              <a:gd name="connsiteY1143" fmla="*/ 4243491 h 4394715"/>
              <a:gd name="connsiteX1144" fmla="*/ 1835339 w 11344648"/>
              <a:gd name="connsiteY1144" fmla="*/ 4291090 h 4394715"/>
              <a:gd name="connsiteX1145" fmla="*/ 1814522 w 11344648"/>
              <a:gd name="connsiteY1145" fmla="*/ 4321964 h 4394715"/>
              <a:gd name="connsiteX1146" fmla="*/ 1795458 w 11344648"/>
              <a:gd name="connsiteY1146" fmla="*/ 4333627 h 4394715"/>
              <a:gd name="connsiteX1147" fmla="*/ 1781571 w 11344648"/>
              <a:gd name="connsiteY1147" fmla="*/ 4320104 h 4394715"/>
              <a:gd name="connsiteX1148" fmla="*/ 1771583 w 11344648"/>
              <a:gd name="connsiteY1148" fmla="*/ 4310567 h 4394715"/>
              <a:gd name="connsiteX1149" fmla="*/ 1739190 w 11344648"/>
              <a:gd name="connsiteY1149" fmla="*/ 4275408 h 4394715"/>
              <a:gd name="connsiteX1150" fmla="*/ 1786609 w 11344648"/>
              <a:gd name="connsiteY1150" fmla="*/ 4171252 h 4394715"/>
              <a:gd name="connsiteX1151" fmla="*/ 1802898 w 11344648"/>
              <a:gd name="connsiteY1151" fmla="*/ 4145572 h 4394715"/>
              <a:gd name="connsiteX1152" fmla="*/ 1848774 w 11344648"/>
              <a:gd name="connsiteY1152" fmla="*/ 4019857 h 4394715"/>
              <a:gd name="connsiteX1153" fmla="*/ 1851107 w 11344648"/>
              <a:gd name="connsiteY1153" fmla="*/ 3956531 h 4394715"/>
              <a:gd name="connsiteX1154" fmla="*/ 1854093 w 11344648"/>
              <a:gd name="connsiteY1154" fmla="*/ 3929778 h 4394715"/>
              <a:gd name="connsiteX1155" fmla="*/ 1852973 w 11344648"/>
              <a:gd name="connsiteY1155" fmla="*/ 3920955 h 4394715"/>
              <a:gd name="connsiteX1156" fmla="*/ 1843405 w 11344648"/>
              <a:gd name="connsiteY1156" fmla="*/ 3924153 h 4394715"/>
              <a:gd name="connsiteX1157" fmla="*/ 1793932 w 11344648"/>
              <a:gd name="connsiteY1157" fmla="*/ 3999562 h 4394715"/>
              <a:gd name="connsiteX1158" fmla="*/ 1746233 w 11344648"/>
              <a:gd name="connsiteY1158" fmla="*/ 4120365 h 4394715"/>
              <a:gd name="connsiteX1159" fmla="*/ 1744227 w 11344648"/>
              <a:gd name="connsiteY1159" fmla="*/ 4126555 h 4394715"/>
              <a:gd name="connsiteX1160" fmla="*/ 1717856 w 11344648"/>
              <a:gd name="connsiteY1160" fmla="*/ 4148249 h 4394715"/>
              <a:gd name="connsiteX1161" fmla="*/ 1705020 w 11344648"/>
              <a:gd name="connsiteY1161" fmla="*/ 4119428 h 4394715"/>
              <a:gd name="connsiteX1162" fmla="*/ 1717853 w 11344648"/>
              <a:gd name="connsiteY1162" fmla="*/ 4072827 h 4394715"/>
              <a:gd name="connsiteX1163" fmla="*/ 1753278 w 11344648"/>
              <a:gd name="connsiteY1163" fmla="*/ 3965325 h 4394715"/>
              <a:gd name="connsiteX1164" fmla="*/ 1743661 w 11344648"/>
              <a:gd name="connsiteY1164" fmla="*/ 3933587 h 4394715"/>
              <a:gd name="connsiteX1165" fmla="*/ 1716730 w 11344648"/>
              <a:gd name="connsiteY1165" fmla="*/ 3913157 h 4394715"/>
              <a:gd name="connsiteX1166" fmla="*/ 1705014 w 11344648"/>
              <a:gd name="connsiteY1166" fmla="*/ 3893159 h 4394715"/>
              <a:gd name="connsiteX1167" fmla="*/ 1720417 w 11344648"/>
              <a:gd name="connsiteY1167" fmla="*/ 3882491 h 4394715"/>
              <a:gd name="connsiteX1168" fmla="*/ 1738246 w 11344648"/>
              <a:gd name="connsiteY1168" fmla="*/ 3878369 h 4394715"/>
              <a:gd name="connsiteX1169" fmla="*/ 1733205 w 11344648"/>
              <a:gd name="connsiteY1169" fmla="*/ 3876376 h 4394715"/>
              <a:gd name="connsiteX1170" fmla="*/ 1720042 w 11344648"/>
              <a:gd name="connsiteY1170" fmla="*/ 3829269 h 4394715"/>
              <a:gd name="connsiteX1171" fmla="*/ 1744499 w 11344648"/>
              <a:gd name="connsiteY1171" fmla="*/ 3808213 h 4394715"/>
              <a:gd name="connsiteX1172" fmla="*/ 1742187 w 11344648"/>
              <a:gd name="connsiteY1172" fmla="*/ 3775874 h 4394715"/>
              <a:gd name="connsiteX1173" fmla="*/ 1734697 w 11344648"/>
              <a:gd name="connsiteY1173" fmla="*/ 3747579 h 4394715"/>
              <a:gd name="connsiteX1174" fmla="*/ 1721459 w 11344648"/>
              <a:gd name="connsiteY1174" fmla="*/ 3760794 h 4394715"/>
              <a:gd name="connsiteX1175" fmla="*/ 1693497 w 11344648"/>
              <a:gd name="connsiteY1175" fmla="*/ 3787469 h 4394715"/>
              <a:gd name="connsiteX1176" fmla="*/ 1704778 w 11344648"/>
              <a:gd name="connsiteY1176" fmla="*/ 3793900 h 4394715"/>
              <a:gd name="connsiteX1177" fmla="*/ 1707813 w 11344648"/>
              <a:gd name="connsiteY1177" fmla="*/ 3802085 h 4394715"/>
              <a:gd name="connsiteX1178" fmla="*/ 1687415 w 11344648"/>
              <a:gd name="connsiteY1178" fmla="*/ 3807983 h 4394715"/>
              <a:gd name="connsiteX1179" fmla="*/ 1679609 w 11344648"/>
              <a:gd name="connsiteY1179" fmla="*/ 3807233 h 4394715"/>
              <a:gd name="connsiteX1180" fmla="*/ 1666962 w 11344648"/>
              <a:gd name="connsiteY1180" fmla="*/ 3845524 h 4394715"/>
              <a:gd name="connsiteX1181" fmla="*/ 1617894 w 11344648"/>
              <a:gd name="connsiteY1181" fmla="*/ 3902301 h 4394715"/>
              <a:gd name="connsiteX1182" fmla="*/ 1569555 w 11344648"/>
              <a:gd name="connsiteY1182" fmla="*/ 3888572 h 4394715"/>
              <a:gd name="connsiteX1183" fmla="*/ 1540524 w 11344648"/>
              <a:gd name="connsiteY1183" fmla="*/ 3881127 h 4394715"/>
              <a:gd name="connsiteX1184" fmla="*/ 1544699 w 11344648"/>
              <a:gd name="connsiteY1184" fmla="*/ 3863524 h 4394715"/>
              <a:gd name="connsiteX1185" fmla="*/ 1545954 w 11344648"/>
              <a:gd name="connsiteY1185" fmla="*/ 3853176 h 4394715"/>
              <a:gd name="connsiteX1186" fmla="*/ 1516666 w 11344648"/>
              <a:gd name="connsiteY1186" fmla="*/ 3802982 h 4394715"/>
              <a:gd name="connsiteX1187" fmla="*/ 1509029 w 11344648"/>
              <a:gd name="connsiteY1187" fmla="*/ 3793020 h 4394715"/>
              <a:gd name="connsiteX1188" fmla="*/ 1484571 w 11344648"/>
              <a:gd name="connsiteY1188" fmla="*/ 3806758 h 4394715"/>
              <a:gd name="connsiteX1189" fmla="*/ 1449862 w 11344648"/>
              <a:gd name="connsiteY1189" fmla="*/ 3759176 h 4394715"/>
              <a:gd name="connsiteX1190" fmla="*/ 1457404 w 11344648"/>
              <a:gd name="connsiteY1190" fmla="*/ 3671743 h 4394715"/>
              <a:gd name="connsiteX1191" fmla="*/ 1450049 w 11344648"/>
              <a:gd name="connsiteY1191" fmla="*/ 3653852 h 4394715"/>
              <a:gd name="connsiteX1192" fmla="*/ 1422954 w 11344648"/>
              <a:gd name="connsiteY1192" fmla="*/ 3666911 h 4394715"/>
              <a:gd name="connsiteX1193" fmla="*/ 1410015 w 11344648"/>
              <a:gd name="connsiteY1193" fmla="*/ 3706276 h 4394715"/>
              <a:gd name="connsiteX1194" fmla="*/ 1385804 w 11344648"/>
              <a:gd name="connsiteY1194" fmla="*/ 3788101 h 4394715"/>
              <a:gd name="connsiteX1195" fmla="*/ 1382883 w 11344648"/>
              <a:gd name="connsiteY1195" fmla="*/ 3795355 h 4394715"/>
              <a:gd name="connsiteX1196" fmla="*/ 1356186 w 11344648"/>
              <a:gd name="connsiteY1196" fmla="*/ 3847197 h 4394715"/>
              <a:gd name="connsiteX1197" fmla="*/ 1291330 w 11344648"/>
              <a:gd name="connsiteY1197" fmla="*/ 4098667 h 4394715"/>
              <a:gd name="connsiteX1198" fmla="*/ 1274791 w 11344648"/>
              <a:gd name="connsiteY1198" fmla="*/ 4114434 h 4394715"/>
              <a:gd name="connsiteX1199" fmla="*/ 1261043 w 11344648"/>
              <a:gd name="connsiteY1199" fmla="*/ 4101572 h 4394715"/>
              <a:gd name="connsiteX1200" fmla="*/ 1246756 w 11344648"/>
              <a:gd name="connsiteY1200" fmla="*/ 4053891 h 4394715"/>
              <a:gd name="connsiteX1201" fmla="*/ 1242474 w 11344648"/>
              <a:gd name="connsiteY1201" fmla="*/ 3999441 h 4394715"/>
              <a:gd name="connsiteX1202" fmla="*/ 1245278 w 11344648"/>
              <a:gd name="connsiteY1202" fmla="*/ 3945473 h 4394715"/>
              <a:gd name="connsiteX1203" fmla="*/ 1207777 w 11344648"/>
              <a:gd name="connsiteY1203" fmla="*/ 3926520 h 4394715"/>
              <a:gd name="connsiteX1204" fmla="*/ 1191801 w 11344648"/>
              <a:gd name="connsiteY1204" fmla="*/ 3926424 h 4394715"/>
              <a:gd name="connsiteX1205" fmla="*/ 1199308 w 11344648"/>
              <a:gd name="connsiteY1205" fmla="*/ 3915010 h 4394715"/>
              <a:gd name="connsiteX1206" fmla="*/ 1202381 w 11344648"/>
              <a:gd name="connsiteY1206" fmla="*/ 3878452 h 4394715"/>
              <a:gd name="connsiteX1207" fmla="*/ 1171120 w 11344648"/>
              <a:gd name="connsiteY1207" fmla="*/ 3883774 h 4394715"/>
              <a:gd name="connsiteX1208" fmla="*/ 1144705 w 11344648"/>
              <a:gd name="connsiteY1208" fmla="*/ 3927686 h 4394715"/>
              <a:gd name="connsiteX1209" fmla="*/ 1138863 w 11344648"/>
              <a:gd name="connsiteY1209" fmla="*/ 3942194 h 4394715"/>
              <a:gd name="connsiteX1210" fmla="*/ 1128447 w 11344648"/>
              <a:gd name="connsiteY1210" fmla="*/ 3935521 h 4394715"/>
              <a:gd name="connsiteX1211" fmla="*/ 1110664 w 11344648"/>
              <a:gd name="connsiteY1211" fmla="*/ 3936296 h 4394715"/>
              <a:gd name="connsiteX1212" fmla="*/ 1059920 w 11344648"/>
              <a:gd name="connsiteY1212" fmla="*/ 4015320 h 4394715"/>
              <a:gd name="connsiteX1213" fmla="*/ 1054252 w 11344648"/>
              <a:gd name="connsiteY1213" fmla="*/ 4034311 h 4394715"/>
              <a:gd name="connsiteX1214" fmla="*/ 1047493 w 11344648"/>
              <a:gd name="connsiteY1214" fmla="*/ 4048422 h 4394715"/>
              <a:gd name="connsiteX1215" fmla="*/ 1034332 w 11344648"/>
              <a:gd name="connsiteY1215" fmla="*/ 4100145 h 4394715"/>
              <a:gd name="connsiteX1216" fmla="*/ 1039227 w 11344648"/>
              <a:gd name="connsiteY1216" fmla="*/ 4104751 h 4394715"/>
              <a:gd name="connsiteX1217" fmla="*/ 1033651 w 11344648"/>
              <a:gd name="connsiteY1217" fmla="*/ 4109510 h 4394715"/>
              <a:gd name="connsiteX1218" fmla="*/ 1032290 w 11344648"/>
              <a:gd name="connsiteY1218" fmla="*/ 4128238 h 4394715"/>
              <a:gd name="connsiteX1219" fmla="*/ 1027394 w 11344648"/>
              <a:gd name="connsiteY1219" fmla="*/ 4123632 h 4394715"/>
              <a:gd name="connsiteX1220" fmla="*/ 1025607 w 11344648"/>
              <a:gd name="connsiteY1220" fmla="*/ 4121326 h 4394715"/>
              <a:gd name="connsiteX1221" fmla="*/ 1028074 w 11344648"/>
              <a:gd name="connsiteY1221" fmla="*/ 4114267 h 4394715"/>
              <a:gd name="connsiteX1222" fmla="*/ 1023807 w 11344648"/>
              <a:gd name="connsiteY1222" fmla="*/ 4119007 h 4394715"/>
              <a:gd name="connsiteX1223" fmla="*/ 1025607 w 11344648"/>
              <a:gd name="connsiteY1223" fmla="*/ 4121326 h 4394715"/>
              <a:gd name="connsiteX1224" fmla="*/ 1022194 w 11344648"/>
              <a:gd name="connsiteY1224" fmla="*/ 4131088 h 4394715"/>
              <a:gd name="connsiteX1225" fmla="*/ 1007944 w 11344648"/>
              <a:gd name="connsiteY1225" fmla="*/ 4175364 h 4394715"/>
              <a:gd name="connsiteX1226" fmla="*/ 983639 w 11344648"/>
              <a:gd name="connsiteY1226" fmla="*/ 4044170 h 4394715"/>
              <a:gd name="connsiteX1227" fmla="*/ 984445 w 11344648"/>
              <a:gd name="connsiteY1227" fmla="*/ 4021928 h 4394715"/>
              <a:gd name="connsiteX1228" fmla="*/ 977821 w 11344648"/>
              <a:gd name="connsiteY1228" fmla="*/ 4002271 h 4394715"/>
              <a:gd name="connsiteX1229" fmla="*/ 965902 w 11344648"/>
              <a:gd name="connsiteY1229" fmla="*/ 3937859 h 4394715"/>
              <a:gd name="connsiteX1230" fmla="*/ 925459 w 11344648"/>
              <a:gd name="connsiteY1230" fmla="*/ 3976840 h 4394715"/>
              <a:gd name="connsiteX1231" fmla="*/ 903922 w 11344648"/>
              <a:gd name="connsiteY1231" fmla="*/ 3983321 h 4394715"/>
              <a:gd name="connsiteX1232" fmla="*/ 886433 w 11344648"/>
              <a:gd name="connsiteY1232" fmla="*/ 3950826 h 4394715"/>
              <a:gd name="connsiteX1233" fmla="*/ 871172 w 11344648"/>
              <a:gd name="connsiteY1233" fmla="*/ 3905564 h 4394715"/>
              <a:gd name="connsiteX1234" fmla="*/ 862701 w 11344648"/>
              <a:gd name="connsiteY1234" fmla="*/ 3894056 h 4394715"/>
              <a:gd name="connsiteX1235" fmla="*/ 848943 w 11344648"/>
              <a:gd name="connsiteY1235" fmla="*/ 3906533 h 4394715"/>
              <a:gd name="connsiteX1236" fmla="*/ 843935 w 11344648"/>
              <a:gd name="connsiteY1236" fmla="*/ 3922588 h 4394715"/>
              <a:gd name="connsiteX1237" fmla="*/ 809425 w 11344648"/>
              <a:gd name="connsiteY1237" fmla="*/ 4044455 h 4394715"/>
              <a:gd name="connsiteX1238" fmla="*/ 764816 w 11344648"/>
              <a:gd name="connsiteY1238" fmla="*/ 4075699 h 4394715"/>
              <a:gd name="connsiteX1239" fmla="*/ 741331 w 11344648"/>
              <a:gd name="connsiteY1239" fmla="*/ 4087017 h 4394715"/>
              <a:gd name="connsiteX1240" fmla="*/ 736604 w 11344648"/>
              <a:gd name="connsiteY1240" fmla="*/ 4095142 h 4394715"/>
              <a:gd name="connsiteX1241" fmla="*/ 696311 w 11344648"/>
              <a:gd name="connsiteY1241" fmla="*/ 4104818 h 4394715"/>
              <a:gd name="connsiteX1242" fmla="*/ 693825 w 11344648"/>
              <a:gd name="connsiteY1242" fmla="*/ 4074836 h 4394715"/>
              <a:gd name="connsiteX1243" fmla="*/ 715830 w 11344648"/>
              <a:gd name="connsiteY1243" fmla="*/ 3955098 h 4394715"/>
              <a:gd name="connsiteX1244" fmla="*/ 699585 w 11344648"/>
              <a:gd name="connsiteY1244" fmla="*/ 3937594 h 4394715"/>
              <a:gd name="connsiteX1245" fmla="*/ 682212 w 11344648"/>
              <a:gd name="connsiteY1245" fmla="*/ 3951813 h 4394715"/>
              <a:gd name="connsiteX1246" fmla="*/ 660934 w 11344648"/>
              <a:gd name="connsiteY1246" fmla="*/ 4001044 h 4394715"/>
              <a:gd name="connsiteX1247" fmla="*/ 639257 w 11344648"/>
              <a:gd name="connsiteY1247" fmla="*/ 4011492 h 4394715"/>
              <a:gd name="connsiteX1248" fmla="*/ 645239 w 11344648"/>
              <a:gd name="connsiteY1248" fmla="*/ 3993018 h 4394715"/>
              <a:gd name="connsiteX1249" fmla="*/ 652746 w 11344648"/>
              <a:gd name="connsiteY1249" fmla="*/ 3981604 h 4394715"/>
              <a:gd name="connsiteX1250" fmla="*/ 627058 w 11344648"/>
              <a:gd name="connsiteY1250" fmla="*/ 3955009 h 4394715"/>
              <a:gd name="connsiteX1251" fmla="*/ 613169 w 11344648"/>
              <a:gd name="connsiteY1251" fmla="*/ 3946113 h 4394715"/>
              <a:gd name="connsiteX1252" fmla="*/ 620160 w 11344648"/>
              <a:gd name="connsiteY1252" fmla="*/ 3849203 h 4394715"/>
              <a:gd name="connsiteX1253" fmla="*/ 652160 w 11344648"/>
              <a:gd name="connsiteY1253" fmla="*/ 3748034 h 4394715"/>
              <a:gd name="connsiteX1254" fmla="*/ 675691 w 11344648"/>
              <a:gd name="connsiteY1254" fmla="*/ 3635357 h 4394715"/>
              <a:gd name="connsiteX1255" fmla="*/ 681532 w 11344648"/>
              <a:gd name="connsiteY1255" fmla="*/ 3620849 h 4394715"/>
              <a:gd name="connsiteX1256" fmla="*/ 712225 w 11344648"/>
              <a:gd name="connsiteY1256" fmla="*/ 3555188 h 4394715"/>
              <a:gd name="connsiteX1257" fmla="*/ 665750 w 11344648"/>
              <a:gd name="connsiteY1257" fmla="*/ 3555188 h 4394715"/>
              <a:gd name="connsiteX1258" fmla="*/ 662248 w 11344648"/>
              <a:gd name="connsiteY1258" fmla="*/ 3563885 h 4394715"/>
              <a:gd name="connsiteX1259" fmla="*/ 658952 w 11344648"/>
              <a:gd name="connsiteY1259" fmla="*/ 3564595 h 4394715"/>
              <a:gd name="connsiteX1260" fmla="*/ 646880 w 11344648"/>
              <a:gd name="connsiteY1260" fmla="*/ 3611396 h 4394715"/>
              <a:gd name="connsiteX1261" fmla="*/ 602590 w 11344648"/>
              <a:gd name="connsiteY1261" fmla="*/ 3707309 h 4394715"/>
              <a:gd name="connsiteX1262" fmla="*/ 589703 w 11344648"/>
              <a:gd name="connsiteY1262" fmla="*/ 3692085 h 4394715"/>
              <a:gd name="connsiteX1263" fmla="*/ 537423 w 11344648"/>
              <a:gd name="connsiteY1263" fmla="*/ 3858381 h 4394715"/>
              <a:gd name="connsiteX1264" fmla="*/ 471288 w 11344648"/>
              <a:gd name="connsiteY1264" fmla="*/ 4042518 h 4394715"/>
              <a:gd name="connsiteX1265" fmla="*/ 446301 w 11344648"/>
              <a:gd name="connsiteY1265" fmla="*/ 4035802 h 4394715"/>
              <a:gd name="connsiteX1266" fmla="*/ 432446 w 11344648"/>
              <a:gd name="connsiteY1266" fmla="*/ 4053642 h 4394715"/>
              <a:gd name="connsiteX1267" fmla="*/ 429905 w 11344648"/>
              <a:gd name="connsiteY1267" fmla="*/ 4039237 h 4394715"/>
              <a:gd name="connsiteX1268" fmla="*/ 431660 w 11344648"/>
              <a:gd name="connsiteY1268" fmla="*/ 4029908 h 4394715"/>
              <a:gd name="connsiteX1269" fmla="*/ 430875 w 11344648"/>
              <a:gd name="connsiteY1269" fmla="*/ 4006173 h 4394715"/>
              <a:gd name="connsiteX1270" fmla="*/ 441220 w 11344648"/>
              <a:gd name="connsiteY1270" fmla="*/ 4006993 h 4394715"/>
              <a:gd name="connsiteX1271" fmla="*/ 449025 w 11344648"/>
              <a:gd name="connsiteY1271" fmla="*/ 3993408 h 4394715"/>
              <a:gd name="connsiteX1272" fmla="*/ 451566 w 11344648"/>
              <a:gd name="connsiteY1272" fmla="*/ 4007813 h 4394715"/>
              <a:gd name="connsiteX1273" fmla="*/ 449811 w 11344648"/>
              <a:gd name="connsiteY1273" fmla="*/ 4017143 h 4394715"/>
              <a:gd name="connsiteX1274" fmla="*/ 485511 w 11344648"/>
              <a:gd name="connsiteY1274" fmla="*/ 3911080 h 4394715"/>
              <a:gd name="connsiteX1275" fmla="*/ 542086 w 11344648"/>
              <a:gd name="connsiteY1275" fmla="*/ 3749858 h 4394715"/>
              <a:gd name="connsiteX1276" fmla="*/ 577602 w 11344648"/>
              <a:gd name="connsiteY1276" fmla="*/ 3700594 h 4394715"/>
              <a:gd name="connsiteX1277" fmla="*/ 579541 w 11344648"/>
              <a:gd name="connsiteY1277" fmla="*/ 3634465 h 4394715"/>
              <a:gd name="connsiteX1278" fmla="*/ 597755 w 11344648"/>
              <a:gd name="connsiteY1278" fmla="*/ 3602176 h 4394715"/>
              <a:gd name="connsiteX1279" fmla="*/ 602150 w 11344648"/>
              <a:gd name="connsiteY1279" fmla="*/ 3591222 h 4394715"/>
              <a:gd name="connsiteX1280" fmla="*/ 559464 w 11344648"/>
              <a:gd name="connsiteY1280" fmla="*/ 3670912 h 4394715"/>
              <a:gd name="connsiteX1281" fmla="*/ 514613 w 11344648"/>
              <a:gd name="connsiteY1281" fmla="*/ 3771453 h 4394715"/>
              <a:gd name="connsiteX1282" fmla="*/ 450532 w 11344648"/>
              <a:gd name="connsiteY1282" fmla="*/ 3851057 h 4394715"/>
              <a:gd name="connsiteX1283" fmla="*/ 435658 w 11344648"/>
              <a:gd name="connsiteY1283" fmla="*/ 3869917 h 4394715"/>
              <a:gd name="connsiteX1284" fmla="*/ 384492 w 11344648"/>
              <a:gd name="connsiteY1284" fmla="*/ 3960836 h 4394715"/>
              <a:gd name="connsiteX1285" fmla="*/ 345982 w 11344648"/>
              <a:gd name="connsiteY1285" fmla="*/ 4020322 h 4394715"/>
              <a:gd name="connsiteX1286" fmla="*/ 318604 w 11344648"/>
              <a:gd name="connsiteY1286" fmla="*/ 4041311 h 4394715"/>
              <a:gd name="connsiteX1287" fmla="*/ 297080 w 11344648"/>
              <a:gd name="connsiteY1287" fmla="*/ 4022453 h 4394715"/>
              <a:gd name="connsiteX1288" fmla="*/ 304071 w 11344648"/>
              <a:gd name="connsiteY1288" fmla="*/ 3925543 h 4394715"/>
              <a:gd name="connsiteX1289" fmla="*/ 239989 w 11344648"/>
              <a:gd name="connsiteY1289" fmla="*/ 4005147 h 4394715"/>
              <a:gd name="connsiteX1290" fmla="*/ 227063 w 11344648"/>
              <a:gd name="connsiteY1290" fmla="*/ 4019172 h 4394715"/>
              <a:gd name="connsiteX1291" fmla="*/ 218594 w 11344648"/>
              <a:gd name="connsiteY1291" fmla="*/ 4007664 h 4394715"/>
              <a:gd name="connsiteX1292" fmla="*/ 200259 w 11344648"/>
              <a:gd name="connsiteY1292" fmla="*/ 3998961 h 4394715"/>
              <a:gd name="connsiteX1293" fmla="*/ 191638 w 11344648"/>
              <a:gd name="connsiteY1293" fmla="*/ 4016758 h 4394715"/>
              <a:gd name="connsiteX1294" fmla="*/ 180096 w 11344648"/>
              <a:gd name="connsiteY1294" fmla="*/ 4041808 h 4394715"/>
              <a:gd name="connsiteX1295" fmla="*/ 141890 w 11344648"/>
              <a:gd name="connsiteY1295" fmla="*/ 4042682 h 4394715"/>
              <a:gd name="connsiteX1296" fmla="*/ 161351 w 11344648"/>
              <a:gd name="connsiteY1296" fmla="*/ 4019661 h 4394715"/>
              <a:gd name="connsiteX1297" fmla="*/ 171356 w 11344648"/>
              <a:gd name="connsiteY1297" fmla="*/ 4012891 h 4394715"/>
              <a:gd name="connsiteX1298" fmla="*/ 149129 w 11344648"/>
              <a:gd name="connsiteY1298" fmla="*/ 4013860 h 4394715"/>
              <a:gd name="connsiteX1299" fmla="*/ 136354 w 11344648"/>
              <a:gd name="connsiteY1299" fmla="*/ 3998580 h 4394715"/>
              <a:gd name="connsiteX1300" fmla="*/ 136776 w 11344648"/>
              <a:gd name="connsiteY1300" fmla="*/ 3986684 h 4394715"/>
              <a:gd name="connsiteX1301" fmla="*/ 110829 w 11344648"/>
              <a:gd name="connsiteY1301" fmla="*/ 3917340 h 4394715"/>
              <a:gd name="connsiteX1302" fmla="*/ 93083 w 11344648"/>
              <a:gd name="connsiteY1302" fmla="*/ 3842097 h 4394715"/>
              <a:gd name="connsiteX1303" fmla="*/ 90174 w 11344648"/>
              <a:gd name="connsiteY1303" fmla="*/ 3824011 h 4394715"/>
              <a:gd name="connsiteX1304" fmla="*/ 78665 w 11344648"/>
              <a:gd name="connsiteY1304" fmla="*/ 3773042 h 4394715"/>
              <a:gd name="connsiteX1305" fmla="*/ 53810 w 11344648"/>
              <a:gd name="connsiteY1305" fmla="*/ 3747995 h 4394715"/>
              <a:gd name="connsiteX1306" fmla="*/ 43123 w 11344648"/>
              <a:gd name="connsiteY1306" fmla="*/ 3723913 h 4394715"/>
              <a:gd name="connsiteX1307" fmla="*/ 37435 w 11344648"/>
              <a:gd name="connsiteY1307" fmla="*/ 3709117 h 4394715"/>
              <a:gd name="connsiteX1308" fmla="*/ 31323 w 11344648"/>
              <a:gd name="connsiteY1308" fmla="*/ 3706216 h 4394715"/>
              <a:gd name="connsiteX1309" fmla="*/ 23148 w 11344648"/>
              <a:gd name="connsiteY1309" fmla="*/ 3661437 h 4394715"/>
              <a:gd name="connsiteX1310" fmla="*/ 11347 w 11344648"/>
              <a:gd name="connsiteY1310" fmla="*/ 3643738 h 4394715"/>
              <a:gd name="connsiteX1311" fmla="*/ 11371 w 11344648"/>
              <a:gd name="connsiteY1311" fmla="*/ 3593058 h 4394715"/>
              <a:gd name="connsiteX1312" fmla="*/ 45717 w 11344648"/>
              <a:gd name="connsiteY1312" fmla="*/ 3525837 h 4394715"/>
              <a:gd name="connsiteX1313" fmla="*/ 47804 w 11344648"/>
              <a:gd name="connsiteY1313" fmla="*/ 3517036 h 4394715"/>
              <a:gd name="connsiteX1314" fmla="*/ 62585 w 11344648"/>
              <a:gd name="connsiteY1314" fmla="*/ 3400781 h 4394715"/>
              <a:gd name="connsiteX1315" fmla="*/ 80285 w 11344648"/>
              <a:gd name="connsiteY1315" fmla="*/ 3277273 h 4394715"/>
              <a:gd name="connsiteX1316" fmla="*/ 118561 w 11344648"/>
              <a:gd name="connsiteY1316" fmla="*/ 3124360 h 4394715"/>
              <a:gd name="connsiteX1317" fmla="*/ 132390 w 11344648"/>
              <a:gd name="connsiteY1317" fmla="*/ 2959845 h 4394715"/>
              <a:gd name="connsiteX1318" fmla="*/ 112262 w 11344648"/>
              <a:gd name="connsiteY1318" fmla="*/ 2926672 h 4394715"/>
              <a:gd name="connsiteX1319" fmla="*/ 110379 w 11344648"/>
              <a:gd name="connsiteY1319" fmla="*/ 2925023 h 4394715"/>
              <a:gd name="connsiteX1320" fmla="*/ 109676 w 11344648"/>
              <a:gd name="connsiteY1320" fmla="*/ 2933933 h 4394715"/>
              <a:gd name="connsiteX1321" fmla="*/ 118249 w 11344648"/>
              <a:gd name="connsiteY1321" fmla="*/ 2951002 h 4394715"/>
              <a:gd name="connsiteX1322" fmla="*/ 103297 w 11344648"/>
              <a:gd name="connsiteY1322" fmla="*/ 3001554 h 4394715"/>
              <a:gd name="connsiteX1323" fmla="*/ 97390 w 11344648"/>
              <a:gd name="connsiteY1323" fmla="*/ 3027602 h 4394715"/>
              <a:gd name="connsiteX1324" fmla="*/ 103130 w 11344648"/>
              <a:gd name="connsiteY1324" fmla="*/ 3132906 h 4394715"/>
              <a:gd name="connsiteX1325" fmla="*/ 93519 w 11344648"/>
              <a:gd name="connsiteY1325" fmla="*/ 3159481 h 4394715"/>
              <a:gd name="connsiteX1326" fmla="*/ 69148 w 11344648"/>
              <a:gd name="connsiteY1326" fmla="*/ 3113875 h 4394715"/>
              <a:gd name="connsiteX1327" fmla="*/ 50684 w 11344648"/>
              <a:gd name="connsiteY1327" fmla="*/ 3042221 h 4394715"/>
              <a:gd name="connsiteX1328" fmla="*/ 53666 w 11344648"/>
              <a:gd name="connsiteY1328" fmla="*/ 2992052 h 4394715"/>
              <a:gd name="connsiteX1329" fmla="*/ 61288 w 11344648"/>
              <a:gd name="connsiteY1329" fmla="*/ 2955893 h 4394715"/>
              <a:gd name="connsiteX1330" fmla="*/ 61455 w 11344648"/>
              <a:gd name="connsiteY1330" fmla="*/ 2953162 h 4394715"/>
              <a:gd name="connsiteX1331" fmla="*/ 61032 w 11344648"/>
              <a:gd name="connsiteY1331" fmla="*/ 2948249 h 4394715"/>
              <a:gd name="connsiteX1332" fmla="*/ 61800 w 11344648"/>
              <a:gd name="connsiteY1332" fmla="*/ 2947546 h 4394715"/>
              <a:gd name="connsiteX1333" fmla="*/ 62018 w 11344648"/>
              <a:gd name="connsiteY1333" fmla="*/ 2943995 h 4394715"/>
              <a:gd name="connsiteX1334" fmla="*/ 60442 w 11344648"/>
              <a:gd name="connsiteY1334" fmla="*/ 2941384 h 4394715"/>
              <a:gd name="connsiteX1335" fmla="*/ 61032 w 11344648"/>
              <a:gd name="connsiteY1335" fmla="*/ 2948249 h 4394715"/>
              <a:gd name="connsiteX1336" fmla="*/ 58758 w 11344648"/>
              <a:gd name="connsiteY1336" fmla="*/ 2950332 h 4394715"/>
              <a:gd name="connsiteX1337" fmla="*/ 52956 w 11344648"/>
              <a:gd name="connsiteY1337" fmla="*/ 2954412 h 4394715"/>
              <a:gd name="connsiteX1338" fmla="*/ 56322 w 11344648"/>
              <a:gd name="connsiteY1338" fmla="*/ 2936517 h 4394715"/>
              <a:gd name="connsiteX1339" fmla="*/ 52202 w 11344648"/>
              <a:gd name="connsiteY1339" fmla="*/ 2931649 h 4394715"/>
              <a:gd name="connsiteX1340" fmla="*/ 58005 w 11344648"/>
              <a:gd name="connsiteY1340" fmla="*/ 2927569 h 4394715"/>
              <a:gd name="connsiteX1341" fmla="*/ 61540 w 11344648"/>
              <a:gd name="connsiteY1341" fmla="*/ 2864375 h 4394715"/>
              <a:gd name="connsiteX1342" fmla="*/ 58298 w 11344648"/>
              <a:gd name="connsiteY1342" fmla="*/ 2868462 h 4394715"/>
              <a:gd name="connsiteX1343" fmla="*/ 56831 w 11344648"/>
              <a:gd name="connsiteY1343" fmla="*/ 2820383 h 4394715"/>
              <a:gd name="connsiteX1344" fmla="*/ 67825 w 11344648"/>
              <a:gd name="connsiteY1344" fmla="*/ 2731531 h 4394715"/>
              <a:gd name="connsiteX1345" fmla="*/ 62827 w 11344648"/>
              <a:gd name="connsiteY1345" fmla="*/ 2676842 h 4394715"/>
              <a:gd name="connsiteX1346" fmla="*/ 63164 w 11344648"/>
              <a:gd name="connsiteY1346" fmla="*/ 2654026 h 4394715"/>
              <a:gd name="connsiteX1347" fmla="*/ 238132 w 11344648"/>
              <a:gd name="connsiteY1347" fmla="*/ 1949744 h 4394715"/>
              <a:gd name="connsiteX1348" fmla="*/ 248450 w 11344648"/>
              <a:gd name="connsiteY1348" fmla="*/ 1906527 h 4394715"/>
              <a:gd name="connsiteX1349" fmla="*/ 284742 w 11344648"/>
              <a:gd name="connsiteY1349" fmla="*/ 1808745 h 4394715"/>
              <a:gd name="connsiteX1350" fmla="*/ 320809 w 11344648"/>
              <a:gd name="connsiteY1350" fmla="*/ 1726174 h 4394715"/>
              <a:gd name="connsiteX1351" fmla="*/ 364575 w 11344648"/>
              <a:gd name="connsiteY1351" fmla="*/ 1515758 h 4394715"/>
              <a:gd name="connsiteX1352" fmla="*/ 372990 w 11344648"/>
              <a:gd name="connsiteY1352" fmla="*/ 1485549 h 4394715"/>
              <a:gd name="connsiteX1353" fmla="*/ 335911 w 11344648"/>
              <a:gd name="connsiteY1353" fmla="*/ 1480025 h 4394715"/>
              <a:gd name="connsiteX1354" fmla="*/ 339085 w 11344648"/>
              <a:gd name="connsiteY1354" fmla="*/ 1472659 h 4394715"/>
              <a:gd name="connsiteX1355" fmla="*/ 342336 w 11344648"/>
              <a:gd name="connsiteY1355" fmla="*/ 1455650 h 4394715"/>
              <a:gd name="connsiteX1356" fmla="*/ 391613 w 11344648"/>
              <a:gd name="connsiteY1356" fmla="*/ 1332863 h 4394715"/>
              <a:gd name="connsiteX1357" fmla="*/ 392331 w 11344648"/>
              <a:gd name="connsiteY1357" fmla="*/ 1323154 h 4394715"/>
              <a:gd name="connsiteX1358" fmla="*/ 386470 w 11344648"/>
              <a:gd name="connsiteY1358" fmla="*/ 1290346 h 4394715"/>
              <a:gd name="connsiteX1359" fmla="*/ 396982 w 11344648"/>
              <a:gd name="connsiteY1359" fmla="*/ 1210386 h 4394715"/>
              <a:gd name="connsiteX1360" fmla="*/ 385524 w 11344648"/>
              <a:gd name="connsiteY1360" fmla="*/ 1196142 h 4394715"/>
              <a:gd name="connsiteX1361" fmla="*/ 385895 w 11344648"/>
              <a:gd name="connsiteY1361" fmla="*/ 1194344 h 4394715"/>
              <a:gd name="connsiteX1362" fmla="*/ 384157 w 11344648"/>
              <a:gd name="connsiteY1362" fmla="*/ 1198858 h 4394715"/>
              <a:gd name="connsiteX1363" fmla="*/ 370278 w 11344648"/>
              <a:gd name="connsiteY1363" fmla="*/ 1264879 h 4394715"/>
              <a:gd name="connsiteX1364" fmla="*/ 340286 w 11344648"/>
              <a:gd name="connsiteY1364" fmla="*/ 1310078 h 4394715"/>
              <a:gd name="connsiteX1365" fmla="*/ 341172 w 11344648"/>
              <a:gd name="connsiteY1365" fmla="*/ 1372340 h 4394715"/>
              <a:gd name="connsiteX1366" fmla="*/ 307999 w 11344648"/>
              <a:gd name="connsiteY1366" fmla="*/ 1474868 h 4394715"/>
              <a:gd name="connsiteX1367" fmla="*/ 307892 w 11344648"/>
              <a:gd name="connsiteY1367" fmla="*/ 1475850 h 4394715"/>
              <a:gd name="connsiteX1368" fmla="*/ 264079 w 11344648"/>
              <a:gd name="connsiteY1368" fmla="*/ 1469322 h 4394715"/>
              <a:gd name="connsiteX1369" fmla="*/ 265663 w 11344648"/>
              <a:gd name="connsiteY1369" fmla="*/ 1462867 h 4394715"/>
              <a:gd name="connsiteX1370" fmla="*/ 281509 w 11344648"/>
              <a:gd name="connsiteY1370" fmla="*/ 1391743 h 4394715"/>
              <a:gd name="connsiteX1371" fmla="*/ 317540 w 11344648"/>
              <a:gd name="connsiteY1371" fmla="*/ 1302879 h 4394715"/>
              <a:gd name="connsiteX1372" fmla="*/ 329739 w 11344648"/>
              <a:gd name="connsiteY1372" fmla="*/ 1317678 h 4394715"/>
              <a:gd name="connsiteX1373" fmla="*/ 370158 w 11344648"/>
              <a:gd name="connsiteY1373" fmla="*/ 1162753 h 4394715"/>
              <a:gd name="connsiteX1374" fmla="*/ 403242 w 11344648"/>
              <a:gd name="connsiteY1374" fmla="*/ 1039403 h 4394715"/>
              <a:gd name="connsiteX1375" fmla="*/ 408699 w 11344648"/>
              <a:gd name="connsiteY1375" fmla="*/ 1025707 h 4394715"/>
              <a:gd name="connsiteX1376" fmla="*/ 406531 w 11344648"/>
              <a:gd name="connsiteY1376" fmla="*/ 1014715 h 4394715"/>
              <a:gd name="connsiteX1377" fmla="*/ 415857 w 11344648"/>
              <a:gd name="connsiteY1377" fmla="*/ 984039 h 4394715"/>
              <a:gd name="connsiteX1378" fmla="*/ 431484 w 11344648"/>
              <a:gd name="connsiteY1378" fmla="*/ 942868 h 4394715"/>
              <a:gd name="connsiteX1379" fmla="*/ 444894 w 11344648"/>
              <a:gd name="connsiteY1379" fmla="*/ 923361 h 4394715"/>
              <a:gd name="connsiteX1380" fmla="*/ 446297 w 11344648"/>
              <a:gd name="connsiteY1380" fmla="*/ 900208 h 4394715"/>
              <a:gd name="connsiteX1381" fmla="*/ 456464 w 11344648"/>
              <a:gd name="connsiteY1381" fmla="*/ 874752 h 4394715"/>
              <a:gd name="connsiteX1382" fmla="*/ 457245 w 11344648"/>
              <a:gd name="connsiteY1382" fmla="*/ 872507 h 4394715"/>
              <a:gd name="connsiteX1383" fmla="*/ 499721 w 11344648"/>
              <a:gd name="connsiteY1383" fmla="*/ 796056 h 4394715"/>
              <a:gd name="connsiteX1384" fmla="*/ 489806 w 11344648"/>
              <a:gd name="connsiteY1384" fmla="*/ 755811 h 4394715"/>
              <a:gd name="connsiteX1385" fmla="*/ 486408 w 11344648"/>
              <a:gd name="connsiteY1385" fmla="*/ 731197 h 4394715"/>
              <a:gd name="connsiteX1386" fmla="*/ 512108 w 11344648"/>
              <a:gd name="connsiteY1386" fmla="*/ 653372 h 4394715"/>
              <a:gd name="connsiteX1387" fmla="*/ 519750 w 11344648"/>
              <a:gd name="connsiteY1387" fmla="*/ 612256 h 4394715"/>
              <a:gd name="connsiteX1388" fmla="*/ 540178 w 11344648"/>
              <a:gd name="connsiteY1388" fmla="*/ 572542 h 4394715"/>
              <a:gd name="connsiteX1389" fmla="*/ 585836 w 11344648"/>
              <a:gd name="connsiteY1389" fmla="*/ 494576 h 4394715"/>
              <a:gd name="connsiteX1390" fmla="*/ 627720 w 11344648"/>
              <a:gd name="connsiteY1390" fmla="*/ 442767 h 4394715"/>
              <a:gd name="connsiteX1391" fmla="*/ 671753 w 11344648"/>
              <a:gd name="connsiteY1391" fmla="*/ 457387 h 4394715"/>
              <a:gd name="connsiteX1392" fmla="*/ 698166 w 11344648"/>
              <a:gd name="connsiteY1392" fmla="*/ 465413 h 4394715"/>
              <a:gd name="connsiteX1393" fmla="*/ 695110 w 11344648"/>
              <a:gd name="connsiteY1393" fmla="*/ 481859 h 4394715"/>
              <a:gd name="connsiteX1394" fmla="*/ 694392 w 11344648"/>
              <a:gd name="connsiteY1394" fmla="*/ 491569 h 4394715"/>
              <a:gd name="connsiteX1395" fmla="*/ 722737 w 11344648"/>
              <a:gd name="connsiteY1395" fmla="*/ 539896 h 4394715"/>
              <a:gd name="connsiteX1396" fmla="*/ 730003 w 11344648"/>
              <a:gd name="connsiteY1396" fmla="*/ 549552 h 4394715"/>
              <a:gd name="connsiteX1397" fmla="*/ 751460 w 11344648"/>
              <a:gd name="connsiteY1397" fmla="*/ 537454 h 4394715"/>
              <a:gd name="connsiteX1398" fmla="*/ 784576 w 11344648"/>
              <a:gd name="connsiteY1398" fmla="*/ 583508 h 4394715"/>
              <a:gd name="connsiteX1399" fmla="*/ 781268 w 11344648"/>
              <a:gd name="connsiteY1399" fmla="*/ 665656 h 4394715"/>
              <a:gd name="connsiteX1400" fmla="*/ 788596 w 11344648"/>
              <a:gd name="connsiteY1400" fmla="*/ 682775 h 4394715"/>
              <a:gd name="connsiteX1401" fmla="*/ 812452 w 11344648"/>
              <a:gd name="connsiteY1401" fmla="*/ 671408 h 4394715"/>
              <a:gd name="connsiteX1402" fmla="*/ 822526 w 11344648"/>
              <a:gd name="connsiteY1402" fmla="*/ 634754 h 4394715"/>
              <a:gd name="connsiteX1403" fmla="*/ 841054 w 11344648"/>
              <a:gd name="connsiteY1403" fmla="*/ 558472 h 4394715"/>
              <a:gd name="connsiteX1404" fmla="*/ 843393 w 11344648"/>
              <a:gd name="connsiteY1404" fmla="*/ 551736 h 4394715"/>
              <a:gd name="connsiteX1405" fmla="*/ 865349 w 11344648"/>
              <a:gd name="connsiteY1405" fmla="*/ 503800 h 4394715"/>
              <a:gd name="connsiteX1406" fmla="*/ 913695 w 11344648"/>
              <a:gd name="connsiteY1406" fmla="*/ 269033 h 4394715"/>
              <a:gd name="connsiteX1407" fmla="*/ 927947 w 11344648"/>
              <a:gd name="connsiteY1407" fmla="*/ 254747 h 4394715"/>
              <a:gd name="connsiteX1408" fmla="*/ 940826 w 11344648"/>
              <a:gd name="connsiteY1408" fmla="*/ 267347 h 4394715"/>
              <a:gd name="connsiteX1409" fmla="*/ 955575 w 11344648"/>
              <a:gd name="connsiteY1409" fmla="*/ 312785 h 4394715"/>
              <a:gd name="connsiteX1410" fmla="*/ 961592 w 11344648"/>
              <a:gd name="connsiteY1410" fmla="*/ 364256 h 4394715"/>
              <a:gd name="connsiteX1411" fmla="*/ 961216 w 11344648"/>
              <a:gd name="connsiteY1411" fmla="*/ 415027 h 4394715"/>
              <a:gd name="connsiteX1412" fmla="*/ 995706 w 11344648"/>
              <a:gd name="connsiteY1412" fmla="*/ 434194 h 4394715"/>
              <a:gd name="connsiteX1413" fmla="*/ 1010083 w 11344648"/>
              <a:gd name="connsiteY1413" fmla="*/ 434839 h 4394715"/>
              <a:gd name="connsiteX1414" fmla="*/ 1003783 w 11344648"/>
              <a:gd name="connsiteY1414" fmla="*/ 445336 h 4394715"/>
              <a:gd name="connsiteX1415" fmla="*/ 1002472 w 11344648"/>
              <a:gd name="connsiteY1415" fmla="*/ 479687 h 4394715"/>
              <a:gd name="connsiteX1416" fmla="*/ 1030383 w 11344648"/>
              <a:gd name="connsiteY1416" fmla="*/ 475758 h 4394715"/>
              <a:gd name="connsiteX1417" fmla="*/ 1052401 w 11344648"/>
              <a:gd name="connsiteY1417" fmla="*/ 435287 h 4394715"/>
              <a:gd name="connsiteX1418" fmla="*/ 1057080 w 11344648"/>
              <a:gd name="connsiteY1418" fmla="*/ 421816 h 4394715"/>
              <a:gd name="connsiteX1419" fmla="*/ 1066715 w 11344648"/>
              <a:gd name="connsiteY1419" fmla="*/ 428467 h 4394715"/>
              <a:gd name="connsiteX1420" fmla="*/ 1082682 w 11344648"/>
              <a:gd name="connsiteY1420" fmla="*/ 428355 h 4394715"/>
              <a:gd name="connsiteX1421" fmla="*/ 1125190 w 11344648"/>
              <a:gd name="connsiteY1421" fmla="*/ 355635 h 4394715"/>
              <a:gd name="connsiteX1422" fmla="*/ 1129534 w 11344648"/>
              <a:gd name="connsiteY1422" fmla="*/ 337932 h 4394715"/>
              <a:gd name="connsiteX1423" fmla="*/ 1135054 w 11344648"/>
              <a:gd name="connsiteY1423" fmla="*/ 324868 h 4394715"/>
              <a:gd name="connsiteX1424" fmla="*/ 1144837 w 11344648"/>
              <a:gd name="connsiteY1424" fmla="*/ 276572 h 4394715"/>
              <a:gd name="connsiteX1425" fmla="*/ 1140249 w 11344648"/>
              <a:gd name="connsiteY1425" fmla="*/ 272061 h 4394715"/>
              <a:gd name="connsiteX1426" fmla="*/ 1145077 w 11344648"/>
              <a:gd name="connsiteY1426" fmla="*/ 267770 h 4394715"/>
              <a:gd name="connsiteX1427" fmla="*/ 1145556 w 11344648"/>
              <a:gd name="connsiteY1427" fmla="*/ 250166 h 4394715"/>
              <a:gd name="connsiteX1428" fmla="*/ 1150144 w 11344648"/>
              <a:gd name="connsiteY1428" fmla="*/ 254677 h 4394715"/>
              <a:gd name="connsiteX1429" fmla="*/ 1151844 w 11344648"/>
              <a:gd name="connsiteY1429" fmla="*/ 256911 h 4394715"/>
              <a:gd name="connsiteX1430" fmla="*/ 1149905 w 11344648"/>
              <a:gd name="connsiteY1430" fmla="*/ 263479 h 4394715"/>
              <a:gd name="connsiteX1431" fmla="*/ 1153554 w 11344648"/>
              <a:gd name="connsiteY1431" fmla="*/ 259161 h 4394715"/>
              <a:gd name="connsiteX1432" fmla="*/ 1151844 w 11344648"/>
              <a:gd name="connsiteY1432" fmla="*/ 256911 h 4394715"/>
              <a:gd name="connsiteX1433" fmla="*/ 1154526 w 11344648"/>
              <a:gd name="connsiteY1433" fmla="*/ 247829 h 4394715"/>
              <a:gd name="connsiteX1434" fmla="*/ 1165585 w 11344648"/>
              <a:gd name="connsiteY1434" fmla="*/ 206593 h 4394715"/>
              <a:gd name="connsiteX1435" fmla="*/ 1192667 w 11344648"/>
              <a:gd name="connsiteY1435" fmla="*/ 331093 h 4394715"/>
              <a:gd name="connsiteX1436" fmla="*/ 1192826 w 11344648"/>
              <a:gd name="connsiteY1436" fmla="*/ 352030 h 4394715"/>
              <a:gd name="connsiteX1437" fmla="*/ 1199567 w 11344648"/>
              <a:gd name="connsiteY1437" fmla="*/ 370788 h 4394715"/>
              <a:gd name="connsiteX1438" fmla="*/ 1212850 w 11344648"/>
              <a:gd name="connsiteY1438" fmla="*/ 431914 h 4394715"/>
              <a:gd name="connsiteX1439" fmla="*/ 1247684 w 11344648"/>
              <a:gd name="connsiteY1439" fmla="*/ 396578 h 4394715"/>
              <a:gd name="connsiteX1440" fmla="*/ 1266801 w 11344648"/>
              <a:gd name="connsiteY1440" fmla="*/ 391217 h 4394715"/>
              <a:gd name="connsiteX1441" fmla="*/ 1283827 w 11344648"/>
              <a:gd name="connsiteY1441" fmla="*/ 422453 h 4394715"/>
              <a:gd name="connsiteX1442" fmla="*/ 1299355 w 11344648"/>
              <a:gd name="connsiteY1442" fmla="*/ 465645 h 4394715"/>
              <a:gd name="connsiteX1443" fmla="*/ 1307433 w 11344648"/>
              <a:gd name="connsiteY1443" fmla="*/ 476787 h 4394715"/>
              <a:gd name="connsiteX1444" fmla="*/ 1319315 w 11344648"/>
              <a:gd name="connsiteY1444" fmla="*/ 465504 h 4394715"/>
              <a:gd name="connsiteX1445" fmla="*/ 1323182 w 11344648"/>
              <a:gd name="connsiteY1445" fmla="*/ 450546 h 4394715"/>
              <a:gd name="connsiteX1446" fmla="*/ 1349382 w 11344648"/>
              <a:gd name="connsiteY1446" fmla="*/ 336881 h 4394715"/>
              <a:gd name="connsiteX1447" fmla="*/ 1388270 w 11344648"/>
              <a:gd name="connsiteY1447" fmla="*/ 308982 h 4394715"/>
              <a:gd name="connsiteX1448" fmla="*/ 1408948 w 11344648"/>
              <a:gd name="connsiteY1448" fmla="*/ 299130 h 4394715"/>
              <a:gd name="connsiteX1449" fmla="*/ 1412877 w 11344648"/>
              <a:gd name="connsiteY1449" fmla="*/ 291636 h 4394715"/>
              <a:gd name="connsiteX1450" fmla="*/ 1448741 w 11344648"/>
              <a:gd name="connsiteY1450" fmla="*/ 283917 h 4394715"/>
              <a:gd name="connsiteX1451" fmla="*/ 1452169 w 11344648"/>
              <a:gd name="connsiteY1451" fmla="*/ 312263 h 4394715"/>
              <a:gd name="connsiteX1452" fmla="*/ 1437134 w 11344648"/>
              <a:gd name="connsiteY1452" fmla="*/ 424357 h 4394715"/>
              <a:gd name="connsiteX1453" fmla="*/ 1452445 w 11344648"/>
              <a:gd name="connsiteY1453" fmla="*/ 441420 h 4394715"/>
              <a:gd name="connsiteX1454" fmla="*/ 1467508 w 11344648"/>
              <a:gd name="connsiteY1454" fmla="*/ 428622 h 4394715"/>
              <a:gd name="connsiteX1455" fmla="*/ 1484692 w 11344648"/>
              <a:gd name="connsiteY1455" fmla="*/ 382959 h 4394715"/>
              <a:gd name="connsiteX1456" fmla="*/ 1503778 w 11344648"/>
              <a:gd name="connsiteY1456" fmla="*/ 373865 h 4394715"/>
              <a:gd name="connsiteX1457" fmla="*/ 1499132 w 11344648"/>
              <a:gd name="connsiteY1457" fmla="*/ 391069 h 4394715"/>
              <a:gd name="connsiteX1458" fmla="*/ 1492831 w 11344648"/>
              <a:gd name="connsiteY1458" fmla="*/ 401566 h 4394715"/>
              <a:gd name="connsiteX1459" fmla="*/ 1516999 w 11344648"/>
              <a:gd name="connsiteY1459" fmla="*/ 427526 h 4394715"/>
              <a:gd name="connsiteX1460" fmla="*/ 1529847 w 11344648"/>
              <a:gd name="connsiteY1460" fmla="*/ 436394 h 4394715"/>
              <a:gd name="connsiteX1461" fmla="*/ 1527412 w 11344648"/>
              <a:gd name="connsiteY1461" fmla="*/ 527493 h 4394715"/>
              <a:gd name="connsiteX1462" fmla="*/ 1502647 w 11344648"/>
              <a:gd name="connsiteY1462" fmla="*/ 621738 h 4394715"/>
              <a:gd name="connsiteX1463" fmla="*/ 1485958 w 11344648"/>
              <a:gd name="connsiteY1463" fmla="*/ 727123 h 4394715"/>
              <a:gd name="connsiteX1464" fmla="*/ 1481280 w 11344648"/>
              <a:gd name="connsiteY1464" fmla="*/ 740595 h 4394715"/>
              <a:gd name="connsiteX1465" fmla="*/ 1433062 w 11344648"/>
              <a:gd name="connsiteY1465" fmla="*/ 894730 h 4394715"/>
              <a:gd name="connsiteX1466" fmla="*/ 1431299 w 11344648"/>
              <a:gd name="connsiteY1466" fmla="*/ 910794 h 4394715"/>
              <a:gd name="connsiteX1467" fmla="*/ 1432368 w 11344648"/>
              <a:gd name="connsiteY1467" fmla="*/ 911934 h 4394715"/>
              <a:gd name="connsiteX1468" fmla="*/ 1456690 w 11344648"/>
              <a:gd name="connsiteY1468" fmla="*/ 889354 h 4394715"/>
              <a:gd name="connsiteX1469" fmla="*/ 1462401 w 11344648"/>
              <a:gd name="connsiteY1469" fmla="*/ 872366 h 4394715"/>
              <a:gd name="connsiteX1470" fmla="*/ 1479758 w 11344648"/>
              <a:gd name="connsiteY1470" fmla="*/ 800561 h 4394715"/>
              <a:gd name="connsiteX1471" fmla="*/ 1504305 w 11344648"/>
              <a:gd name="connsiteY1471" fmla="*/ 767929 h 4394715"/>
              <a:gd name="connsiteX1472" fmla="*/ 1509985 w 11344648"/>
              <a:gd name="connsiteY1472" fmla="*/ 764516 h 4394715"/>
              <a:gd name="connsiteX1473" fmla="*/ 1512830 w 11344648"/>
              <a:gd name="connsiteY1473" fmla="*/ 750708 h 4394715"/>
              <a:gd name="connsiteX1474" fmla="*/ 1548860 w 11344648"/>
              <a:gd name="connsiteY1474" fmla="*/ 661845 h 4394715"/>
              <a:gd name="connsiteX1475" fmla="*/ 1561058 w 11344648"/>
              <a:gd name="connsiteY1475" fmla="*/ 676644 h 4394715"/>
              <a:gd name="connsiteX1476" fmla="*/ 1601478 w 11344648"/>
              <a:gd name="connsiteY1476" fmla="*/ 521718 h 4394715"/>
              <a:gd name="connsiteX1477" fmla="*/ 1653652 w 11344648"/>
              <a:gd name="connsiteY1477" fmla="*/ 350459 h 4394715"/>
              <a:gd name="connsiteX1478" fmla="*/ 1676398 w 11344648"/>
              <a:gd name="connsiteY1478" fmla="*/ 357658 h 4394715"/>
              <a:gd name="connsiteX1479" fmla="*/ 1688153 w 11344648"/>
              <a:gd name="connsiteY1479" fmla="*/ 341325 h 4394715"/>
              <a:gd name="connsiteX1480" fmla="*/ 1691012 w 11344648"/>
              <a:gd name="connsiteY1480" fmla="*/ 354990 h 4394715"/>
              <a:gd name="connsiteX1481" fmla="*/ 1689804 w 11344648"/>
              <a:gd name="connsiteY1481" fmla="*/ 363723 h 4394715"/>
              <a:gd name="connsiteX1482" fmla="*/ 1691455 w 11344648"/>
              <a:gd name="connsiteY1482" fmla="*/ 386121 h 4394715"/>
              <a:gd name="connsiteX1483" fmla="*/ 1682115 w 11344648"/>
              <a:gd name="connsiteY1483" fmla="*/ 384989 h 4394715"/>
              <a:gd name="connsiteX1484" fmla="*/ 1675633 w 11344648"/>
              <a:gd name="connsiteY1484" fmla="*/ 397522 h 4394715"/>
              <a:gd name="connsiteX1485" fmla="*/ 1672775 w 11344648"/>
              <a:gd name="connsiteY1485" fmla="*/ 383857 h 4394715"/>
              <a:gd name="connsiteX1486" fmla="*/ 1673983 w 11344648"/>
              <a:gd name="connsiteY1486" fmla="*/ 375123 h 4394715"/>
              <a:gd name="connsiteX1487" fmla="*/ 1646084 w 11344648"/>
              <a:gd name="connsiteY1487" fmla="*/ 473852 h 4394715"/>
              <a:gd name="connsiteX1488" fmla="*/ 1601599 w 11344648"/>
              <a:gd name="connsiteY1488" fmla="*/ 623844 h 4394715"/>
              <a:gd name="connsiteX1489" fmla="*/ 1571606 w 11344648"/>
              <a:gd name="connsiteY1489" fmla="*/ 669043 h 4394715"/>
              <a:gd name="connsiteX1490" fmla="*/ 1572492 w 11344648"/>
              <a:gd name="connsiteY1490" fmla="*/ 731306 h 4394715"/>
              <a:gd name="connsiteX1491" fmla="*/ 1557390 w 11344648"/>
              <a:gd name="connsiteY1491" fmla="*/ 761107 h 4394715"/>
              <a:gd name="connsiteX1492" fmla="*/ 1557272 w 11344648"/>
              <a:gd name="connsiteY1492" fmla="*/ 761450 h 4394715"/>
              <a:gd name="connsiteX1493" fmla="*/ 1558396 w 11344648"/>
              <a:gd name="connsiteY1493" fmla="*/ 761824 h 4394715"/>
              <a:gd name="connsiteX1494" fmla="*/ 1589105 w 11344648"/>
              <a:gd name="connsiteY1494" fmla="*/ 697651 h 4394715"/>
              <a:gd name="connsiteX1495" fmla="*/ 1625455 w 11344648"/>
              <a:gd name="connsiteY1495" fmla="*/ 604445 h 4394715"/>
              <a:gd name="connsiteX1496" fmla="*/ 1679939 w 11344648"/>
              <a:gd name="connsiteY1496" fmla="*/ 531642 h 4394715"/>
              <a:gd name="connsiteX1497" fmla="*/ 1692569 w 11344648"/>
              <a:gd name="connsiteY1497" fmla="*/ 514381 h 4394715"/>
              <a:gd name="connsiteX1498" fmla="*/ 1734984 w 11344648"/>
              <a:gd name="connsiteY1498" fmla="*/ 430466 h 4394715"/>
              <a:gd name="connsiteX1499" fmla="*/ 1767263 w 11344648"/>
              <a:gd name="connsiteY1499" fmla="*/ 375736 h 4394715"/>
              <a:gd name="connsiteX1500" fmla="*/ 1791058 w 11344648"/>
              <a:gd name="connsiteY1500" fmla="*/ 356904 h 4394715"/>
              <a:gd name="connsiteX1501" fmla="*/ 1811172 w 11344648"/>
              <a:gd name="connsiteY1501" fmla="*/ 375427 h 4394715"/>
              <a:gd name="connsiteX1502" fmla="*/ 1808736 w 11344648"/>
              <a:gd name="connsiteY1502" fmla="*/ 466526 h 4394715"/>
              <a:gd name="connsiteX1503" fmla="*/ 1863219 w 11344648"/>
              <a:gd name="connsiteY1503" fmla="*/ 393723 h 4394715"/>
              <a:gd name="connsiteX1504" fmla="*/ 1874291 w 11344648"/>
              <a:gd name="connsiteY1504" fmla="*/ 380953 h 4394715"/>
              <a:gd name="connsiteX1505" fmla="*/ 1882368 w 11344648"/>
              <a:gd name="connsiteY1505" fmla="*/ 392094 h 4394715"/>
              <a:gd name="connsiteX1506" fmla="*/ 1899208 w 11344648"/>
              <a:gd name="connsiteY1506" fmla="*/ 400935 h 4394715"/>
              <a:gd name="connsiteX1507" fmla="*/ 1906256 w 11344648"/>
              <a:gd name="connsiteY1507" fmla="*/ 384460 h 4394715"/>
              <a:gd name="connsiteX1508" fmla="*/ 1915643 w 11344648"/>
              <a:gd name="connsiteY1508" fmla="*/ 361250 h 4394715"/>
              <a:gd name="connsiteX1509" fmla="*/ 1949979 w 11344648"/>
              <a:gd name="connsiteY1509" fmla="*/ 361754 h 4394715"/>
              <a:gd name="connsiteX1510" fmla="*/ 1933387 w 11344648"/>
              <a:gd name="connsiteY1510" fmla="*/ 382776 h 4394715"/>
              <a:gd name="connsiteX1511" fmla="*/ 1924655 w 11344648"/>
              <a:gd name="connsiteY1511" fmla="*/ 388810 h 4394715"/>
              <a:gd name="connsiteX1512" fmla="*/ 1944613 w 11344648"/>
              <a:gd name="connsiteY1512" fmla="*/ 388669 h 4394715"/>
              <a:gd name="connsiteX1513" fmla="*/ 1956712 w 11344648"/>
              <a:gd name="connsiteY1513" fmla="*/ 403515 h 4394715"/>
              <a:gd name="connsiteX1514" fmla="*/ 1956751 w 11344648"/>
              <a:gd name="connsiteY1514" fmla="*/ 408175 h 4394715"/>
              <a:gd name="connsiteX1515" fmla="*/ 1964224 w 11344648"/>
              <a:gd name="connsiteY1515" fmla="*/ 389834 h 4394715"/>
              <a:gd name="connsiteX1516" fmla="*/ 1982754 w 11344648"/>
              <a:gd name="connsiteY1516" fmla="*/ 378064 h 4394715"/>
              <a:gd name="connsiteX1517" fmla="*/ 2033971 w 11344648"/>
              <a:gd name="connsiteY1517" fmla="*/ 412172 h 4394715"/>
              <a:gd name="connsiteX1518" fmla="*/ 2047218 w 11344648"/>
              <a:gd name="connsiteY1518" fmla="*/ 543756 h 4394715"/>
              <a:gd name="connsiteX1519" fmla="*/ 2030731 w 11344648"/>
              <a:gd name="connsiteY1519" fmla="*/ 564294 h 4394715"/>
              <a:gd name="connsiteX1520" fmla="*/ 2017114 w 11344648"/>
              <a:gd name="connsiteY1520" fmla="*/ 544233 h 4394715"/>
              <a:gd name="connsiteX1521" fmla="*/ 2011843 w 11344648"/>
              <a:gd name="connsiteY1521" fmla="*/ 519535 h 4394715"/>
              <a:gd name="connsiteX1522" fmla="*/ 2001581 w 11344648"/>
              <a:gd name="connsiteY1522" fmla="*/ 551450 h 4394715"/>
              <a:gd name="connsiteX1523" fmla="*/ 2001862 w 11344648"/>
              <a:gd name="connsiteY1523" fmla="*/ 552512 h 4394715"/>
              <a:gd name="connsiteX1524" fmla="*/ 2005198 w 11344648"/>
              <a:gd name="connsiteY1524" fmla="*/ 569660 h 4394715"/>
              <a:gd name="connsiteX1525" fmla="*/ 2003927 w 11344648"/>
              <a:gd name="connsiteY1525" fmla="*/ 596732 h 4394715"/>
              <a:gd name="connsiteX1526" fmla="*/ 2008547 w 11344648"/>
              <a:gd name="connsiteY1526" fmla="*/ 603964 h 4394715"/>
              <a:gd name="connsiteX1527" fmla="*/ 2008570 w 11344648"/>
              <a:gd name="connsiteY1527" fmla="*/ 603929 h 4394715"/>
              <a:gd name="connsiteX1528" fmla="*/ 2010018 w 11344648"/>
              <a:gd name="connsiteY1528" fmla="*/ 584334 h 4394715"/>
              <a:gd name="connsiteX1529" fmla="*/ 2020057 w 11344648"/>
              <a:gd name="connsiteY1529" fmla="*/ 573474 h 4394715"/>
              <a:gd name="connsiteX1530" fmla="*/ 2038856 w 11344648"/>
              <a:gd name="connsiteY1530" fmla="*/ 580498 h 4394715"/>
              <a:gd name="connsiteX1531" fmla="*/ 2033042 w 11344648"/>
              <a:gd name="connsiteY1531" fmla="*/ 591855 h 4394715"/>
              <a:gd name="connsiteX1532" fmla="*/ 2031554 w 11344648"/>
              <a:gd name="connsiteY1532" fmla="*/ 609337 h 4394715"/>
              <a:gd name="connsiteX1533" fmla="*/ 2047910 w 11344648"/>
              <a:gd name="connsiteY1533" fmla="*/ 647377 h 4394715"/>
              <a:gd name="connsiteX1534" fmla="*/ 2047830 w 11344648"/>
              <a:gd name="connsiteY1534" fmla="*/ 647845 h 4394715"/>
              <a:gd name="connsiteX1535" fmla="*/ 2053389 w 11344648"/>
              <a:gd name="connsiteY1535" fmla="*/ 652096 h 4394715"/>
              <a:gd name="connsiteX1536" fmla="*/ 2051507 w 11344648"/>
              <a:gd name="connsiteY1536" fmla="*/ 665641 h 4394715"/>
              <a:gd name="connsiteX1537" fmla="*/ 2057211 w 11344648"/>
              <a:gd name="connsiteY1537" fmla="*/ 679786 h 4394715"/>
              <a:gd name="connsiteX1538" fmla="*/ 2062826 w 11344648"/>
              <a:gd name="connsiteY1538" fmla="*/ 682733 h 4394715"/>
              <a:gd name="connsiteX1539" fmla="*/ 2063941 w 11344648"/>
              <a:gd name="connsiteY1539" fmla="*/ 701978 h 4394715"/>
              <a:gd name="connsiteX1540" fmla="*/ 2065208 w 11344648"/>
              <a:gd name="connsiteY1540" fmla="*/ 703989 h 4394715"/>
              <a:gd name="connsiteX1541" fmla="*/ 2069433 w 11344648"/>
              <a:gd name="connsiteY1541" fmla="*/ 704485 h 4394715"/>
              <a:gd name="connsiteX1542" fmla="*/ 2064266 w 11344648"/>
              <a:gd name="connsiteY1542" fmla="*/ 685417 h 4394715"/>
              <a:gd name="connsiteX1543" fmla="*/ 2069448 w 11344648"/>
              <a:gd name="connsiteY1543" fmla="*/ 672382 h 4394715"/>
              <a:gd name="connsiteX1544" fmla="*/ 2079797 w 11344648"/>
              <a:gd name="connsiteY1544" fmla="*/ 678413 h 4394715"/>
              <a:gd name="connsiteX1545" fmla="*/ 2096667 w 11344648"/>
              <a:gd name="connsiteY1545" fmla="*/ 744605 h 4394715"/>
              <a:gd name="connsiteX1546" fmla="*/ 2129435 w 11344648"/>
              <a:gd name="connsiteY1546" fmla="*/ 692270 h 4394715"/>
              <a:gd name="connsiteX1547" fmla="*/ 2129231 w 11344648"/>
              <a:gd name="connsiteY1547" fmla="*/ 681010 h 4394715"/>
              <a:gd name="connsiteX1548" fmla="*/ 2132529 w 11344648"/>
              <a:gd name="connsiteY1548" fmla="*/ 630830 h 4394715"/>
              <a:gd name="connsiteX1549" fmla="*/ 2186438 w 11344648"/>
              <a:gd name="connsiteY1549" fmla="*/ 548873 h 4394715"/>
              <a:gd name="connsiteX1550" fmla="*/ 2215910 w 11344648"/>
              <a:gd name="connsiteY1550" fmla="*/ 546716 h 4394715"/>
              <a:gd name="connsiteX1551" fmla="*/ 2259720 w 11344648"/>
              <a:gd name="connsiteY1551" fmla="*/ 604032 h 4394715"/>
              <a:gd name="connsiteX1552" fmla="*/ 2286645 w 11344648"/>
              <a:gd name="connsiteY1552" fmla="*/ 627262 h 4394715"/>
              <a:gd name="connsiteX1553" fmla="*/ 2305429 w 11344648"/>
              <a:gd name="connsiteY1553" fmla="*/ 666391 h 4394715"/>
              <a:gd name="connsiteX1554" fmla="*/ 2313864 w 11344648"/>
              <a:gd name="connsiteY1554" fmla="*/ 699485 h 4394715"/>
              <a:gd name="connsiteX1555" fmla="*/ 2348416 w 11344648"/>
              <a:gd name="connsiteY1555" fmla="*/ 678663 h 4394715"/>
              <a:gd name="connsiteX1556" fmla="*/ 2410671 w 11344648"/>
              <a:gd name="connsiteY1556" fmla="*/ 592068 h 4394715"/>
              <a:gd name="connsiteX1557" fmla="*/ 2434755 w 11344648"/>
              <a:gd name="connsiteY1557" fmla="*/ 591686 h 4394715"/>
              <a:gd name="connsiteX1558" fmla="*/ 2445736 w 11344648"/>
              <a:gd name="connsiteY1558" fmla="*/ 599397 h 4394715"/>
              <a:gd name="connsiteX1559" fmla="*/ 2467053 w 11344648"/>
              <a:gd name="connsiteY1559" fmla="*/ 645244 h 4394715"/>
              <a:gd name="connsiteX1560" fmla="*/ 2404488 w 11344648"/>
              <a:gd name="connsiteY1560" fmla="*/ 714948 h 4394715"/>
              <a:gd name="connsiteX1561" fmla="*/ 2399410 w 11344648"/>
              <a:gd name="connsiteY1561" fmla="*/ 733615 h 4394715"/>
              <a:gd name="connsiteX1562" fmla="*/ 2373309 w 11344648"/>
              <a:gd name="connsiteY1562" fmla="*/ 755430 h 4394715"/>
              <a:gd name="connsiteX1563" fmla="*/ 2358940 w 11344648"/>
              <a:gd name="connsiteY1563" fmla="*/ 760163 h 4394715"/>
              <a:gd name="connsiteX1564" fmla="*/ 2365168 w 11344648"/>
              <a:gd name="connsiteY1564" fmla="*/ 771329 h 4394715"/>
              <a:gd name="connsiteX1565" fmla="*/ 2369069 w 11344648"/>
              <a:gd name="connsiteY1565" fmla="*/ 787038 h 4394715"/>
              <a:gd name="connsiteX1566" fmla="*/ 2378358 w 11344648"/>
              <a:gd name="connsiteY1566" fmla="*/ 800972 h 4394715"/>
              <a:gd name="connsiteX1567" fmla="*/ 2359750 w 11344648"/>
              <a:gd name="connsiteY1567" fmla="*/ 837312 h 4394715"/>
              <a:gd name="connsiteX1568" fmla="*/ 2366182 w 11344648"/>
              <a:gd name="connsiteY1568" fmla="*/ 859739 h 4394715"/>
              <a:gd name="connsiteX1569" fmla="*/ 2402206 w 11344648"/>
              <a:gd name="connsiteY1569" fmla="*/ 853537 h 4394715"/>
              <a:gd name="connsiteX1570" fmla="*/ 2432223 w 11344648"/>
              <a:gd name="connsiteY1570" fmla="*/ 815325 h 4394715"/>
              <a:gd name="connsiteX1571" fmla="*/ 2468276 w 11344648"/>
              <a:gd name="connsiteY1571" fmla="*/ 744915 h 4394715"/>
              <a:gd name="connsiteX1572" fmla="*/ 2519123 w 11344648"/>
              <a:gd name="connsiteY1572" fmla="*/ 660190 h 4394715"/>
              <a:gd name="connsiteX1573" fmla="*/ 2534021 w 11344648"/>
              <a:gd name="connsiteY1573" fmla="*/ 651505 h 4394715"/>
              <a:gd name="connsiteX1574" fmla="*/ 2542691 w 11344648"/>
              <a:gd name="connsiteY1574" fmla="*/ 631655 h 4394715"/>
              <a:gd name="connsiteX1575" fmla="*/ 2546077 w 11344648"/>
              <a:gd name="connsiteY1575" fmla="*/ 619210 h 4394715"/>
              <a:gd name="connsiteX1576" fmla="*/ 2601783 w 11344648"/>
              <a:gd name="connsiteY1576" fmla="*/ 536661 h 4394715"/>
              <a:gd name="connsiteX1577" fmla="*/ 2677258 w 11344648"/>
              <a:gd name="connsiteY1577" fmla="*/ 415500 h 4394715"/>
              <a:gd name="connsiteX1578" fmla="*/ 2692584 w 11344648"/>
              <a:gd name="connsiteY1578" fmla="*/ 397234 h 4394715"/>
              <a:gd name="connsiteX1579" fmla="*/ 2716977 w 11344648"/>
              <a:gd name="connsiteY1579" fmla="*/ 413743 h 4394715"/>
              <a:gd name="connsiteX1580" fmla="*/ 2743784 w 11344648"/>
              <a:gd name="connsiteY1580" fmla="*/ 463446 h 4394715"/>
              <a:gd name="connsiteX1581" fmla="*/ 2731403 w 11344648"/>
              <a:gd name="connsiteY1581" fmla="*/ 510953 h 4394715"/>
              <a:gd name="connsiteX1582" fmla="*/ 2720200 w 11344648"/>
              <a:gd name="connsiteY1582" fmla="*/ 524084 h 4394715"/>
              <a:gd name="connsiteX1583" fmla="*/ 2690714 w 11344648"/>
              <a:gd name="connsiteY1583" fmla="*/ 558344 h 4394715"/>
              <a:gd name="connsiteX1584" fmla="*/ 2697146 w 11344648"/>
              <a:gd name="connsiteY1584" fmla="*/ 580771 h 4394715"/>
              <a:gd name="connsiteX1585" fmla="*/ 2703374 w 11344648"/>
              <a:gd name="connsiteY1585" fmla="*/ 591938 h 4394715"/>
              <a:gd name="connsiteX1586" fmla="*/ 2688373 w 11344648"/>
              <a:gd name="connsiteY1586" fmla="*/ 594990 h 4394715"/>
              <a:gd name="connsiteX1587" fmla="*/ 2664598 w 11344648"/>
              <a:gd name="connsiteY1587" fmla="*/ 612265 h 4394715"/>
              <a:gd name="connsiteX1588" fmla="*/ 2636348 w 11344648"/>
              <a:gd name="connsiteY1588" fmla="*/ 714090 h 4394715"/>
              <a:gd name="connsiteX1589" fmla="*/ 2629355 w 11344648"/>
              <a:gd name="connsiteY1589" fmla="*/ 759822 h 4394715"/>
              <a:gd name="connsiteX1590" fmla="*/ 2636112 w 11344648"/>
              <a:gd name="connsiteY1590" fmla="*/ 767038 h 4394715"/>
              <a:gd name="connsiteX1591" fmla="*/ 2658930 w 11344648"/>
              <a:gd name="connsiteY1591" fmla="*/ 763297 h 4394715"/>
              <a:gd name="connsiteX1592" fmla="*/ 2663479 w 11344648"/>
              <a:gd name="connsiteY1592" fmla="*/ 748580 h 4394715"/>
              <a:gd name="connsiteX1593" fmla="*/ 2666026 w 11344648"/>
              <a:gd name="connsiteY1593" fmla="*/ 723196 h 4394715"/>
              <a:gd name="connsiteX1594" fmla="*/ 2718139 w 11344648"/>
              <a:gd name="connsiteY1594" fmla="*/ 641830 h 4394715"/>
              <a:gd name="connsiteX1595" fmla="*/ 2736629 w 11344648"/>
              <a:gd name="connsiteY1595" fmla="*/ 631961 h 4394715"/>
              <a:gd name="connsiteX1596" fmla="*/ 2765159 w 11344648"/>
              <a:gd name="connsiteY1596" fmla="*/ 611234 h 4394715"/>
              <a:gd name="connsiteX1597" fmla="*/ 2807100 w 11344648"/>
              <a:gd name="connsiteY1597" fmla="*/ 599305 h 4394715"/>
              <a:gd name="connsiteX1598" fmla="*/ 2819673 w 11344648"/>
              <a:gd name="connsiteY1598" fmla="*/ 595163 h 4394715"/>
              <a:gd name="connsiteX1599" fmla="*/ 2855930 w 11344648"/>
              <a:gd name="connsiteY1599" fmla="*/ 536015 h 4394715"/>
              <a:gd name="connsiteX1600" fmla="*/ 2924120 w 11344648"/>
              <a:gd name="connsiteY1600" fmla="*/ 411589 h 4394715"/>
              <a:gd name="connsiteX1601" fmla="*/ 2977396 w 11344648"/>
              <a:gd name="connsiteY1601" fmla="*/ 327951 h 4394715"/>
              <a:gd name="connsiteX1602" fmla="*/ 2984168 w 11344648"/>
              <a:gd name="connsiteY1602" fmla="*/ 303062 h 4394715"/>
              <a:gd name="connsiteX1603" fmla="*/ 3004778 w 11344648"/>
              <a:gd name="connsiteY1603" fmla="*/ 277391 h 4394715"/>
              <a:gd name="connsiteX1604" fmla="*/ 3013022 w 11344648"/>
              <a:gd name="connsiteY1604" fmla="*/ 267123 h 4394715"/>
              <a:gd name="connsiteX1605" fmla="*/ 3021178 w 11344648"/>
              <a:gd name="connsiteY1605" fmla="*/ 219120 h 4394715"/>
              <a:gd name="connsiteX1606" fmla="*/ 3039890 w 11344648"/>
              <a:gd name="connsiteY1606" fmla="*/ 188410 h 4394715"/>
              <a:gd name="connsiteX1607" fmla="*/ 3057599 w 11344648"/>
              <a:gd name="connsiteY1607" fmla="*/ 177146 h 4394715"/>
              <a:gd name="connsiteX1608" fmla="*/ 3071260 w 11344648"/>
              <a:gd name="connsiteY1608" fmla="*/ 191292 h 4394715"/>
              <a:gd name="connsiteX1609" fmla="*/ 3081078 w 11344648"/>
              <a:gd name="connsiteY1609" fmla="*/ 201274 h 4394715"/>
              <a:gd name="connsiteX1610" fmla="*/ 3113067 w 11344648"/>
              <a:gd name="connsiteY1610" fmla="*/ 237939 h 4394715"/>
              <a:gd name="connsiteX1611" fmla="*/ 3071611 w 11344648"/>
              <a:gd name="connsiteY1611" fmla="*/ 342230 h 4394715"/>
              <a:gd name="connsiteX1612" fmla="*/ 3057024 w 11344648"/>
              <a:gd name="connsiteY1612" fmla="*/ 367805 h 4394715"/>
              <a:gd name="connsiteX1613" fmla="*/ 3017777 w 11344648"/>
              <a:gd name="connsiteY1613" fmla="*/ 494026 h 4394715"/>
              <a:gd name="connsiteX1614" fmla="*/ 3017747 w 11344648"/>
              <a:gd name="connsiteY1614" fmla="*/ 558234 h 4394715"/>
              <a:gd name="connsiteX1615" fmla="*/ 3015833 w 11344648"/>
              <a:gd name="connsiteY1615" fmla="*/ 585298 h 4394715"/>
              <a:gd name="connsiteX1616" fmla="*/ 3017202 w 11344648"/>
              <a:gd name="connsiteY1616" fmla="*/ 594287 h 4394715"/>
              <a:gd name="connsiteX1617" fmla="*/ 3026182 w 11344648"/>
              <a:gd name="connsiteY1617" fmla="*/ 591329 h 4394715"/>
              <a:gd name="connsiteX1618" fmla="*/ 3070581 w 11344648"/>
              <a:gd name="connsiteY1618" fmla="*/ 516280 h 4394715"/>
              <a:gd name="connsiteX1619" fmla="*/ 3111728 w 11344648"/>
              <a:gd name="connsiteY1619" fmla="*/ 395099 h 4394715"/>
              <a:gd name="connsiteX1620" fmla="*/ 3113420 w 11344648"/>
              <a:gd name="connsiteY1620" fmla="*/ 388877 h 4394715"/>
              <a:gd name="connsiteX1621" fmla="*/ 3137725 w 11344648"/>
              <a:gd name="connsiteY1621" fmla="*/ 367654 h 4394715"/>
              <a:gd name="connsiteX1622" fmla="*/ 3150916 w 11344648"/>
              <a:gd name="connsiteY1622" fmla="*/ 397295 h 4394715"/>
              <a:gd name="connsiteX1623" fmla="*/ 3140331 w 11344648"/>
              <a:gd name="connsiteY1623" fmla="*/ 444210 h 4394715"/>
              <a:gd name="connsiteX1624" fmla="*/ 3110387 w 11344648"/>
              <a:gd name="connsiteY1624" fmla="*/ 552258 h 4394715"/>
              <a:gd name="connsiteX1625" fmla="*/ 3120619 w 11344648"/>
              <a:gd name="connsiteY1625" fmla="*/ 584764 h 4394715"/>
              <a:gd name="connsiteX1626" fmla="*/ 3146910 w 11344648"/>
              <a:gd name="connsiteY1626" fmla="*/ 606313 h 4394715"/>
              <a:gd name="connsiteX1627" fmla="*/ 3158732 w 11344648"/>
              <a:gd name="connsiteY1627" fmla="*/ 626966 h 4394715"/>
              <a:gd name="connsiteX1628" fmla="*/ 3144466 w 11344648"/>
              <a:gd name="connsiteY1628" fmla="*/ 637330 h 4394715"/>
              <a:gd name="connsiteX1629" fmla="*/ 3127669 w 11344648"/>
              <a:gd name="connsiteY1629" fmla="*/ 640975 h 4394715"/>
              <a:gd name="connsiteX1630" fmla="*/ 3132528 w 11344648"/>
              <a:gd name="connsiteY1630" fmla="*/ 643150 h 4394715"/>
              <a:gd name="connsiteX1631" fmla="*/ 3146660 w 11344648"/>
              <a:gd name="connsiteY1631" fmla="*/ 691363 h 4394715"/>
              <a:gd name="connsiteX1632" fmla="*/ 3124151 w 11344648"/>
              <a:gd name="connsiteY1632" fmla="*/ 711997 h 4394715"/>
              <a:gd name="connsiteX1633" fmla="*/ 3127463 w 11344648"/>
              <a:gd name="connsiteY1633" fmla="*/ 744892 h 4394715"/>
              <a:gd name="connsiteX1634" fmla="*/ 3133700 w 11344648"/>
              <a:gd name="connsiteY1634" fmla="*/ 767199 h 4394715"/>
              <a:gd name="connsiteX1635" fmla="*/ 3136902 w 11344648"/>
              <a:gd name="connsiteY1635" fmla="*/ 755272 h 4394715"/>
              <a:gd name="connsiteX1636" fmla="*/ 3156734 w 11344648"/>
              <a:gd name="connsiteY1636" fmla="*/ 705137 h 4394715"/>
              <a:gd name="connsiteX1637" fmla="*/ 3166868 w 11344648"/>
              <a:gd name="connsiteY1637" fmla="*/ 650614 h 4394715"/>
              <a:gd name="connsiteX1638" fmla="*/ 3193957 w 11344648"/>
              <a:gd name="connsiteY1638" fmla="*/ 597951 h 4394715"/>
              <a:gd name="connsiteX1639" fmla="*/ 3254503 w 11344648"/>
              <a:gd name="connsiteY1639" fmla="*/ 494561 h 4394715"/>
              <a:gd name="connsiteX1640" fmla="*/ 3310044 w 11344648"/>
              <a:gd name="connsiteY1640" fmla="*/ 425858 h 4394715"/>
              <a:gd name="connsiteX1641" fmla="*/ 3368435 w 11344648"/>
              <a:gd name="connsiteY1641" fmla="*/ 445246 h 4394715"/>
              <a:gd name="connsiteX1642" fmla="*/ 3403460 w 11344648"/>
              <a:gd name="connsiteY1642" fmla="*/ 455890 h 4394715"/>
              <a:gd name="connsiteX1643" fmla="*/ 3399408 w 11344648"/>
              <a:gd name="connsiteY1643" fmla="*/ 477699 h 4394715"/>
              <a:gd name="connsiteX1644" fmla="*/ 3398457 w 11344648"/>
              <a:gd name="connsiteY1644" fmla="*/ 490574 h 4394715"/>
              <a:gd name="connsiteX1645" fmla="*/ 3436043 w 11344648"/>
              <a:gd name="connsiteY1645" fmla="*/ 554660 h 4394715"/>
              <a:gd name="connsiteX1646" fmla="*/ 3445679 w 11344648"/>
              <a:gd name="connsiteY1646" fmla="*/ 567464 h 4394715"/>
              <a:gd name="connsiteX1647" fmla="*/ 3474132 w 11344648"/>
              <a:gd name="connsiteY1647" fmla="*/ 551422 h 4394715"/>
              <a:gd name="connsiteX1648" fmla="*/ 3518047 w 11344648"/>
              <a:gd name="connsiteY1648" fmla="*/ 612493 h 4394715"/>
              <a:gd name="connsiteX1649" fmla="*/ 3513660 w 11344648"/>
              <a:gd name="connsiteY1649" fmla="*/ 721426 h 4394715"/>
              <a:gd name="connsiteX1650" fmla="*/ 3523377 w 11344648"/>
              <a:gd name="connsiteY1650" fmla="*/ 744128 h 4394715"/>
              <a:gd name="connsiteX1651" fmla="*/ 3555012 w 11344648"/>
              <a:gd name="connsiteY1651" fmla="*/ 729054 h 4394715"/>
              <a:gd name="connsiteX1652" fmla="*/ 3568372 w 11344648"/>
              <a:gd name="connsiteY1652" fmla="*/ 680448 h 4394715"/>
              <a:gd name="connsiteX1653" fmla="*/ 3592941 w 11344648"/>
              <a:gd name="connsiteY1653" fmla="*/ 579293 h 4394715"/>
              <a:gd name="connsiteX1654" fmla="*/ 3596043 w 11344648"/>
              <a:gd name="connsiteY1654" fmla="*/ 570360 h 4394715"/>
              <a:gd name="connsiteX1655" fmla="*/ 3625158 w 11344648"/>
              <a:gd name="connsiteY1655" fmla="*/ 506793 h 4394715"/>
              <a:gd name="connsiteX1656" fmla="*/ 3689268 w 11344648"/>
              <a:gd name="connsiteY1656" fmla="*/ 195475 h 4394715"/>
              <a:gd name="connsiteX1657" fmla="*/ 3708168 w 11344648"/>
              <a:gd name="connsiteY1657" fmla="*/ 176531 h 4394715"/>
              <a:gd name="connsiteX1658" fmla="*/ 3725246 w 11344648"/>
              <a:gd name="connsiteY1658" fmla="*/ 193240 h 4394715"/>
              <a:gd name="connsiteX1659" fmla="*/ 3744804 w 11344648"/>
              <a:gd name="connsiteY1659" fmla="*/ 253494 h 4394715"/>
              <a:gd name="connsiteX1660" fmla="*/ 3752783 w 11344648"/>
              <a:gd name="connsiteY1660" fmla="*/ 321748 h 4394715"/>
              <a:gd name="connsiteX1661" fmla="*/ 3752284 w 11344648"/>
              <a:gd name="connsiteY1661" fmla="*/ 389074 h 4394715"/>
              <a:gd name="connsiteX1662" fmla="*/ 3798021 w 11344648"/>
              <a:gd name="connsiteY1662" fmla="*/ 414491 h 4394715"/>
              <a:gd name="connsiteX1663" fmla="*/ 3817085 w 11344648"/>
              <a:gd name="connsiteY1663" fmla="*/ 415346 h 4394715"/>
              <a:gd name="connsiteX1664" fmla="*/ 3808732 w 11344648"/>
              <a:gd name="connsiteY1664" fmla="*/ 429266 h 4394715"/>
              <a:gd name="connsiteX1665" fmla="*/ 3806993 w 11344648"/>
              <a:gd name="connsiteY1665" fmla="*/ 474818 h 4394715"/>
              <a:gd name="connsiteX1666" fmla="*/ 3844006 w 11344648"/>
              <a:gd name="connsiteY1666" fmla="*/ 469608 h 4394715"/>
              <a:gd name="connsiteX1667" fmla="*/ 3873202 w 11344648"/>
              <a:gd name="connsiteY1667" fmla="*/ 415940 h 4394715"/>
              <a:gd name="connsiteX1668" fmla="*/ 3879407 w 11344648"/>
              <a:gd name="connsiteY1668" fmla="*/ 398076 h 4394715"/>
              <a:gd name="connsiteX1669" fmla="*/ 3892184 w 11344648"/>
              <a:gd name="connsiteY1669" fmla="*/ 406897 h 4394715"/>
              <a:gd name="connsiteX1670" fmla="*/ 3913357 w 11344648"/>
              <a:gd name="connsiteY1670" fmla="*/ 406747 h 4394715"/>
              <a:gd name="connsiteX1671" fmla="*/ 3969726 w 11344648"/>
              <a:gd name="connsiteY1671" fmla="*/ 310316 h 4394715"/>
              <a:gd name="connsiteX1672" fmla="*/ 3975486 w 11344648"/>
              <a:gd name="connsiteY1672" fmla="*/ 286840 h 4394715"/>
              <a:gd name="connsiteX1673" fmla="*/ 3982806 w 11344648"/>
              <a:gd name="connsiteY1673" fmla="*/ 269515 h 4394715"/>
              <a:gd name="connsiteX1674" fmla="*/ 3995780 w 11344648"/>
              <a:gd name="connsiteY1674" fmla="*/ 205474 h 4394715"/>
              <a:gd name="connsiteX1675" fmla="*/ 3989696 w 11344648"/>
              <a:gd name="connsiteY1675" fmla="*/ 199491 h 4394715"/>
              <a:gd name="connsiteX1676" fmla="*/ 3996097 w 11344648"/>
              <a:gd name="connsiteY1676" fmla="*/ 193801 h 4394715"/>
              <a:gd name="connsiteX1677" fmla="*/ 3996733 w 11344648"/>
              <a:gd name="connsiteY1677" fmla="*/ 170455 h 4394715"/>
              <a:gd name="connsiteX1678" fmla="*/ 4002817 w 11344648"/>
              <a:gd name="connsiteY1678" fmla="*/ 176437 h 4394715"/>
              <a:gd name="connsiteX1679" fmla="*/ 4005070 w 11344648"/>
              <a:gd name="connsiteY1679" fmla="*/ 179401 h 4394715"/>
              <a:gd name="connsiteX1680" fmla="*/ 4002499 w 11344648"/>
              <a:gd name="connsiteY1680" fmla="*/ 188110 h 4394715"/>
              <a:gd name="connsiteX1681" fmla="*/ 4007339 w 11344648"/>
              <a:gd name="connsiteY1681" fmla="*/ 182383 h 4394715"/>
              <a:gd name="connsiteX1682" fmla="*/ 4005070 w 11344648"/>
              <a:gd name="connsiteY1682" fmla="*/ 179401 h 4394715"/>
              <a:gd name="connsiteX1683" fmla="*/ 4008628 w 11344648"/>
              <a:gd name="connsiteY1683" fmla="*/ 167357 h 4394715"/>
              <a:gd name="connsiteX1684" fmla="*/ 4023292 w 11344648"/>
              <a:gd name="connsiteY1684" fmla="*/ 112675 h 4394715"/>
              <a:gd name="connsiteX1685" fmla="*/ 4059206 w 11344648"/>
              <a:gd name="connsiteY1685" fmla="*/ 277772 h 4394715"/>
              <a:gd name="connsiteX1686" fmla="*/ 4059416 w 11344648"/>
              <a:gd name="connsiteY1686" fmla="*/ 305535 h 4394715"/>
              <a:gd name="connsiteX1687" fmla="*/ 4068354 w 11344648"/>
              <a:gd name="connsiteY1687" fmla="*/ 330410 h 4394715"/>
              <a:gd name="connsiteX1688" fmla="*/ 4085970 w 11344648"/>
              <a:gd name="connsiteY1688" fmla="*/ 411467 h 4394715"/>
              <a:gd name="connsiteX1689" fmla="*/ 4132162 w 11344648"/>
              <a:gd name="connsiteY1689" fmla="*/ 364610 h 4394715"/>
              <a:gd name="connsiteX1690" fmla="*/ 4157512 w 11344648"/>
              <a:gd name="connsiteY1690" fmla="*/ 357501 h 4394715"/>
              <a:gd name="connsiteX1691" fmla="*/ 4180089 w 11344648"/>
              <a:gd name="connsiteY1691" fmla="*/ 398921 h 4394715"/>
              <a:gd name="connsiteX1692" fmla="*/ 4200682 w 11344648"/>
              <a:gd name="connsiteY1692" fmla="*/ 456198 h 4394715"/>
              <a:gd name="connsiteX1693" fmla="*/ 4211394 w 11344648"/>
              <a:gd name="connsiteY1693" fmla="*/ 470972 h 4394715"/>
              <a:gd name="connsiteX1694" fmla="*/ 4227149 w 11344648"/>
              <a:gd name="connsiteY1694" fmla="*/ 456011 h 4394715"/>
              <a:gd name="connsiteX1695" fmla="*/ 4232277 w 11344648"/>
              <a:gd name="connsiteY1695" fmla="*/ 436175 h 4394715"/>
              <a:gd name="connsiteX1696" fmla="*/ 4267020 w 11344648"/>
              <a:gd name="connsiteY1696" fmla="*/ 285446 h 4394715"/>
              <a:gd name="connsiteX1697" fmla="*/ 4318591 w 11344648"/>
              <a:gd name="connsiteY1697" fmla="*/ 248451 h 4394715"/>
              <a:gd name="connsiteX1698" fmla="*/ 4346009 w 11344648"/>
              <a:gd name="connsiteY1698" fmla="*/ 235386 h 4394715"/>
              <a:gd name="connsiteX1699" fmla="*/ 4351220 w 11344648"/>
              <a:gd name="connsiteY1699" fmla="*/ 225449 h 4394715"/>
              <a:gd name="connsiteX1700" fmla="*/ 4398777 w 11344648"/>
              <a:gd name="connsiteY1700" fmla="*/ 215213 h 4394715"/>
              <a:gd name="connsiteX1701" fmla="*/ 4403324 w 11344648"/>
              <a:gd name="connsiteY1701" fmla="*/ 252802 h 4394715"/>
              <a:gd name="connsiteX1702" fmla="*/ 4383387 w 11344648"/>
              <a:gd name="connsiteY1702" fmla="*/ 401446 h 4394715"/>
              <a:gd name="connsiteX1703" fmla="*/ 4403691 w 11344648"/>
              <a:gd name="connsiteY1703" fmla="*/ 424073 h 4394715"/>
              <a:gd name="connsiteX1704" fmla="*/ 4423665 w 11344648"/>
              <a:gd name="connsiteY1704" fmla="*/ 407101 h 4394715"/>
              <a:gd name="connsiteX1705" fmla="*/ 4446452 w 11344648"/>
              <a:gd name="connsiteY1705" fmla="*/ 346549 h 4394715"/>
              <a:gd name="connsiteX1706" fmla="*/ 4471762 w 11344648"/>
              <a:gd name="connsiteY1706" fmla="*/ 334490 h 4394715"/>
              <a:gd name="connsiteX1707" fmla="*/ 4465600 w 11344648"/>
              <a:gd name="connsiteY1707" fmla="*/ 357304 h 4394715"/>
              <a:gd name="connsiteX1708" fmla="*/ 4457245 w 11344648"/>
              <a:gd name="connsiteY1708" fmla="*/ 371223 h 4394715"/>
              <a:gd name="connsiteX1709" fmla="*/ 4489293 w 11344648"/>
              <a:gd name="connsiteY1709" fmla="*/ 405648 h 4394715"/>
              <a:gd name="connsiteX1710" fmla="*/ 4506331 w 11344648"/>
              <a:gd name="connsiteY1710" fmla="*/ 417408 h 4394715"/>
              <a:gd name="connsiteX1711" fmla="*/ 4503101 w 11344648"/>
              <a:gd name="connsiteY1711" fmla="*/ 538213 h 4394715"/>
              <a:gd name="connsiteX1712" fmla="*/ 4470262 w 11344648"/>
              <a:gd name="connsiteY1712" fmla="*/ 663187 h 4394715"/>
              <a:gd name="connsiteX1713" fmla="*/ 4448131 w 11344648"/>
              <a:gd name="connsiteY1713" fmla="*/ 802936 h 4394715"/>
              <a:gd name="connsiteX1714" fmla="*/ 4441927 w 11344648"/>
              <a:gd name="connsiteY1714" fmla="*/ 820801 h 4394715"/>
              <a:gd name="connsiteX1715" fmla="*/ 4400808 w 11344648"/>
              <a:gd name="connsiteY1715" fmla="*/ 920836 h 4394715"/>
              <a:gd name="connsiteX1716" fmla="*/ 4396273 w 11344648"/>
              <a:gd name="connsiteY1716" fmla="*/ 941573 h 4394715"/>
              <a:gd name="connsiteX1717" fmla="*/ 4412338 w 11344648"/>
              <a:gd name="connsiteY1717" fmla="*/ 941573 h 4394715"/>
              <a:gd name="connsiteX1718" fmla="*/ 4437250 w 11344648"/>
              <a:gd name="connsiteY1718" fmla="*/ 880276 h 4394715"/>
              <a:gd name="connsiteX1719" fmla="*/ 4551145 w 11344648"/>
              <a:gd name="connsiteY1719" fmla="*/ 616438 h 4394715"/>
              <a:gd name="connsiteX1720" fmla="*/ 4580202 w 11344648"/>
              <a:gd name="connsiteY1720" fmla="*/ 576152 h 4394715"/>
              <a:gd name="connsiteX1721" fmla="*/ 4591957 w 11344648"/>
              <a:gd name="connsiteY1721" fmla="*/ 564286 h 4394715"/>
              <a:gd name="connsiteX1722" fmla="*/ 4592357 w 11344648"/>
              <a:gd name="connsiteY1722" fmla="*/ 564210 h 4394715"/>
              <a:gd name="connsiteX1723" fmla="*/ 4601319 w 11344648"/>
              <a:gd name="connsiteY1723" fmla="*/ 530554 h 4394715"/>
              <a:gd name="connsiteX1724" fmla="*/ 4670506 w 11344648"/>
              <a:gd name="connsiteY1724" fmla="*/ 303452 h 4394715"/>
              <a:gd name="connsiteX1725" fmla="*/ 4700668 w 11344648"/>
              <a:gd name="connsiteY1725" fmla="*/ 312998 h 4394715"/>
              <a:gd name="connsiteX1726" fmla="*/ 4716256 w 11344648"/>
              <a:gd name="connsiteY1726" fmla="*/ 291339 h 4394715"/>
              <a:gd name="connsiteX1727" fmla="*/ 4720047 w 11344648"/>
              <a:gd name="connsiteY1727" fmla="*/ 309460 h 4394715"/>
              <a:gd name="connsiteX1728" fmla="*/ 4718446 w 11344648"/>
              <a:gd name="connsiteY1728" fmla="*/ 321041 h 4394715"/>
              <a:gd name="connsiteX1729" fmla="*/ 4720634 w 11344648"/>
              <a:gd name="connsiteY1729" fmla="*/ 350743 h 4394715"/>
              <a:gd name="connsiteX1730" fmla="*/ 4708249 w 11344648"/>
              <a:gd name="connsiteY1730" fmla="*/ 349242 h 4394715"/>
              <a:gd name="connsiteX1731" fmla="*/ 4699654 w 11344648"/>
              <a:gd name="connsiteY1731" fmla="*/ 365860 h 4394715"/>
              <a:gd name="connsiteX1732" fmla="*/ 4695864 w 11344648"/>
              <a:gd name="connsiteY1732" fmla="*/ 347739 h 4394715"/>
              <a:gd name="connsiteX1733" fmla="*/ 4697465 w 11344648"/>
              <a:gd name="connsiteY1733" fmla="*/ 336159 h 4394715"/>
              <a:gd name="connsiteX1734" fmla="*/ 4660469 w 11344648"/>
              <a:gd name="connsiteY1734" fmla="*/ 467080 h 4394715"/>
              <a:gd name="connsiteX1735" fmla="*/ 4626850 w 11344648"/>
              <a:gd name="connsiteY1735" fmla="*/ 559319 h 4394715"/>
              <a:gd name="connsiteX1736" fmla="*/ 4640997 w 11344648"/>
              <a:gd name="connsiteY1736" fmla="*/ 547889 h 4394715"/>
              <a:gd name="connsiteX1737" fmla="*/ 4669486 w 11344648"/>
              <a:gd name="connsiteY1737" fmla="*/ 548948 h 4394715"/>
              <a:gd name="connsiteX1738" fmla="*/ 4682329 w 11344648"/>
              <a:gd name="connsiteY1738" fmla="*/ 562804 h 4394715"/>
              <a:gd name="connsiteX1739" fmla="*/ 4705363 w 11344648"/>
              <a:gd name="connsiteY1739" fmla="*/ 543714 h 4394715"/>
              <a:gd name="connsiteX1740" fmla="*/ 4722114 w 11344648"/>
              <a:gd name="connsiteY1740" fmla="*/ 520825 h 4394715"/>
              <a:gd name="connsiteX1741" fmla="*/ 4778358 w 11344648"/>
              <a:gd name="connsiteY1741" fmla="*/ 409546 h 4394715"/>
              <a:gd name="connsiteX1742" fmla="*/ 4821163 w 11344648"/>
              <a:gd name="connsiteY1742" fmla="*/ 336972 h 4394715"/>
              <a:gd name="connsiteX1743" fmla="*/ 4852715 w 11344648"/>
              <a:gd name="connsiteY1743" fmla="*/ 311999 h 4394715"/>
              <a:gd name="connsiteX1744" fmla="*/ 4879388 w 11344648"/>
              <a:gd name="connsiteY1744" fmla="*/ 336561 h 4394715"/>
              <a:gd name="connsiteX1745" fmla="*/ 4878117 w 11344648"/>
              <a:gd name="connsiteY1745" fmla="*/ 350567 h 4394715"/>
              <a:gd name="connsiteX1746" fmla="*/ 4883564 w 11344648"/>
              <a:gd name="connsiteY1746" fmla="*/ 346858 h 4394715"/>
              <a:gd name="connsiteX1747" fmla="*/ 4887480 w 11344648"/>
              <a:gd name="connsiteY1747" fmla="*/ 337025 h 4394715"/>
              <a:gd name="connsiteX1748" fmla="*/ 4924650 w 11344648"/>
              <a:gd name="connsiteY1748" fmla="*/ 296377 h 4394715"/>
              <a:gd name="connsiteX1749" fmla="*/ 4992075 w 11344648"/>
              <a:gd name="connsiteY1749" fmla="*/ 337329 h 4394715"/>
              <a:gd name="connsiteX1750" fmla="*/ 4994429 w 11344648"/>
              <a:gd name="connsiteY1750" fmla="*/ 370259 h 4394715"/>
              <a:gd name="connsiteX1751" fmla="*/ 4996130 w 11344648"/>
              <a:gd name="connsiteY1751" fmla="*/ 370388 h 4394715"/>
              <a:gd name="connsiteX1752" fmla="*/ 5005477 w 11344648"/>
              <a:gd name="connsiteY1752" fmla="*/ 348540 h 4394715"/>
              <a:gd name="connsiteX1753" fmla="*/ 5017925 w 11344648"/>
              <a:gd name="connsiteY1753" fmla="*/ 317762 h 4394715"/>
              <a:gd name="connsiteX1754" fmla="*/ 5063456 w 11344648"/>
              <a:gd name="connsiteY1754" fmla="*/ 318430 h 4394715"/>
              <a:gd name="connsiteX1755" fmla="*/ 5041453 w 11344648"/>
              <a:gd name="connsiteY1755" fmla="*/ 346307 h 4394715"/>
              <a:gd name="connsiteX1756" fmla="*/ 5029875 w 11344648"/>
              <a:gd name="connsiteY1756" fmla="*/ 354308 h 4394715"/>
              <a:gd name="connsiteX1757" fmla="*/ 5056340 w 11344648"/>
              <a:gd name="connsiteY1757" fmla="*/ 354121 h 4394715"/>
              <a:gd name="connsiteX1758" fmla="*/ 5072386 w 11344648"/>
              <a:gd name="connsiteY1758" fmla="*/ 373808 h 4394715"/>
              <a:gd name="connsiteX1759" fmla="*/ 5072509 w 11344648"/>
              <a:gd name="connsiteY1759" fmla="*/ 388658 h 4394715"/>
              <a:gd name="connsiteX1760" fmla="*/ 5107120 w 11344648"/>
              <a:gd name="connsiteY1760" fmla="*/ 476524 h 4394715"/>
              <a:gd name="connsiteX1761" fmla="*/ 5132258 w 11344648"/>
              <a:gd name="connsiteY1761" fmla="*/ 571389 h 4394715"/>
              <a:gd name="connsiteX1762" fmla="*/ 5132988 w 11344648"/>
              <a:gd name="connsiteY1762" fmla="*/ 573364 h 4394715"/>
              <a:gd name="connsiteX1763" fmla="*/ 5149376 w 11344648"/>
              <a:gd name="connsiteY1763" fmla="*/ 554884 h 4394715"/>
              <a:gd name="connsiteX1764" fmla="*/ 5191186 w 11344648"/>
              <a:gd name="connsiteY1764" fmla="*/ 503572 h 4394715"/>
              <a:gd name="connsiteX1765" fmla="*/ 5230983 w 11344648"/>
              <a:gd name="connsiteY1765" fmla="*/ 499674 h 4394715"/>
              <a:gd name="connsiteX1766" fmla="*/ 5287370 w 11344648"/>
              <a:gd name="connsiteY1766" fmla="*/ 570183 h 4394715"/>
              <a:gd name="connsiteX1767" fmla="*/ 5322574 w 11344648"/>
              <a:gd name="connsiteY1767" fmla="*/ 598392 h 4394715"/>
              <a:gd name="connsiteX1768" fmla="*/ 5346084 w 11344648"/>
              <a:gd name="connsiteY1768" fmla="*/ 646972 h 4394715"/>
              <a:gd name="connsiteX1769" fmla="*/ 5355930 w 11344648"/>
              <a:gd name="connsiteY1769" fmla="*/ 688360 h 4394715"/>
              <a:gd name="connsiteX1770" fmla="*/ 5403424 w 11344648"/>
              <a:gd name="connsiteY1770" fmla="*/ 660723 h 4394715"/>
              <a:gd name="connsiteX1771" fmla="*/ 5491249 w 11344648"/>
              <a:gd name="connsiteY1771" fmla="*/ 549053 h 4394715"/>
              <a:gd name="connsiteX1772" fmla="*/ 5523707 w 11344648"/>
              <a:gd name="connsiteY1772" fmla="*/ 547608 h 4394715"/>
              <a:gd name="connsiteX1773" fmla="*/ 5538146 w 11344648"/>
              <a:gd name="connsiteY1773" fmla="*/ 556889 h 4394715"/>
              <a:gd name="connsiteX1774" fmla="*/ 5564760 w 11344648"/>
              <a:gd name="connsiteY1774" fmla="*/ 613838 h 4394715"/>
              <a:gd name="connsiteX1775" fmla="*/ 5477292 w 11344648"/>
              <a:gd name="connsiteY1775" fmla="*/ 704225 h 4394715"/>
              <a:gd name="connsiteX1776" fmla="*/ 5469596 w 11344648"/>
              <a:gd name="connsiteY1776" fmla="*/ 727963 h 4394715"/>
              <a:gd name="connsiteX1777" fmla="*/ 5433440 w 11344648"/>
              <a:gd name="connsiteY1777" fmla="*/ 756512 h 4394715"/>
              <a:gd name="connsiteX1778" fmla="*/ 5413867 w 11344648"/>
              <a:gd name="connsiteY1778" fmla="*/ 763056 h 4394715"/>
              <a:gd name="connsiteX1779" fmla="*/ 5421744 w 11344648"/>
              <a:gd name="connsiteY1779" fmla="*/ 776884 h 4394715"/>
              <a:gd name="connsiteX1780" fmla="*/ 5426280 w 11344648"/>
              <a:gd name="connsiteY1780" fmla="*/ 796534 h 4394715"/>
              <a:gd name="connsiteX1781" fmla="*/ 5438153 w 11344648"/>
              <a:gd name="connsiteY1781" fmla="*/ 813728 h 4394715"/>
              <a:gd name="connsiteX1782" fmla="*/ 5411425 w 11344648"/>
              <a:gd name="connsiteY1782" fmla="*/ 860291 h 4394715"/>
              <a:gd name="connsiteX1783" fmla="*/ 5419061 w 11344648"/>
              <a:gd name="connsiteY1783" fmla="*/ 888309 h 4394715"/>
              <a:gd name="connsiteX1784" fmla="*/ 5467869 w 11344648"/>
              <a:gd name="connsiteY1784" fmla="*/ 879046 h 4394715"/>
              <a:gd name="connsiteX1785" fmla="*/ 5510052 w 11344648"/>
              <a:gd name="connsiteY1785" fmla="*/ 829668 h 4394715"/>
              <a:gd name="connsiteX1786" fmla="*/ 5561840 w 11344648"/>
              <a:gd name="connsiteY1786" fmla="*/ 739452 h 4394715"/>
              <a:gd name="connsiteX1787" fmla="*/ 5634213 w 11344648"/>
              <a:gd name="connsiteY1787" fmla="*/ 630597 h 4394715"/>
              <a:gd name="connsiteX1788" fmla="*/ 5654678 w 11344648"/>
              <a:gd name="connsiteY1788" fmla="*/ 619051 h 4394715"/>
              <a:gd name="connsiteX1789" fmla="*/ 5667266 w 11344648"/>
              <a:gd name="connsiteY1789" fmla="*/ 593677 h 4394715"/>
              <a:gd name="connsiteX1790" fmla="*/ 5672397 w 11344648"/>
              <a:gd name="connsiteY1790" fmla="*/ 577852 h 4394715"/>
              <a:gd name="connsiteX1791" fmla="*/ 5751215 w 11344648"/>
              <a:gd name="connsiteY1791" fmla="*/ 471545 h 4394715"/>
              <a:gd name="connsiteX1792" fmla="*/ 5858430 w 11344648"/>
              <a:gd name="connsiteY1792" fmla="*/ 315766 h 4394715"/>
              <a:gd name="connsiteX1793" fmla="*/ 5879911 w 11344648"/>
              <a:gd name="connsiteY1793" fmla="*/ 292122 h 4394715"/>
              <a:gd name="connsiteX1794" fmla="*/ 5912011 w 11344648"/>
              <a:gd name="connsiteY1794" fmla="*/ 311960 h 4394715"/>
              <a:gd name="connsiteX1795" fmla="*/ 5945843 w 11344648"/>
              <a:gd name="connsiteY1795" fmla="*/ 373551 h 4394715"/>
              <a:gd name="connsiteX1796" fmla="*/ 5926990 w 11344648"/>
              <a:gd name="connsiteY1796" fmla="*/ 433942 h 4394715"/>
              <a:gd name="connsiteX1797" fmla="*/ 5911298 w 11344648"/>
              <a:gd name="connsiteY1797" fmla="*/ 450946 h 4394715"/>
              <a:gd name="connsiteX1798" fmla="*/ 5870011 w 11344648"/>
              <a:gd name="connsiteY1798" fmla="*/ 495321 h 4394715"/>
              <a:gd name="connsiteX1799" fmla="*/ 5877648 w 11344648"/>
              <a:gd name="connsiteY1799" fmla="*/ 523338 h 4394715"/>
              <a:gd name="connsiteX1800" fmla="*/ 5885526 w 11344648"/>
              <a:gd name="connsiteY1800" fmla="*/ 537168 h 4394715"/>
              <a:gd name="connsiteX1801" fmla="*/ 5865179 w 11344648"/>
              <a:gd name="connsiteY1801" fmla="*/ 541618 h 4394715"/>
              <a:gd name="connsiteX1802" fmla="*/ 5832363 w 11344648"/>
              <a:gd name="connsiteY1802" fmla="*/ 564348 h 4394715"/>
              <a:gd name="connsiteX1803" fmla="*/ 5789645 w 11344648"/>
              <a:gd name="connsiteY1803" fmla="*/ 693859 h 4394715"/>
              <a:gd name="connsiteX1804" fmla="*/ 5778131 w 11344648"/>
              <a:gd name="connsiteY1804" fmla="*/ 751797 h 4394715"/>
              <a:gd name="connsiteX1805" fmla="*/ 5786902 w 11344648"/>
              <a:gd name="connsiteY1805" fmla="*/ 760623 h 4394715"/>
              <a:gd name="connsiteX1806" fmla="*/ 5817809 w 11344648"/>
              <a:gd name="connsiteY1806" fmla="*/ 754994 h 4394715"/>
              <a:gd name="connsiteX1807" fmla="*/ 5824612 w 11344648"/>
              <a:gd name="connsiteY1807" fmla="*/ 736257 h 4394715"/>
              <a:gd name="connsiteX1808" fmla="*/ 5829204 w 11344648"/>
              <a:gd name="connsiteY1808" fmla="*/ 704151 h 4394715"/>
              <a:gd name="connsiteX1809" fmla="*/ 5903128 w 11344648"/>
              <a:gd name="connsiteY1809" fmla="*/ 599479 h 4394715"/>
              <a:gd name="connsiteX1810" fmla="*/ 5928486 w 11344648"/>
              <a:gd name="connsiteY1810" fmla="*/ 586297 h 4394715"/>
              <a:gd name="connsiteX1811" fmla="*/ 5967866 w 11344648"/>
              <a:gd name="connsiteY1811" fmla="*/ 559023 h 4394715"/>
              <a:gd name="connsiteX1812" fmla="*/ 6024907 w 11344648"/>
              <a:gd name="connsiteY1812" fmla="*/ 542303 h 4394715"/>
              <a:gd name="connsiteX1813" fmla="*/ 6042031 w 11344648"/>
              <a:gd name="connsiteY1813" fmla="*/ 536578 h 4394715"/>
              <a:gd name="connsiteX1814" fmla="*/ 6093580 w 11344648"/>
              <a:gd name="connsiteY1814" fmla="*/ 460553 h 4394715"/>
              <a:gd name="connsiteX1815" fmla="*/ 6191131 w 11344648"/>
              <a:gd name="connsiteY1815" fmla="*/ 300949 h 4394715"/>
              <a:gd name="connsiteX1816" fmla="*/ 6266725 w 11344648"/>
              <a:gd name="connsiteY1816" fmla="*/ 193367 h 4394715"/>
              <a:gd name="connsiteX1817" fmla="*/ 6276988 w 11344648"/>
              <a:gd name="connsiteY1817" fmla="*/ 161717 h 4394715"/>
              <a:gd name="connsiteX1818" fmla="*/ 6305925 w 11344648"/>
              <a:gd name="connsiteY1818" fmla="*/ 128526 h 4394715"/>
              <a:gd name="connsiteX1819" fmla="*/ 6317499 w 11344648"/>
              <a:gd name="connsiteY1819" fmla="*/ 115250 h 4394715"/>
              <a:gd name="connsiteX1820" fmla="*/ 6330685 w 11344648"/>
              <a:gd name="connsiteY1820" fmla="*/ 54402 h 4394715"/>
              <a:gd name="connsiteX1821" fmla="*/ 6357296 w 11344648"/>
              <a:gd name="connsiteY1821" fmla="*/ 14935 h 4394715"/>
              <a:gd name="connsiteX1822" fmla="*/ 6381668 w 11344648"/>
              <a:gd name="connsiteY1822" fmla="*/ 24 h 4394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</a:cxnLst>
            <a:rect l="l" t="t" r="r" b="b"/>
            <a:pathLst>
              <a:path w="11344648" h="4394715">
                <a:moveTo>
                  <a:pt x="2548701" y="3727225"/>
                </a:moveTo>
                <a:lnTo>
                  <a:pt x="2543437" y="3741627"/>
                </a:lnTo>
                <a:lnTo>
                  <a:pt x="2546502" y="3741513"/>
                </a:lnTo>
                <a:cubicBezTo>
                  <a:pt x="2549285" y="3741043"/>
                  <a:pt x="2551525" y="3739834"/>
                  <a:pt x="2552529" y="3736740"/>
                </a:cubicBezTo>
                <a:cubicBezTo>
                  <a:pt x="2554489" y="3733325"/>
                  <a:pt x="2554208" y="3731119"/>
                  <a:pt x="2552807" y="3729517"/>
                </a:cubicBezTo>
                <a:close/>
                <a:moveTo>
                  <a:pt x="3489536" y="3675733"/>
                </a:moveTo>
                <a:lnTo>
                  <a:pt x="3489940" y="3680445"/>
                </a:lnTo>
                <a:cubicBezTo>
                  <a:pt x="3489940" y="3680445"/>
                  <a:pt x="3489940" y="3680445"/>
                  <a:pt x="3488012" y="3679962"/>
                </a:cubicBezTo>
                <a:close/>
                <a:moveTo>
                  <a:pt x="8727799" y="3555188"/>
                </a:moveTo>
                <a:lnTo>
                  <a:pt x="8728812" y="3557916"/>
                </a:lnTo>
                <a:lnTo>
                  <a:pt x="8849779" y="3555188"/>
                </a:lnTo>
                <a:close/>
                <a:moveTo>
                  <a:pt x="11204478" y="1869956"/>
                </a:moveTo>
                <a:lnTo>
                  <a:pt x="11200650" y="1873345"/>
                </a:lnTo>
                <a:lnTo>
                  <a:pt x="11201065" y="1876580"/>
                </a:lnTo>
                <a:close/>
                <a:moveTo>
                  <a:pt x="11216568" y="1855332"/>
                </a:moveTo>
                <a:lnTo>
                  <a:pt x="11215174" y="1857863"/>
                </a:lnTo>
                <a:lnTo>
                  <a:pt x="11216368" y="1857063"/>
                </a:lnTo>
                <a:close/>
                <a:moveTo>
                  <a:pt x="11225597" y="1777782"/>
                </a:moveTo>
                <a:lnTo>
                  <a:pt x="11224894" y="1779664"/>
                </a:lnTo>
                <a:cubicBezTo>
                  <a:pt x="11219756" y="1793868"/>
                  <a:pt x="11222855" y="1810443"/>
                  <a:pt x="11210401" y="1823563"/>
                </a:cubicBezTo>
                <a:cubicBezTo>
                  <a:pt x="11206757" y="1827628"/>
                  <a:pt x="11208909" y="1833702"/>
                  <a:pt x="11213184" y="1836637"/>
                </a:cubicBezTo>
                <a:lnTo>
                  <a:pt x="11218167" y="1841482"/>
                </a:lnTo>
                <a:lnTo>
                  <a:pt x="11223434" y="1795866"/>
                </a:lnTo>
                <a:close/>
                <a:moveTo>
                  <a:pt x="414820" y="1091422"/>
                </a:moveTo>
                <a:lnTo>
                  <a:pt x="413128" y="1099358"/>
                </a:lnTo>
                <a:cubicBezTo>
                  <a:pt x="412318" y="1106820"/>
                  <a:pt x="412731" y="1112420"/>
                  <a:pt x="414764" y="1114886"/>
                </a:cubicBezTo>
                <a:cubicBezTo>
                  <a:pt x="410315" y="1129886"/>
                  <a:pt x="405029" y="1144506"/>
                  <a:pt x="399672" y="1158563"/>
                </a:cubicBezTo>
                <a:lnTo>
                  <a:pt x="389372" y="1185314"/>
                </a:lnTo>
                <a:lnTo>
                  <a:pt x="397738" y="1179725"/>
                </a:lnTo>
                <a:cubicBezTo>
                  <a:pt x="401949" y="1177689"/>
                  <a:pt x="406674" y="1175789"/>
                  <a:pt x="411048" y="1173706"/>
                </a:cubicBezTo>
                <a:cubicBezTo>
                  <a:pt x="415820" y="1171432"/>
                  <a:pt x="420560" y="1165425"/>
                  <a:pt x="414915" y="1158746"/>
                </a:cubicBezTo>
                <a:cubicBezTo>
                  <a:pt x="401163" y="1137192"/>
                  <a:pt x="408211" y="1120718"/>
                  <a:pt x="435281" y="1111568"/>
                </a:cubicBezTo>
                <a:cubicBezTo>
                  <a:pt x="438462" y="1110052"/>
                  <a:pt x="441642" y="1108537"/>
                  <a:pt x="443202" y="1104045"/>
                </a:cubicBezTo>
                <a:cubicBezTo>
                  <a:pt x="443982" y="1101801"/>
                  <a:pt x="442360" y="1098826"/>
                  <a:pt x="439149" y="1096609"/>
                </a:cubicBezTo>
                <a:cubicBezTo>
                  <a:pt x="434736" y="1094026"/>
                  <a:pt x="424765" y="1095031"/>
                  <a:pt x="418563" y="1093301"/>
                </a:cubicBezTo>
                <a:close/>
                <a:moveTo>
                  <a:pt x="419170" y="1071663"/>
                </a:moveTo>
                <a:lnTo>
                  <a:pt x="418824" y="1072648"/>
                </a:lnTo>
                <a:lnTo>
                  <a:pt x="417695" y="1077947"/>
                </a:lnTo>
                <a:lnTo>
                  <a:pt x="420594" y="1073596"/>
                </a:lnTo>
                <a:close/>
                <a:moveTo>
                  <a:pt x="6381668" y="24"/>
                </a:moveTo>
                <a:cubicBezTo>
                  <a:pt x="6388350" y="436"/>
                  <a:pt x="6393929" y="6214"/>
                  <a:pt x="6399420" y="17312"/>
                </a:cubicBezTo>
                <a:cubicBezTo>
                  <a:pt x="6404193" y="22771"/>
                  <a:pt x="6403298" y="27774"/>
                  <a:pt x="6412188" y="29504"/>
                </a:cubicBezTo>
                <a:cubicBezTo>
                  <a:pt x="6442976" y="30970"/>
                  <a:pt x="6462965" y="47802"/>
                  <a:pt x="6453597" y="74450"/>
                </a:cubicBezTo>
                <a:cubicBezTo>
                  <a:pt x="6440653" y="121109"/>
                  <a:pt x="6427705" y="167767"/>
                  <a:pt x="6392979" y="207597"/>
                </a:cubicBezTo>
                <a:cubicBezTo>
                  <a:pt x="6383075" y="217963"/>
                  <a:pt x="6373172" y="228328"/>
                  <a:pt x="6372157" y="240426"/>
                </a:cubicBezTo>
                <a:cubicBezTo>
                  <a:pt x="6365537" y="296727"/>
                  <a:pt x="6338687" y="350387"/>
                  <a:pt x="6313510" y="401133"/>
                </a:cubicBezTo>
                <a:cubicBezTo>
                  <a:pt x="6298474" y="427324"/>
                  <a:pt x="6286661" y="454791"/>
                  <a:pt x="6310529" y="482086"/>
                </a:cubicBezTo>
                <a:cubicBezTo>
                  <a:pt x="6316853" y="491729"/>
                  <a:pt x="6313394" y="504644"/>
                  <a:pt x="6306711" y="516285"/>
                </a:cubicBezTo>
                <a:cubicBezTo>
                  <a:pt x="6302594" y="520013"/>
                  <a:pt x="6301699" y="525015"/>
                  <a:pt x="6308143" y="527564"/>
                </a:cubicBezTo>
                <a:cubicBezTo>
                  <a:pt x="6313811" y="528021"/>
                  <a:pt x="6318702" y="526384"/>
                  <a:pt x="6320375" y="523475"/>
                </a:cubicBezTo>
                <a:cubicBezTo>
                  <a:pt x="6337974" y="489371"/>
                  <a:pt x="6353129" y="456084"/>
                  <a:pt x="6383619" y="427077"/>
                </a:cubicBezTo>
                <a:cubicBezTo>
                  <a:pt x="6378902" y="369863"/>
                  <a:pt x="6431528" y="326401"/>
                  <a:pt x="6444594" y="272648"/>
                </a:cubicBezTo>
                <a:cubicBezTo>
                  <a:pt x="6446264" y="269739"/>
                  <a:pt x="6445488" y="267646"/>
                  <a:pt x="6447159" y="264735"/>
                </a:cubicBezTo>
                <a:cubicBezTo>
                  <a:pt x="6457064" y="254369"/>
                  <a:pt x="6457420" y="233084"/>
                  <a:pt x="6480870" y="237003"/>
                </a:cubicBezTo>
                <a:cubicBezTo>
                  <a:pt x="6504318" y="240922"/>
                  <a:pt x="6497518" y="259657"/>
                  <a:pt x="6497279" y="273846"/>
                </a:cubicBezTo>
                <a:cubicBezTo>
                  <a:pt x="6499368" y="294313"/>
                  <a:pt x="6493343" y="315141"/>
                  <a:pt x="6480873" y="333419"/>
                </a:cubicBezTo>
                <a:cubicBezTo>
                  <a:pt x="6459034" y="378348"/>
                  <a:pt x="6454979" y="426736"/>
                  <a:pt x="6435588" y="470844"/>
                </a:cubicBezTo>
                <a:cubicBezTo>
                  <a:pt x="6429681" y="484578"/>
                  <a:pt x="6449791" y="494316"/>
                  <a:pt x="6447882" y="511415"/>
                </a:cubicBezTo>
                <a:cubicBezTo>
                  <a:pt x="6448418" y="527698"/>
                  <a:pt x="6453849" y="542344"/>
                  <a:pt x="6482309" y="537532"/>
                </a:cubicBezTo>
                <a:cubicBezTo>
                  <a:pt x="6497764" y="534718"/>
                  <a:pt x="6498300" y="550999"/>
                  <a:pt x="6497287" y="563096"/>
                </a:cubicBezTo>
                <a:cubicBezTo>
                  <a:pt x="6495496" y="573100"/>
                  <a:pt x="6489709" y="579739"/>
                  <a:pt x="6477596" y="576735"/>
                </a:cubicBezTo>
                <a:cubicBezTo>
                  <a:pt x="6471153" y="574185"/>
                  <a:pt x="6461487" y="570362"/>
                  <a:pt x="6454804" y="582003"/>
                </a:cubicBezTo>
                <a:cubicBezTo>
                  <a:pt x="6457250" y="581185"/>
                  <a:pt x="6461248" y="584551"/>
                  <a:pt x="6461248" y="584551"/>
                </a:cubicBezTo>
                <a:cubicBezTo>
                  <a:pt x="6507251" y="597390"/>
                  <a:pt x="6511011" y="614948"/>
                  <a:pt x="6478076" y="644771"/>
                </a:cubicBezTo>
                <a:cubicBezTo>
                  <a:pt x="6468172" y="655138"/>
                  <a:pt x="6444605" y="658314"/>
                  <a:pt x="6446811" y="671686"/>
                </a:cubicBezTo>
                <a:cubicBezTo>
                  <a:pt x="6449019" y="685057"/>
                  <a:pt x="6448781" y="699247"/>
                  <a:pt x="6449766" y="713027"/>
                </a:cubicBezTo>
                <a:lnTo>
                  <a:pt x="6459341" y="749199"/>
                </a:lnTo>
                <a:lnTo>
                  <a:pt x="6476263" y="732304"/>
                </a:lnTo>
                <a:lnTo>
                  <a:pt x="6514734" y="695605"/>
                </a:lnTo>
                <a:lnTo>
                  <a:pt x="6513863" y="693325"/>
                </a:lnTo>
                <a:cubicBezTo>
                  <a:pt x="6510994" y="691381"/>
                  <a:pt x="6505896" y="690146"/>
                  <a:pt x="6497588" y="689984"/>
                </a:cubicBezTo>
                <a:cubicBezTo>
                  <a:pt x="6491920" y="689526"/>
                  <a:pt x="6492815" y="684525"/>
                  <a:pt x="6493709" y="679522"/>
                </a:cubicBezTo>
                <a:cubicBezTo>
                  <a:pt x="6501555" y="671021"/>
                  <a:pt x="6510475" y="670978"/>
                  <a:pt x="6519783" y="671981"/>
                </a:cubicBezTo>
                <a:lnTo>
                  <a:pt x="6529762" y="672941"/>
                </a:lnTo>
                <a:lnTo>
                  <a:pt x="6545931" y="623991"/>
                </a:lnTo>
                <a:cubicBezTo>
                  <a:pt x="6548435" y="585416"/>
                  <a:pt x="6576325" y="566991"/>
                  <a:pt x="6608656" y="551410"/>
                </a:cubicBezTo>
                <a:cubicBezTo>
                  <a:pt x="6627130" y="542506"/>
                  <a:pt x="6666372" y="555979"/>
                  <a:pt x="6670450" y="568960"/>
                </a:cubicBezTo>
                <a:cubicBezTo>
                  <a:pt x="6680917" y="593810"/>
                  <a:pt x="6680917" y="593810"/>
                  <a:pt x="6707562" y="578477"/>
                </a:cubicBezTo>
                <a:cubicBezTo>
                  <a:pt x="6715195" y="587255"/>
                  <a:pt x="6707022" y="593685"/>
                  <a:pt x="6702225" y="600980"/>
                </a:cubicBezTo>
                <a:cubicBezTo>
                  <a:pt x="6700979" y="604071"/>
                  <a:pt x="6693872" y="612479"/>
                  <a:pt x="6700620" y="614208"/>
                </a:cubicBezTo>
                <a:cubicBezTo>
                  <a:pt x="6736669" y="621748"/>
                  <a:pt x="6721733" y="658839"/>
                  <a:pt x="6738061" y="678372"/>
                </a:cubicBezTo>
                <a:cubicBezTo>
                  <a:pt x="6740192" y="682329"/>
                  <a:pt x="6745694" y="687151"/>
                  <a:pt x="6747824" y="691107"/>
                </a:cubicBezTo>
                <a:cubicBezTo>
                  <a:pt x="6760436" y="687519"/>
                  <a:pt x="6773766" y="663656"/>
                  <a:pt x="6779090" y="673547"/>
                </a:cubicBezTo>
                <a:cubicBezTo>
                  <a:pt x="6793110" y="694194"/>
                  <a:pt x="6831467" y="700619"/>
                  <a:pt x="6823460" y="734372"/>
                </a:cubicBezTo>
                <a:cubicBezTo>
                  <a:pt x="6814208" y="771218"/>
                  <a:pt x="6808329" y="808928"/>
                  <a:pt x="6813818" y="846142"/>
                </a:cubicBezTo>
                <a:cubicBezTo>
                  <a:pt x="6815768" y="855168"/>
                  <a:pt x="6809725" y="865554"/>
                  <a:pt x="6823220" y="869014"/>
                </a:cubicBezTo>
                <a:cubicBezTo>
                  <a:pt x="6835651" y="870497"/>
                  <a:pt x="6849506" y="863819"/>
                  <a:pt x="6857858" y="852320"/>
                </a:cubicBezTo>
                <a:cubicBezTo>
                  <a:pt x="6866391" y="835751"/>
                  <a:pt x="6872612" y="820296"/>
                  <a:pt x="6874398" y="801997"/>
                </a:cubicBezTo>
                <a:cubicBezTo>
                  <a:pt x="6875658" y="766513"/>
                  <a:pt x="6889348" y="732513"/>
                  <a:pt x="6905348" y="697397"/>
                </a:cubicBezTo>
                <a:cubicBezTo>
                  <a:pt x="6906593" y="694306"/>
                  <a:pt x="6905708" y="687260"/>
                  <a:pt x="6909083" y="688124"/>
                </a:cubicBezTo>
                <a:cubicBezTo>
                  <a:pt x="6944784" y="673408"/>
                  <a:pt x="6937872" y="644354"/>
                  <a:pt x="6943211" y="621851"/>
                </a:cubicBezTo>
                <a:cubicBezTo>
                  <a:pt x="6966348" y="513541"/>
                  <a:pt x="7014348" y="408198"/>
                  <a:pt x="7026119" y="300385"/>
                </a:cubicBezTo>
                <a:cubicBezTo>
                  <a:pt x="7027724" y="287155"/>
                  <a:pt x="7032523" y="279861"/>
                  <a:pt x="7047262" y="280230"/>
                </a:cubicBezTo>
                <a:cubicBezTo>
                  <a:pt x="7059693" y="281712"/>
                  <a:pt x="7065196" y="286533"/>
                  <a:pt x="7064836" y="296672"/>
                </a:cubicBezTo>
                <a:cubicBezTo>
                  <a:pt x="7062871" y="320040"/>
                  <a:pt x="7073518" y="339821"/>
                  <a:pt x="7083100" y="357624"/>
                </a:cubicBezTo>
                <a:cubicBezTo>
                  <a:pt x="7095876" y="381362"/>
                  <a:pt x="7096220" y="403616"/>
                  <a:pt x="7088573" y="427231"/>
                </a:cubicBezTo>
                <a:cubicBezTo>
                  <a:pt x="7083235" y="449733"/>
                  <a:pt x="7084644" y="473965"/>
                  <a:pt x="7084990" y="496221"/>
                </a:cubicBezTo>
                <a:cubicBezTo>
                  <a:pt x="7087284" y="527502"/>
                  <a:pt x="7106641" y="525646"/>
                  <a:pt x="7132928" y="520449"/>
                </a:cubicBezTo>
                <a:cubicBezTo>
                  <a:pt x="7139857" y="517111"/>
                  <a:pt x="7149094" y="512659"/>
                  <a:pt x="7153352" y="520571"/>
                </a:cubicBezTo>
                <a:cubicBezTo>
                  <a:pt x="7157611" y="528483"/>
                  <a:pt x="7147309" y="530957"/>
                  <a:pt x="7143755" y="535162"/>
                </a:cubicBezTo>
                <a:cubicBezTo>
                  <a:pt x="7131849" y="550865"/>
                  <a:pt x="7133439" y="570028"/>
                  <a:pt x="7139827" y="581896"/>
                </a:cubicBezTo>
                <a:cubicBezTo>
                  <a:pt x="7150652" y="596609"/>
                  <a:pt x="7169307" y="582637"/>
                  <a:pt x="7179789" y="575093"/>
                </a:cubicBezTo>
                <a:cubicBezTo>
                  <a:pt x="7200751" y="560007"/>
                  <a:pt x="7214967" y="543191"/>
                  <a:pt x="7213557" y="518958"/>
                </a:cubicBezTo>
                <a:cubicBezTo>
                  <a:pt x="7213737" y="513890"/>
                  <a:pt x="7211789" y="504864"/>
                  <a:pt x="7221026" y="500412"/>
                </a:cubicBezTo>
                <a:cubicBezTo>
                  <a:pt x="7227953" y="497074"/>
                  <a:pt x="7232211" y="504986"/>
                  <a:pt x="7234340" y="508942"/>
                </a:cubicBezTo>
                <a:cubicBezTo>
                  <a:pt x="7241974" y="517718"/>
                  <a:pt x="7248901" y="514381"/>
                  <a:pt x="7257073" y="507952"/>
                </a:cubicBezTo>
                <a:cubicBezTo>
                  <a:pt x="7287633" y="478276"/>
                  <a:pt x="7315883" y="449712"/>
                  <a:pt x="7321942" y="406932"/>
                </a:cubicBezTo>
                <a:cubicBezTo>
                  <a:pt x="7323366" y="398772"/>
                  <a:pt x="7325923" y="390689"/>
                  <a:pt x="7329188" y="382654"/>
                </a:cubicBezTo>
                <a:lnTo>
                  <a:pt x="7337828" y="364616"/>
                </a:lnTo>
                <a:lnTo>
                  <a:pt x="7354652" y="298496"/>
                </a:lnTo>
                <a:cubicBezTo>
                  <a:pt x="7348394" y="292609"/>
                  <a:pt x="7348394" y="292609"/>
                  <a:pt x="7348394" y="292609"/>
                </a:cubicBezTo>
                <a:cubicBezTo>
                  <a:pt x="7348394" y="292609"/>
                  <a:pt x="7355523" y="286525"/>
                  <a:pt x="7355523" y="286525"/>
                </a:cubicBezTo>
                <a:cubicBezTo>
                  <a:pt x="7349264" y="280637"/>
                  <a:pt x="7357262" y="262584"/>
                  <a:pt x="7357262" y="262584"/>
                </a:cubicBezTo>
                <a:cubicBezTo>
                  <a:pt x="7358132" y="250613"/>
                  <a:pt x="7364390" y="256501"/>
                  <a:pt x="7363521" y="268471"/>
                </a:cubicBezTo>
                <a:lnTo>
                  <a:pt x="7365806" y="271418"/>
                </a:lnTo>
                <a:lnTo>
                  <a:pt x="7362652" y="280442"/>
                </a:lnTo>
                <a:cubicBezTo>
                  <a:pt x="7366216" y="277401"/>
                  <a:pt x="7367998" y="275880"/>
                  <a:pt x="7368106" y="274384"/>
                </a:cubicBezTo>
                <a:lnTo>
                  <a:pt x="7365806" y="271418"/>
                </a:lnTo>
                <a:lnTo>
                  <a:pt x="7370169" y="258939"/>
                </a:lnTo>
                <a:cubicBezTo>
                  <a:pt x="7374725" y="235049"/>
                  <a:pt x="7372998" y="207047"/>
                  <a:pt x="7388385" y="202340"/>
                </a:cubicBezTo>
                <a:cubicBezTo>
                  <a:pt x="7387862" y="278581"/>
                  <a:pt x="7416874" y="310671"/>
                  <a:pt x="7419456" y="370051"/>
                </a:cubicBezTo>
                <a:lnTo>
                  <a:pt x="7418425" y="398485"/>
                </a:lnTo>
                <a:lnTo>
                  <a:pt x="7426893" y="423613"/>
                </a:lnTo>
                <a:cubicBezTo>
                  <a:pt x="7435050" y="449576"/>
                  <a:pt x="7440898" y="476652"/>
                  <a:pt x="7442129" y="505954"/>
                </a:cubicBezTo>
                <a:cubicBezTo>
                  <a:pt x="7473033" y="498533"/>
                  <a:pt x="7490622" y="482583"/>
                  <a:pt x="7493830" y="456123"/>
                </a:cubicBezTo>
                <a:cubicBezTo>
                  <a:pt x="7496861" y="434733"/>
                  <a:pt x="7506982" y="437329"/>
                  <a:pt x="7521362" y="447837"/>
                </a:cubicBezTo>
                <a:cubicBezTo>
                  <a:pt x="7538051" y="457232"/>
                  <a:pt x="7536267" y="475531"/>
                  <a:pt x="7543719" y="489377"/>
                </a:cubicBezTo>
                <a:cubicBezTo>
                  <a:pt x="7550992" y="508293"/>
                  <a:pt x="7555957" y="528321"/>
                  <a:pt x="7563227" y="547238"/>
                </a:cubicBezTo>
                <a:cubicBezTo>
                  <a:pt x="7566421" y="553172"/>
                  <a:pt x="7566063" y="563310"/>
                  <a:pt x="7574056" y="561949"/>
                </a:cubicBezTo>
                <a:cubicBezTo>
                  <a:pt x="7585421" y="561453"/>
                  <a:pt x="7589155" y="552181"/>
                  <a:pt x="7591644" y="545999"/>
                </a:cubicBezTo>
                <a:cubicBezTo>
                  <a:pt x="7594133" y="539817"/>
                  <a:pt x="7595558" y="531656"/>
                  <a:pt x="7598047" y="525475"/>
                </a:cubicBezTo>
                <a:cubicBezTo>
                  <a:pt x="7611213" y="474286"/>
                  <a:pt x="7625623" y="420008"/>
                  <a:pt x="7642162" y="369686"/>
                </a:cubicBezTo>
                <a:cubicBezTo>
                  <a:pt x="7650875" y="348050"/>
                  <a:pt x="7666335" y="328142"/>
                  <a:pt x="7699188" y="329746"/>
                </a:cubicBezTo>
                <a:cubicBezTo>
                  <a:pt x="7711619" y="331228"/>
                  <a:pt x="7722102" y="323686"/>
                  <a:pt x="7729210" y="315277"/>
                </a:cubicBezTo>
                <a:cubicBezTo>
                  <a:pt x="7730454" y="312187"/>
                  <a:pt x="7734007" y="307983"/>
                  <a:pt x="7735253" y="304891"/>
                </a:cubicBezTo>
                <a:cubicBezTo>
                  <a:pt x="7751417" y="297101"/>
                  <a:pt x="7771136" y="285106"/>
                  <a:pt x="7786761" y="292523"/>
                </a:cubicBezTo>
                <a:cubicBezTo>
                  <a:pt x="7802385" y="299939"/>
                  <a:pt x="7797227" y="317374"/>
                  <a:pt x="7789939" y="330849"/>
                </a:cubicBezTo>
                <a:cubicBezTo>
                  <a:pt x="7770026" y="380306"/>
                  <a:pt x="7759169" y="430381"/>
                  <a:pt x="7761809" y="483916"/>
                </a:cubicBezTo>
                <a:cubicBezTo>
                  <a:pt x="7761269" y="499123"/>
                  <a:pt x="7769081" y="502832"/>
                  <a:pt x="7782576" y="506292"/>
                </a:cubicBezTo>
                <a:cubicBezTo>
                  <a:pt x="7799447" y="510617"/>
                  <a:pt x="7801051" y="497389"/>
                  <a:pt x="7804784" y="488116"/>
                </a:cubicBezTo>
                <a:cubicBezTo>
                  <a:pt x="7813497" y="466478"/>
                  <a:pt x="7822210" y="444841"/>
                  <a:pt x="7831985" y="425181"/>
                </a:cubicBezTo>
                <a:cubicBezTo>
                  <a:pt x="7838028" y="414795"/>
                  <a:pt x="7847446" y="405275"/>
                  <a:pt x="7859696" y="411826"/>
                </a:cubicBezTo>
                <a:cubicBezTo>
                  <a:pt x="7871947" y="418378"/>
                  <a:pt x="7855783" y="426169"/>
                  <a:pt x="7852049" y="435441"/>
                </a:cubicBezTo>
                <a:cubicBezTo>
                  <a:pt x="7848495" y="439646"/>
                  <a:pt x="7846006" y="445827"/>
                  <a:pt x="7842452" y="450031"/>
                </a:cubicBezTo>
                <a:cubicBezTo>
                  <a:pt x="7823964" y="491328"/>
                  <a:pt x="7825028" y="493306"/>
                  <a:pt x="7875291" y="484029"/>
                </a:cubicBezTo>
                <a:cubicBezTo>
                  <a:pt x="7888967" y="482420"/>
                  <a:pt x="7888787" y="487489"/>
                  <a:pt x="7893045" y="495402"/>
                </a:cubicBezTo>
                <a:cubicBezTo>
                  <a:pt x="7906347" y="536325"/>
                  <a:pt x="7912898" y="575517"/>
                  <a:pt x="7884109" y="619287"/>
                </a:cubicBezTo>
                <a:cubicBezTo>
                  <a:pt x="7872023" y="640060"/>
                  <a:pt x="7863045" y="661203"/>
                  <a:pt x="7856464" y="682747"/>
                </a:cubicBezTo>
                <a:lnTo>
                  <a:pt x="7844945" y="739961"/>
                </a:lnTo>
                <a:lnTo>
                  <a:pt x="7894683" y="636581"/>
                </a:lnTo>
                <a:cubicBezTo>
                  <a:pt x="7899623" y="625097"/>
                  <a:pt x="7911348" y="613313"/>
                  <a:pt x="7918980" y="602894"/>
                </a:cubicBezTo>
                <a:cubicBezTo>
                  <a:pt x="7925217" y="594910"/>
                  <a:pt x="7931455" y="586925"/>
                  <a:pt x="7941483" y="595370"/>
                </a:cubicBezTo>
                <a:cubicBezTo>
                  <a:pt x="7947521" y="599252"/>
                  <a:pt x="7952360" y="593700"/>
                  <a:pt x="7955802" y="590582"/>
                </a:cubicBezTo>
                <a:cubicBezTo>
                  <a:pt x="7970806" y="575242"/>
                  <a:pt x="7982557" y="572051"/>
                  <a:pt x="7993640" y="580144"/>
                </a:cubicBezTo>
                <a:lnTo>
                  <a:pt x="7996643" y="583384"/>
                </a:lnTo>
                <a:lnTo>
                  <a:pt x="8020545" y="498017"/>
                </a:lnTo>
                <a:cubicBezTo>
                  <a:pt x="8034449" y="459779"/>
                  <a:pt x="8052219" y="418822"/>
                  <a:pt x="8074419" y="372163"/>
                </a:cubicBezTo>
                <a:cubicBezTo>
                  <a:pt x="8057711" y="425310"/>
                  <a:pt x="8083157" y="397065"/>
                  <a:pt x="8106361" y="380748"/>
                </a:cubicBezTo>
                <a:cubicBezTo>
                  <a:pt x="8114095" y="375309"/>
                  <a:pt x="8116339" y="363382"/>
                  <a:pt x="8124073" y="357942"/>
                </a:cubicBezTo>
                <a:cubicBezTo>
                  <a:pt x="8124073" y="357942"/>
                  <a:pt x="8129564" y="364430"/>
                  <a:pt x="8127321" y="376357"/>
                </a:cubicBezTo>
                <a:cubicBezTo>
                  <a:pt x="8127321" y="376357"/>
                  <a:pt x="8127321" y="376357"/>
                  <a:pt x="8125077" y="388283"/>
                </a:cubicBezTo>
                <a:cubicBezTo>
                  <a:pt x="8129564" y="364430"/>
                  <a:pt x="8146037" y="383893"/>
                  <a:pt x="8126082" y="418625"/>
                </a:cubicBezTo>
                <a:cubicBezTo>
                  <a:pt x="8126082" y="418625"/>
                  <a:pt x="8126082" y="418625"/>
                  <a:pt x="8112856" y="417577"/>
                </a:cubicBezTo>
                <a:cubicBezTo>
                  <a:pt x="8105122" y="423015"/>
                  <a:pt x="8102878" y="434943"/>
                  <a:pt x="8102878" y="434943"/>
                </a:cubicBezTo>
                <a:cubicBezTo>
                  <a:pt x="8089653" y="433894"/>
                  <a:pt x="8097387" y="428455"/>
                  <a:pt x="8099631" y="416528"/>
                </a:cubicBezTo>
                <a:cubicBezTo>
                  <a:pt x="8099631" y="416528"/>
                  <a:pt x="8099631" y="416528"/>
                  <a:pt x="8101874" y="404601"/>
                </a:cubicBezTo>
                <a:cubicBezTo>
                  <a:pt x="8074184" y="444772"/>
                  <a:pt x="8045255" y="527212"/>
                  <a:pt x="8056237" y="540187"/>
                </a:cubicBezTo>
                <a:lnTo>
                  <a:pt x="8030627" y="601140"/>
                </a:lnTo>
                <a:lnTo>
                  <a:pt x="8033101" y="601795"/>
                </a:lnTo>
                <a:cubicBezTo>
                  <a:pt x="8047615" y="611875"/>
                  <a:pt x="8041545" y="632709"/>
                  <a:pt x="8044314" y="649482"/>
                </a:cubicBezTo>
                <a:cubicBezTo>
                  <a:pt x="8043566" y="653664"/>
                  <a:pt x="8042818" y="657846"/>
                  <a:pt x="8042070" y="662031"/>
                </a:cubicBezTo>
                <a:lnTo>
                  <a:pt x="8042563" y="669453"/>
                </a:lnTo>
                <a:lnTo>
                  <a:pt x="8047077" y="660010"/>
                </a:lnTo>
                <a:cubicBezTo>
                  <a:pt x="8059473" y="642514"/>
                  <a:pt x="8076174" y="627614"/>
                  <a:pt x="8100953" y="616917"/>
                </a:cubicBezTo>
                <a:cubicBezTo>
                  <a:pt x="8110190" y="612466"/>
                  <a:pt x="8117297" y="604057"/>
                  <a:pt x="8119967" y="592806"/>
                </a:cubicBezTo>
                <a:lnTo>
                  <a:pt x="8129693" y="570166"/>
                </a:lnTo>
                <a:lnTo>
                  <a:pt x="8121984" y="566732"/>
                </a:lnTo>
                <a:cubicBezTo>
                  <a:pt x="8116171" y="559581"/>
                  <a:pt x="8114138" y="549445"/>
                  <a:pt x="8114711" y="535489"/>
                </a:cubicBezTo>
                <a:cubicBezTo>
                  <a:pt x="8115459" y="531305"/>
                  <a:pt x="8115558" y="525373"/>
                  <a:pt x="8122344" y="525071"/>
                </a:cubicBezTo>
                <a:cubicBezTo>
                  <a:pt x="8129130" y="524769"/>
                  <a:pt x="8129030" y="530701"/>
                  <a:pt x="8128281" y="534884"/>
                </a:cubicBezTo>
                <a:cubicBezTo>
                  <a:pt x="8128182" y="540817"/>
                  <a:pt x="8128083" y="546750"/>
                  <a:pt x="8134769" y="552381"/>
                </a:cubicBezTo>
                <a:cubicBezTo>
                  <a:pt x="8144998" y="548960"/>
                  <a:pt x="8144448" y="541278"/>
                  <a:pt x="8142502" y="536029"/>
                </a:cubicBezTo>
                <a:cubicBezTo>
                  <a:pt x="8135366" y="516783"/>
                  <a:pt x="8136413" y="494803"/>
                  <a:pt x="8133369" y="474189"/>
                </a:cubicBezTo>
                <a:cubicBezTo>
                  <a:pt x="8131074" y="449393"/>
                  <a:pt x="8137510" y="429543"/>
                  <a:pt x="8164851" y="416470"/>
                </a:cubicBezTo>
                <a:cubicBezTo>
                  <a:pt x="8170339" y="412668"/>
                  <a:pt x="8176476" y="410616"/>
                  <a:pt x="8175927" y="402933"/>
                </a:cubicBezTo>
                <a:cubicBezTo>
                  <a:pt x="8176226" y="385135"/>
                  <a:pt x="8191293" y="376166"/>
                  <a:pt x="8207009" y="368944"/>
                </a:cubicBezTo>
                <a:cubicBezTo>
                  <a:pt x="8212123" y="367234"/>
                  <a:pt x="8225757" y="373000"/>
                  <a:pt x="8238343" y="380591"/>
                </a:cubicBezTo>
                <a:lnTo>
                  <a:pt x="8246015" y="387513"/>
                </a:lnTo>
                <a:lnTo>
                  <a:pt x="8249241" y="383831"/>
                </a:lnTo>
                <a:cubicBezTo>
                  <a:pt x="8254948" y="378900"/>
                  <a:pt x="8261609" y="375067"/>
                  <a:pt x="8269602" y="373706"/>
                </a:cubicBezTo>
                <a:cubicBezTo>
                  <a:pt x="8286651" y="372962"/>
                  <a:pt x="8303702" y="372219"/>
                  <a:pt x="8297118" y="397812"/>
                </a:cubicBezTo>
                <a:cubicBezTo>
                  <a:pt x="8283248" y="436884"/>
                  <a:pt x="8292110" y="474963"/>
                  <a:pt x="8288181" y="521698"/>
                </a:cubicBezTo>
                <a:cubicBezTo>
                  <a:pt x="8324603" y="486706"/>
                  <a:pt x="8359603" y="459872"/>
                  <a:pt x="8370099" y="419936"/>
                </a:cubicBezTo>
                <a:cubicBezTo>
                  <a:pt x="8371524" y="411777"/>
                  <a:pt x="8376323" y="404481"/>
                  <a:pt x="8386624" y="402008"/>
                </a:cubicBezTo>
                <a:cubicBezTo>
                  <a:pt x="8397991" y="401513"/>
                  <a:pt x="8396566" y="409673"/>
                  <a:pt x="8397451" y="416719"/>
                </a:cubicBezTo>
                <a:cubicBezTo>
                  <a:pt x="8400465" y="427724"/>
                  <a:pt x="8410587" y="430318"/>
                  <a:pt x="8420889" y="427845"/>
                </a:cubicBezTo>
                <a:cubicBezTo>
                  <a:pt x="8436873" y="425123"/>
                  <a:pt x="8436168" y="413006"/>
                  <a:pt x="8431909" y="405093"/>
                </a:cubicBezTo>
                <a:cubicBezTo>
                  <a:pt x="8423393" y="389270"/>
                  <a:pt x="8432809" y="379747"/>
                  <a:pt x="8446664" y="373071"/>
                </a:cubicBezTo>
                <a:cubicBezTo>
                  <a:pt x="8464073" y="362189"/>
                  <a:pt x="8485741" y="359220"/>
                  <a:pt x="8495504" y="371954"/>
                </a:cubicBezTo>
                <a:cubicBezTo>
                  <a:pt x="8502957" y="385800"/>
                  <a:pt x="8483417" y="392725"/>
                  <a:pt x="8470626" y="401381"/>
                </a:cubicBezTo>
                <a:cubicBezTo>
                  <a:pt x="8466009" y="403607"/>
                  <a:pt x="8464763" y="406699"/>
                  <a:pt x="8457837" y="410037"/>
                </a:cubicBezTo>
                <a:cubicBezTo>
                  <a:pt x="8468842" y="419680"/>
                  <a:pt x="8477194" y="408181"/>
                  <a:pt x="8486251" y="408798"/>
                </a:cubicBezTo>
                <a:cubicBezTo>
                  <a:pt x="8500991" y="409168"/>
                  <a:pt x="8515733" y="409537"/>
                  <a:pt x="8502581" y="428330"/>
                </a:cubicBezTo>
                <a:cubicBezTo>
                  <a:pt x="8497783" y="435627"/>
                  <a:pt x="8495474" y="436739"/>
                  <a:pt x="8502041" y="443539"/>
                </a:cubicBezTo>
                <a:cubicBezTo>
                  <a:pt x="8522629" y="470985"/>
                  <a:pt x="8530607" y="502017"/>
                  <a:pt x="8535211" y="532184"/>
                </a:cubicBezTo>
                <a:cubicBezTo>
                  <a:pt x="8538568" y="565442"/>
                  <a:pt x="8541927" y="598700"/>
                  <a:pt x="8557897" y="628372"/>
                </a:cubicBezTo>
                <a:cubicBezTo>
                  <a:pt x="8561091" y="634306"/>
                  <a:pt x="8564106" y="645309"/>
                  <a:pt x="8561616" y="651492"/>
                </a:cubicBezTo>
                <a:lnTo>
                  <a:pt x="8558530" y="684591"/>
                </a:lnTo>
                <a:lnTo>
                  <a:pt x="8567647" y="696722"/>
                </a:lnTo>
                <a:cubicBezTo>
                  <a:pt x="8587903" y="701749"/>
                  <a:pt x="8598980" y="688214"/>
                  <a:pt x="8607362" y="673612"/>
                </a:cubicBezTo>
                <a:cubicBezTo>
                  <a:pt x="8629613" y="640609"/>
                  <a:pt x="8651865" y="607606"/>
                  <a:pt x="8680802" y="580233"/>
                </a:cubicBezTo>
                <a:cubicBezTo>
                  <a:pt x="8691131" y="570882"/>
                  <a:pt x="8699312" y="568145"/>
                  <a:pt x="8707944" y="579025"/>
                </a:cubicBezTo>
                <a:cubicBezTo>
                  <a:pt x="8709889" y="584272"/>
                  <a:pt x="8713234" y="587089"/>
                  <a:pt x="8720017" y="586786"/>
                </a:cubicBezTo>
                <a:cubicBezTo>
                  <a:pt x="8752549" y="587709"/>
                  <a:pt x="8764324" y="613269"/>
                  <a:pt x="8742272" y="634407"/>
                </a:cubicBezTo>
                <a:cubicBezTo>
                  <a:pt x="8716777" y="658663"/>
                  <a:pt x="8700662" y="689613"/>
                  <a:pt x="8669131" y="709989"/>
                </a:cubicBezTo>
                <a:cubicBezTo>
                  <a:pt x="8661597" y="714474"/>
                  <a:pt x="8659452" y="721090"/>
                  <a:pt x="8662695" y="729839"/>
                </a:cubicBezTo>
                <a:cubicBezTo>
                  <a:pt x="8666488" y="746268"/>
                  <a:pt x="8652068" y="756989"/>
                  <a:pt x="8632460" y="753712"/>
                </a:cubicBezTo>
                <a:cubicBezTo>
                  <a:pt x="8629067" y="753863"/>
                  <a:pt x="8625512" y="753577"/>
                  <a:pt x="8622537" y="754080"/>
                </a:cubicBezTo>
                <a:lnTo>
                  <a:pt x="8619272" y="756666"/>
                </a:lnTo>
                <a:lnTo>
                  <a:pt x="8625256" y="760951"/>
                </a:lnTo>
                <a:lnTo>
                  <a:pt x="8623323" y="771190"/>
                </a:lnTo>
                <a:lnTo>
                  <a:pt x="8632735" y="777709"/>
                </a:lnTo>
                <a:cubicBezTo>
                  <a:pt x="8633197" y="780505"/>
                  <a:pt x="8630939" y="783717"/>
                  <a:pt x="8626474" y="787178"/>
                </a:cubicBezTo>
                <a:lnTo>
                  <a:pt x="8621500" y="793651"/>
                </a:lnTo>
                <a:lnTo>
                  <a:pt x="8629034" y="798366"/>
                </a:lnTo>
                <a:lnTo>
                  <a:pt x="8635499" y="801436"/>
                </a:lnTo>
                <a:lnTo>
                  <a:pt x="8636403" y="801555"/>
                </a:lnTo>
                <a:lnTo>
                  <a:pt x="8636227" y="801781"/>
                </a:lnTo>
                <a:lnTo>
                  <a:pt x="8636847" y="802075"/>
                </a:lnTo>
                <a:cubicBezTo>
                  <a:pt x="8615524" y="827299"/>
                  <a:pt x="8656011" y="837681"/>
                  <a:pt x="8647298" y="859319"/>
                </a:cubicBezTo>
                <a:lnTo>
                  <a:pt x="8649384" y="862447"/>
                </a:lnTo>
                <a:lnTo>
                  <a:pt x="8661251" y="856175"/>
                </a:lnTo>
                <a:cubicBezTo>
                  <a:pt x="8671031" y="839140"/>
                  <a:pt x="8693631" y="825684"/>
                  <a:pt x="8696525" y="814885"/>
                </a:cubicBezTo>
                <a:cubicBezTo>
                  <a:pt x="8701114" y="783853"/>
                  <a:pt x="8729204" y="766595"/>
                  <a:pt x="8739831" y="739445"/>
                </a:cubicBezTo>
                <a:cubicBezTo>
                  <a:pt x="8752602" y="705679"/>
                  <a:pt x="8787576" y="682187"/>
                  <a:pt x="8800349" y="648421"/>
                </a:cubicBezTo>
                <a:cubicBezTo>
                  <a:pt x="8803142" y="643552"/>
                  <a:pt x="8811325" y="640817"/>
                  <a:pt x="8817462" y="638766"/>
                </a:cubicBezTo>
                <a:cubicBezTo>
                  <a:pt x="8827041" y="633596"/>
                  <a:pt x="8842009" y="630558"/>
                  <a:pt x="8827988" y="617548"/>
                </a:cubicBezTo>
                <a:cubicBezTo>
                  <a:pt x="8823997" y="612983"/>
                  <a:pt x="8828837" y="607432"/>
                  <a:pt x="8832279" y="604315"/>
                </a:cubicBezTo>
                <a:cubicBezTo>
                  <a:pt x="8869948" y="581888"/>
                  <a:pt x="8873989" y="543174"/>
                  <a:pt x="8898187" y="515420"/>
                </a:cubicBezTo>
                <a:cubicBezTo>
                  <a:pt x="8931414" y="474814"/>
                  <a:pt x="8941143" y="420434"/>
                  <a:pt x="8987840" y="385157"/>
                </a:cubicBezTo>
                <a:cubicBezTo>
                  <a:pt x="8995374" y="380672"/>
                  <a:pt x="8999566" y="373371"/>
                  <a:pt x="9005802" y="365386"/>
                </a:cubicBezTo>
                <a:cubicBezTo>
                  <a:pt x="9016580" y="369649"/>
                  <a:pt x="9019823" y="378396"/>
                  <a:pt x="9032645" y="381975"/>
                </a:cubicBezTo>
                <a:cubicBezTo>
                  <a:pt x="9054948" y="386317"/>
                  <a:pt x="9068768" y="411193"/>
                  <a:pt x="9060935" y="433478"/>
                </a:cubicBezTo>
                <a:cubicBezTo>
                  <a:pt x="9053203" y="449829"/>
                  <a:pt x="9038036" y="464731"/>
                  <a:pt x="9045171" y="483977"/>
                </a:cubicBezTo>
                <a:cubicBezTo>
                  <a:pt x="9047765" y="490975"/>
                  <a:pt x="9037538" y="494394"/>
                  <a:pt x="9032049" y="498196"/>
                </a:cubicBezTo>
                <a:cubicBezTo>
                  <a:pt x="9014288" y="506101"/>
                  <a:pt x="9005906" y="520700"/>
                  <a:pt x="8997524" y="535302"/>
                </a:cubicBezTo>
                <a:cubicBezTo>
                  <a:pt x="8990540" y="547470"/>
                  <a:pt x="8988393" y="554087"/>
                  <a:pt x="9003911" y="558731"/>
                </a:cubicBezTo>
                <a:cubicBezTo>
                  <a:pt x="9009299" y="560863"/>
                  <a:pt x="9013292" y="565426"/>
                  <a:pt x="9010498" y="570295"/>
                </a:cubicBezTo>
                <a:cubicBezTo>
                  <a:pt x="9006955" y="579345"/>
                  <a:pt x="8998873" y="576147"/>
                  <a:pt x="8993484" y="574016"/>
                </a:cubicBezTo>
                <a:cubicBezTo>
                  <a:pt x="8973227" y="568990"/>
                  <a:pt x="8967639" y="578724"/>
                  <a:pt x="8966043" y="593023"/>
                </a:cubicBezTo>
                <a:cubicBezTo>
                  <a:pt x="8959309" y="630670"/>
                  <a:pt x="8949879" y="667252"/>
                  <a:pt x="8930322" y="701321"/>
                </a:cubicBezTo>
                <a:cubicBezTo>
                  <a:pt x="8922589" y="717673"/>
                  <a:pt x="8942647" y="734563"/>
                  <a:pt x="8920694" y="749768"/>
                </a:cubicBezTo>
                <a:cubicBezTo>
                  <a:pt x="8918649" y="750453"/>
                  <a:pt x="8925334" y="756083"/>
                  <a:pt x="8928028" y="757149"/>
                </a:cubicBezTo>
                <a:cubicBezTo>
                  <a:pt x="8938805" y="761411"/>
                  <a:pt x="8946987" y="758676"/>
                  <a:pt x="8953873" y="752441"/>
                </a:cubicBezTo>
                <a:cubicBezTo>
                  <a:pt x="8959361" y="748641"/>
                  <a:pt x="8968291" y="741721"/>
                  <a:pt x="8959561" y="736774"/>
                </a:cubicBezTo>
                <a:cubicBezTo>
                  <a:pt x="8948883" y="726579"/>
                  <a:pt x="8957814" y="719661"/>
                  <a:pt x="8963401" y="709927"/>
                </a:cubicBezTo>
                <a:cubicBezTo>
                  <a:pt x="8984905" y="681107"/>
                  <a:pt x="9015140" y="657233"/>
                  <a:pt x="9025217" y="622400"/>
                </a:cubicBezTo>
                <a:cubicBezTo>
                  <a:pt x="9028111" y="611600"/>
                  <a:pt x="9037591" y="612365"/>
                  <a:pt x="9046421" y="611377"/>
                </a:cubicBezTo>
                <a:cubicBezTo>
                  <a:pt x="9065380" y="612904"/>
                  <a:pt x="9073664" y="604236"/>
                  <a:pt x="9079351" y="588570"/>
                </a:cubicBezTo>
                <a:cubicBezTo>
                  <a:pt x="9088581" y="563854"/>
                  <a:pt x="9102900" y="559066"/>
                  <a:pt x="9127049" y="574589"/>
                </a:cubicBezTo>
                <a:cubicBezTo>
                  <a:pt x="9138474" y="580601"/>
                  <a:pt x="9137925" y="572919"/>
                  <a:pt x="9141368" y="569802"/>
                </a:cubicBezTo>
                <a:cubicBezTo>
                  <a:pt x="9156634" y="548966"/>
                  <a:pt x="9171901" y="528130"/>
                  <a:pt x="9184474" y="506229"/>
                </a:cubicBezTo>
                <a:cubicBezTo>
                  <a:pt x="9211665" y="461741"/>
                  <a:pt x="9246937" y="420452"/>
                  <a:pt x="9266046" y="372768"/>
                </a:cubicBezTo>
                <a:cubicBezTo>
                  <a:pt x="9276773" y="339685"/>
                  <a:pt x="9305709" y="312312"/>
                  <a:pt x="9329259" y="282808"/>
                </a:cubicBezTo>
                <a:cubicBezTo>
                  <a:pt x="9336891" y="272389"/>
                  <a:pt x="9339686" y="267523"/>
                  <a:pt x="9337840" y="256341"/>
                </a:cubicBezTo>
                <a:cubicBezTo>
                  <a:pt x="9338039" y="244475"/>
                  <a:pt x="9330255" y="223481"/>
                  <a:pt x="9362037" y="228587"/>
                </a:cubicBezTo>
                <a:cubicBezTo>
                  <a:pt x="9369472" y="230033"/>
                  <a:pt x="9375708" y="222050"/>
                  <a:pt x="9371716" y="217485"/>
                </a:cubicBezTo>
                <a:cubicBezTo>
                  <a:pt x="9352407" y="196411"/>
                  <a:pt x="9375009" y="182955"/>
                  <a:pt x="9382742" y="166604"/>
                </a:cubicBezTo>
                <a:cubicBezTo>
                  <a:pt x="9389726" y="154437"/>
                  <a:pt x="9397359" y="144019"/>
                  <a:pt x="9404994" y="133601"/>
                </a:cubicBezTo>
                <a:cubicBezTo>
                  <a:pt x="9413275" y="124932"/>
                  <a:pt x="9419786" y="120789"/>
                  <a:pt x="9425374" y="121133"/>
                </a:cubicBezTo>
                <a:cubicBezTo>
                  <a:pt x="9430962" y="121477"/>
                  <a:pt x="9435627" y="126309"/>
                  <a:pt x="9440218" y="135589"/>
                </a:cubicBezTo>
                <a:cubicBezTo>
                  <a:pt x="9444210" y="140153"/>
                  <a:pt x="9443461" y="144337"/>
                  <a:pt x="9450895" y="145785"/>
                </a:cubicBezTo>
                <a:cubicBezTo>
                  <a:pt x="9476641" y="147009"/>
                  <a:pt x="9493355" y="161085"/>
                  <a:pt x="9485522" y="183368"/>
                </a:cubicBezTo>
                <a:cubicBezTo>
                  <a:pt x="9474697" y="222384"/>
                  <a:pt x="9463870" y="261400"/>
                  <a:pt x="9434832" y="294707"/>
                </a:cubicBezTo>
                <a:cubicBezTo>
                  <a:pt x="9426551" y="303375"/>
                  <a:pt x="9418269" y="312042"/>
                  <a:pt x="9417421" y="322158"/>
                </a:cubicBezTo>
                <a:cubicBezTo>
                  <a:pt x="9411885" y="369238"/>
                  <a:pt x="9389433" y="414108"/>
                  <a:pt x="9368380" y="456542"/>
                </a:cubicBezTo>
                <a:cubicBezTo>
                  <a:pt x="9355807" y="478443"/>
                  <a:pt x="9345929" y="501411"/>
                  <a:pt x="9365887" y="524235"/>
                </a:cubicBezTo>
                <a:cubicBezTo>
                  <a:pt x="9371176" y="532298"/>
                  <a:pt x="9368283" y="543099"/>
                  <a:pt x="9362695" y="552832"/>
                </a:cubicBezTo>
                <a:cubicBezTo>
                  <a:pt x="9359252" y="555950"/>
                  <a:pt x="9358504" y="560133"/>
                  <a:pt x="9363892" y="562264"/>
                </a:cubicBezTo>
                <a:cubicBezTo>
                  <a:pt x="9368632" y="562646"/>
                  <a:pt x="9372722" y="561278"/>
                  <a:pt x="9374121" y="558845"/>
                </a:cubicBezTo>
                <a:cubicBezTo>
                  <a:pt x="9388837" y="530326"/>
                  <a:pt x="9401510" y="502492"/>
                  <a:pt x="9427005" y="478236"/>
                </a:cubicBezTo>
                <a:cubicBezTo>
                  <a:pt x="9423061" y="430394"/>
                  <a:pt x="9467067" y="394050"/>
                  <a:pt x="9477993" y="349101"/>
                </a:cubicBezTo>
                <a:cubicBezTo>
                  <a:pt x="9479390" y="346669"/>
                  <a:pt x="9478741" y="344919"/>
                  <a:pt x="9480138" y="342486"/>
                </a:cubicBezTo>
                <a:cubicBezTo>
                  <a:pt x="9488420" y="333817"/>
                  <a:pt x="9488719" y="316019"/>
                  <a:pt x="9508327" y="319295"/>
                </a:cubicBezTo>
                <a:cubicBezTo>
                  <a:pt x="9527934" y="322573"/>
                  <a:pt x="9522248" y="338239"/>
                  <a:pt x="9522049" y="350104"/>
                </a:cubicBezTo>
                <a:cubicBezTo>
                  <a:pt x="9523796" y="367219"/>
                  <a:pt x="9518757" y="384634"/>
                  <a:pt x="9508330" y="399919"/>
                </a:cubicBezTo>
                <a:cubicBezTo>
                  <a:pt x="9490068" y="437488"/>
                  <a:pt x="9486677" y="477951"/>
                  <a:pt x="9470463" y="514834"/>
                </a:cubicBezTo>
                <a:cubicBezTo>
                  <a:pt x="9465523" y="526319"/>
                  <a:pt x="9482339" y="534462"/>
                  <a:pt x="9480743" y="548761"/>
                </a:cubicBezTo>
                <a:cubicBezTo>
                  <a:pt x="9481191" y="562375"/>
                  <a:pt x="9485732" y="574623"/>
                  <a:pt x="9509530" y="570599"/>
                </a:cubicBezTo>
                <a:cubicBezTo>
                  <a:pt x="9522454" y="568246"/>
                  <a:pt x="9522902" y="581860"/>
                  <a:pt x="9522055" y="591976"/>
                </a:cubicBezTo>
                <a:cubicBezTo>
                  <a:pt x="9520558" y="600342"/>
                  <a:pt x="9515718" y="605894"/>
                  <a:pt x="9505589" y="603381"/>
                </a:cubicBezTo>
                <a:cubicBezTo>
                  <a:pt x="9500202" y="601248"/>
                  <a:pt x="9492119" y="598052"/>
                  <a:pt x="9486531" y="607786"/>
                </a:cubicBezTo>
                <a:cubicBezTo>
                  <a:pt x="9488577" y="607102"/>
                  <a:pt x="9491920" y="609917"/>
                  <a:pt x="9491920" y="609917"/>
                </a:cubicBezTo>
                <a:cubicBezTo>
                  <a:pt x="9530387" y="620653"/>
                  <a:pt x="9533532" y="635335"/>
                  <a:pt x="9505991" y="660273"/>
                </a:cubicBezTo>
                <a:cubicBezTo>
                  <a:pt x="9497709" y="668941"/>
                  <a:pt x="9478002" y="671598"/>
                  <a:pt x="9479847" y="682780"/>
                </a:cubicBezTo>
                <a:cubicBezTo>
                  <a:pt x="9481693" y="693961"/>
                  <a:pt x="9481494" y="705826"/>
                  <a:pt x="9482318" y="717350"/>
                </a:cubicBezTo>
                <a:lnTo>
                  <a:pt x="9490325" y="747595"/>
                </a:lnTo>
                <a:lnTo>
                  <a:pt x="9504475" y="733468"/>
                </a:lnTo>
                <a:lnTo>
                  <a:pt x="9534365" y="704955"/>
                </a:lnTo>
                <a:lnTo>
                  <a:pt x="9522307" y="698081"/>
                </a:lnTo>
                <a:cubicBezTo>
                  <a:pt x="9517568" y="697698"/>
                  <a:pt x="9518316" y="693515"/>
                  <a:pt x="9519063" y="689332"/>
                </a:cubicBezTo>
                <a:cubicBezTo>
                  <a:pt x="9525624" y="682223"/>
                  <a:pt x="9533083" y="682187"/>
                  <a:pt x="9540867" y="683027"/>
                </a:cubicBezTo>
                <a:lnTo>
                  <a:pt x="9549211" y="683829"/>
                </a:lnTo>
                <a:lnTo>
                  <a:pt x="9562731" y="642896"/>
                </a:lnTo>
                <a:cubicBezTo>
                  <a:pt x="9564825" y="610640"/>
                  <a:pt x="9588147" y="595234"/>
                  <a:pt x="9615182" y="582204"/>
                </a:cubicBezTo>
                <a:cubicBezTo>
                  <a:pt x="9630630" y="574759"/>
                  <a:pt x="9663445" y="586024"/>
                  <a:pt x="9666855" y="596880"/>
                </a:cubicBezTo>
                <a:cubicBezTo>
                  <a:pt x="9675607" y="617659"/>
                  <a:pt x="9675607" y="617659"/>
                  <a:pt x="9697888" y="604838"/>
                </a:cubicBezTo>
                <a:cubicBezTo>
                  <a:pt x="9704271" y="612178"/>
                  <a:pt x="9697437" y="617555"/>
                  <a:pt x="9693426" y="623655"/>
                </a:cubicBezTo>
                <a:cubicBezTo>
                  <a:pt x="9692383" y="626239"/>
                  <a:pt x="9686441" y="633270"/>
                  <a:pt x="9692084" y="634717"/>
                </a:cubicBezTo>
                <a:cubicBezTo>
                  <a:pt x="9722227" y="641021"/>
                  <a:pt x="9709738" y="672037"/>
                  <a:pt x="9723392" y="688371"/>
                </a:cubicBezTo>
                <a:cubicBezTo>
                  <a:pt x="9725173" y="691680"/>
                  <a:pt x="9729775" y="695711"/>
                  <a:pt x="9731556" y="699020"/>
                </a:cubicBezTo>
                <a:cubicBezTo>
                  <a:pt x="9742102" y="696020"/>
                  <a:pt x="9753248" y="676065"/>
                  <a:pt x="9757700" y="684336"/>
                </a:cubicBezTo>
                <a:cubicBezTo>
                  <a:pt x="9769424" y="701600"/>
                  <a:pt x="9801498" y="706974"/>
                  <a:pt x="9794802" y="735199"/>
                </a:cubicBezTo>
                <a:cubicBezTo>
                  <a:pt x="9787066" y="766009"/>
                  <a:pt x="9782150" y="797542"/>
                  <a:pt x="9786740" y="828660"/>
                </a:cubicBezTo>
                <a:cubicBezTo>
                  <a:pt x="9788370" y="836208"/>
                  <a:pt x="9783317" y="844892"/>
                  <a:pt x="9794602" y="847786"/>
                </a:cubicBezTo>
                <a:cubicBezTo>
                  <a:pt x="9804997" y="849026"/>
                  <a:pt x="9816582" y="843442"/>
                  <a:pt x="9823567" y="833826"/>
                </a:cubicBezTo>
                <a:cubicBezTo>
                  <a:pt x="9830702" y="819972"/>
                  <a:pt x="9835904" y="807048"/>
                  <a:pt x="9837397" y="791747"/>
                </a:cubicBezTo>
                <a:cubicBezTo>
                  <a:pt x="9838451" y="762075"/>
                  <a:pt x="9849899" y="733643"/>
                  <a:pt x="9863278" y="704279"/>
                </a:cubicBezTo>
                <a:cubicBezTo>
                  <a:pt x="9864318" y="701695"/>
                  <a:pt x="9863578" y="695803"/>
                  <a:pt x="9866401" y="696524"/>
                </a:cubicBezTo>
                <a:cubicBezTo>
                  <a:pt x="9896254" y="684220"/>
                  <a:pt x="9890474" y="659924"/>
                  <a:pt x="9894939" y="641107"/>
                </a:cubicBezTo>
                <a:cubicBezTo>
                  <a:pt x="9914286" y="550538"/>
                  <a:pt x="9954424" y="462450"/>
                  <a:pt x="9964267" y="372297"/>
                </a:cubicBezTo>
                <a:cubicBezTo>
                  <a:pt x="9965609" y="361233"/>
                  <a:pt x="9969622" y="355133"/>
                  <a:pt x="9981947" y="355442"/>
                </a:cubicBezTo>
                <a:cubicBezTo>
                  <a:pt x="9992342" y="356681"/>
                  <a:pt x="9996943" y="360714"/>
                  <a:pt x="9996643" y="369191"/>
                </a:cubicBezTo>
                <a:cubicBezTo>
                  <a:pt x="9994999" y="388732"/>
                  <a:pt x="10003902" y="405273"/>
                  <a:pt x="10011914" y="420160"/>
                </a:cubicBezTo>
                <a:cubicBezTo>
                  <a:pt x="10022598" y="440009"/>
                  <a:pt x="10022886" y="458618"/>
                  <a:pt x="10016492" y="478365"/>
                </a:cubicBezTo>
                <a:cubicBezTo>
                  <a:pt x="10012027" y="497182"/>
                  <a:pt x="10013206" y="517445"/>
                  <a:pt x="10013495" y="536055"/>
                </a:cubicBezTo>
                <a:cubicBezTo>
                  <a:pt x="10015414" y="562212"/>
                  <a:pt x="10031600" y="560660"/>
                  <a:pt x="10053581" y="556315"/>
                </a:cubicBezTo>
                <a:cubicBezTo>
                  <a:pt x="10059375" y="553522"/>
                  <a:pt x="10067099" y="549800"/>
                  <a:pt x="10070660" y="556417"/>
                </a:cubicBezTo>
                <a:cubicBezTo>
                  <a:pt x="10074221" y="563033"/>
                  <a:pt x="10065607" y="565102"/>
                  <a:pt x="10062635" y="568617"/>
                </a:cubicBezTo>
                <a:cubicBezTo>
                  <a:pt x="10052678" y="581749"/>
                  <a:pt x="10054009" y="597773"/>
                  <a:pt x="10059350" y="607697"/>
                </a:cubicBezTo>
                <a:cubicBezTo>
                  <a:pt x="10068402" y="619999"/>
                  <a:pt x="10084002" y="608316"/>
                  <a:pt x="10092767" y="602008"/>
                </a:cubicBezTo>
                <a:cubicBezTo>
                  <a:pt x="10110295" y="589393"/>
                  <a:pt x="10122182" y="575331"/>
                  <a:pt x="10121004" y="555068"/>
                </a:cubicBezTo>
                <a:cubicBezTo>
                  <a:pt x="10121154" y="550830"/>
                  <a:pt x="10119525" y="543283"/>
                  <a:pt x="10127249" y="539560"/>
                </a:cubicBezTo>
                <a:cubicBezTo>
                  <a:pt x="10133041" y="536768"/>
                  <a:pt x="10136602" y="543385"/>
                  <a:pt x="10138383" y="546693"/>
                </a:cubicBezTo>
                <a:cubicBezTo>
                  <a:pt x="10144766" y="554032"/>
                  <a:pt x="10150558" y="551240"/>
                  <a:pt x="10157391" y="545864"/>
                </a:cubicBezTo>
                <a:cubicBezTo>
                  <a:pt x="10182946" y="521049"/>
                  <a:pt x="10206569" y="497163"/>
                  <a:pt x="10211635" y="461391"/>
                </a:cubicBezTo>
                <a:cubicBezTo>
                  <a:pt x="10212827" y="454567"/>
                  <a:pt x="10214964" y="447808"/>
                  <a:pt x="10217695" y="441090"/>
                </a:cubicBezTo>
                <a:lnTo>
                  <a:pt x="10224920" y="426007"/>
                </a:lnTo>
                <a:lnTo>
                  <a:pt x="10238988" y="370717"/>
                </a:lnTo>
                <a:cubicBezTo>
                  <a:pt x="10233755" y="365793"/>
                  <a:pt x="10233755" y="365793"/>
                  <a:pt x="10233755" y="365793"/>
                </a:cubicBezTo>
                <a:cubicBezTo>
                  <a:pt x="10233755" y="365793"/>
                  <a:pt x="10239716" y="360706"/>
                  <a:pt x="10239716" y="360706"/>
                </a:cubicBezTo>
                <a:cubicBezTo>
                  <a:pt x="10234482" y="355783"/>
                  <a:pt x="10241170" y="340687"/>
                  <a:pt x="10241170" y="340687"/>
                </a:cubicBezTo>
                <a:cubicBezTo>
                  <a:pt x="10241897" y="330676"/>
                  <a:pt x="10247131" y="335600"/>
                  <a:pt x="10246404" y="345609"/>
                </a:cubicBezTo>
                <a:lnTo>
                  <a:pt x="10248315" y="348074"/>
                </a:lnTo>
                <a:lnTo>
                  <a:pt x="10245677" y="355620"/>
                </a:lnTo>
                <a:cubicBezTo>
                  <a:pt x="10248657" y="353077"/>
                  <a:pt x="10250147" y="351804"/>
                  <a:pt x="10250238" y="350554"/>
                </a:cubicBezTo>
                <a:lnTo>
                  <a:pt x="10248315" y="348074"/>
                </a:lnTo>
                <a:lnTo>
                  <a:pt x="10251963" y="337639"/>
                </a:lnTo>
                <a:cubicBezTo>
                  <a:pt x="10255773" y="317662"/>
                  <a:pt x="10254329" y="294247"/>
                  <a:pt x="10267196" y="290311"/>
                </a:cubicBezTo>
                <a:cubicBezTo>
                  <a:pt x="10266758" y="354063"/>
                  <a:pt x="10291018" y="380897"/>
                  <a:pt x="10293177" y="430551"/>
                </a:cubicBezTo>
                <a:lnTo>
                  <a:pt x="10292315" y="454327"/>
                </a:lnTo>
                <a:lnTo>
                  <a:pt x="10299396" y="475340"/>
                </a:lnTo>
                <a:cubicBezTo>
                  <a:pt x="10306217" y="497050"/>
                  <a:pt x="10311107" y="519692"/>
                  <a:pt x="10312136" y="544194"/>
                </a:cubicBezTo>
                <a:cubicBezTo>
                  <a:pt x="10337978" y="537988"/>
                  <a:pt x="10352686" y="524650"/>
                  <a:pt x="10355369" y="502525"/>
                </a:cubicBezTo>
                <a:cubicBezTo>
                  <a:pt x="10357903" y="484639"/>
                  <a:pt x="10366367" y="486810"/>
                  <a:pt x="10378391" y="495596"/>
                </a:cubicBezTo>
                <a:cubicBezTo>
                  <a:pt x="10392347" y="503452"/>
                  <a:pt x="10390855" y="518754"/>
                  <a:pt x="10397086" y="530332"/>
                </a:cubicBezTo>
                <a:cubicBezTo>
                  <a:pt x="10403168" y="546149"/>
                  <a:pt x="10407319" y="562897"/>
                  <a:pt x="10413399" y="578716"/>
                </a:cubicBezTo>
                <a:cubicBezTo>
                  <a:pt x="10416070" y="583677"/>
                  <a:pt x="10415770" y="592156"/>
                  <a:pt x="10422454" y="591018"/>
                </a:cubicBezTo>
                <a:cubicBezTo>
                  <a:pt x="10431958" y="590602"/>
                  <a:pt x="10435080" y="582848"/>
                  <a:pt x="10437161" y="577680"/>
                </a:cubicBezTo>
                <a:cubicBezTo>
                  <a:pt x="10439242" y="572509"/>
                  <a:pt x="10440434" y="565685"/>
                  <a:pt x="10442515" y="560518"/>
                </a:cubicBezTo>
                <a:cubicBezTo>
                  <a:pt x="10453525" y="517713"/>
                  <a:pt x="10465575" y="472325"/>
                  <a:pt x="10479405" y="430246"/>
                </a:cubicBezTo>
                <a:cubicBezTo>
                  <a:pt x="10486690" y="412153"/>
                  <a:pt x="10499618" y="395506"/>
                  <a:pt x="10527090" y="396848"/>
                </a:cubicBezTo>
                <a:cubicBezTo>
                  <a:pt x="10537485" y="398087"/>
                  <a:pt x="10546251" y="391780"/>
                  <a:pt x="10552194" y="384748"/>
                </a:cubicBezTo>
                <a:cubicBezTo>
                  <a:pt x="10553235" y="382165"/>
                  <a:pt x="10556206" y="378650"/>
                  <a:pt x="10557248" y="376064"/>
                </a:cubicBezTo>
                <a:cubicBezTo>
                  <a:pt x="10570764" y="369550"/>
                  <a:pt x="10587253" y="359520"/>
                  <a:pt x="10600319" y="365721"/>
                </a:cubicBezTo>
                <a:cubicBezTo>
                  <a:pt x="10613384" y="371923"/>
                  <a:pt x="10609071" y="386501"/>
                  <a:pt x="10602977" y="397770"/>
                </a:cubicBezTo>
                <a:cubicBezTo>
                  <a:pt x="10586325" y="439127"/>
                  <a:pt x="10577247" y="480999"/>
                  <a:pt x="10579454" y="525765"/>
                </a:cubicBezTo>
                <a:cubicBezTo>
                  <a:pt x="10579002" y="538482"/>
                  <a:pt x="10585535" y="541583"/>
                  <a:pt x="10596820" y="544477"/>
                </a:cubicBezTo>
                <a:cubicBezTo>
                  <a:pt x="10610927" y="548094"/>
                  <a:pt x="10612268" y="537032"/>
                  <a:pt x="10615390" y="529277"/>
                </a:cubicBezTo>
                <a:cubicBezTo>
                  <a:pt x="10622676" y="511184"/>
                  <a:pt x="10629961" y="493091"/>
                  <a:pt x="10638135" y="476651"/>
                </a:cubicBezTo>
                <a:cubicBezTo>
                  <a:pt x="10643189" y="467967"/>
                  <a:pt x="10651064" y="460006"/>
                  <a:pt x="10661308" y="465484"/>
                </a:cubicBezTo>
                <a:cubicBezTo>
                  <a:pt x="10671552" y="470962"/>
                  <a:pt x="10658035" y="477477"/>
                  <a:pt x="10654913" y="485231"/>
                </a:cubicBezTo>
                <a:cubicBezTo>
                  <a:pt x="10651941" y="488746"/>
                  <a:pt x="10649860" y="493915"/>
                  <a:pt x="10646888" y="497432"/>
                </a:cubicBezTo>
                <a:cubicBezTo>
                  <a:pt x="10631428" y="531963"/>
                  <a:pt x="10632318" y="533617"/>
                  <a:pt x="10674348" y="525861"/>
                </a:cubicBezTo>
                <a:cubicBezTo>
                  <a:pt x="10685784" y="524515"/>
                  <a:pt x="10685634" y="528754"/>
                  <a:pt x="10689195" y="535370"/>
                </a:cubicBezTo>
                <a:cubicBezTo>
                  <a:pt x="10700317" y="569590"/>
                  <a:pt x="10705796" y="602362"/>
                  <a:pt x="10681722" y="638963"/>
                </a:cubicBezTo>
                <a:cubicBezTo>
                  <a:pt x="10661509" y="673704"/>
                  <a:pt x="10651691" y="709683"/>
                  <a:pt x="10647515" y="747109"/>
                </a:cubicBezTo>
                <a:cubicBezTo>
                  <a:pt x="10642298" y="787120"/>
                  <a:pt x="10619115" y="825375"/>
                  <a:pt x="10622362" y="867556"/>
                </a:cubicBezTo>
                <a:cubicBezTo>
                  <a:pt x="10623102" y="873448"/>
                  <a:pt x="10619089" y="879550"/>
                  <a:pt x="10616117" y="883065"/>
                </a:cubicBezTo>
                <a:lnTo>
                  <a:pt x="10588768" y="941573"/>
                </a:lnTo>
                <a:lnTo>
                  <a:pt x="10640673" y="941573"/>
                </a:lnTo>
                <a:lnTo>
                  <a:pt x="10653159" y="893169"/>
                </a:lnTo>
                <a:cubicBezTo>
                  <a:pt x="10665254" y="858700"/>
                  <a:pt x="10675473" y="834207"/>
                  <a:pt x="10700504" y="790642"/>
                </a:cubicBezTo>
                <a:cubicBezTo>
                  <a:pt x="10711563" y="791519"/>
                  <a:pt x="10703220" y="806040"/>
                  <a:pt x="10714279" y="806917"/>
                </a:cubicBezTo>
                <a:cubicBezTo>
                  <a:pt x="10738470" y="737981"/>
                  <a:pt x="10747849" y="688115"/>
                  <a:pt x="10770164" y="629152"/>
                </a:cubicBezTo>
                <a:cubicBezTo>
                  <a:pt x="10781419" y="569312"/>
                  <a:pt x="10803734" y="510350"/>
                  <a:pt x="10840860" y="432317"/>
                </a:cubicBezTo>
                <a:cubicBezTo>
                  <a:pt x="10826888" y="476758"/>
                  <a:pt x="10848167" y="453140"/>
                  <a:pt x="10867570" y="439496"/>
                </a:cubicBezTo>
                <a:cubicBezTo>
                  <a:pt x="10874037" y="434948"/>
                  <a:pt x="10875914" y="424974"/>
                  <a:pt x="10882381" y="420426"/>
                </a:cubicBezTo>
                <a:cubicBezTo>
                  <a:pt x="10882381" y="420426"/>
                  <a:pt x="10886972" y="425851"/>
                  <a:pt x="10885097" y="435824"/>
                </a:cubicBezTo>
                <a:cubicBezTo>
                  <a:pt x="10885097" y="435824"/>
                  <a:pt x="10885097" y="435824"/>
                  <a:pt x="10883221" y="445797"/>
                </a:cubicBezTo>
                <a:cubicBezTo>
                  <a:pt x="10886972" y="425851"/>
                  <a:pt x="10900748" y="442126"/>
                  <a:pt x="10884060" y="471169"/>
                </a:cubicBezTo>
                <a:cubicBezTo>
                  <a:pt x="10884060" y="471169"/>
                  <a:pt x="10884060" y="471169"/>
                  <a:pt x="10873001" y="470292"/>
                </a:cubicBezTo>
                <a:cubicBezTo>
                  <a:pt x="10866534" y="474840"/>
                  <a:pt x="10864658" y="484814"/>
                  <a:pt x="10864658" y="484814"/>
                </a:cubicBezTo>
                <a:cubicBezTo>
                  <a:pt x="10853599" y="483937"/>
                  <a:pt x="10860066" y="479388"/>
                  <a:pt x="10861942" y="469416"/>
                </a:cubicBezTo>
                <a:cubicBezTo>
                  <a:pt x="10861942" y="469416"/>
                  <a:pt x="10861942" y="469416"/>
                  <a:pt x="10863818" y="459443"/>
                </a:cubicBezTo>
                <a:cubicBezTo>
                  <a:pt x="10840663" y="493033"/>
                  <a:pt x="10816473" y="561970"/>
                  <a:pt x="10825656" y="572820"/>
                </a:cubicBezTo>
                <a:cubicBezTo>
                  <a:pt x="10801466" y="641756"/>
                  <a:pt x="10761624" y="704389"/>
                  <a:pt x="10765180" y="745160"/>
                </a:cubicBezTo>
                <a:cubicBezTo>
                  <a:pt x="10751208" y="789601"/>
                  <a:pt x="10743901" y="768778"/>
                  <a:pt x="10727214" y="797821"/>
                </a:cubicBezTo>
                <a:cubicBezTo>
                  <a:pt x="10713243" y="842262"/>
                  <a:pt x="10730770" y="838591"/>
                  <a:pt x="10725142" y="868510"/>
                </a:cubicBezTo>
                <a:cubicBezTo>
                  <a:pt x="10717267" y="880538"/>
                  <a:pt x="10710893" y="892052"/>
                  <a:pt x="10705672" y="903026"/>
                </a:cubicBezTo>
                <a:lnTo>
                  <a:pt x="10700974" y="914735"/>
                </a:lnTo>
                <a:lnTo>
                  <a:pt x="10746604" y="829550"/>
                </a:lnTo>
                <a:cubicBezTo>
                  <a:pt x="10764701" y="794267"/>
                  <a:pt x="10781387" y="758624"/>
                  <a:pt x="10794547" y="722075"/>
                </a:cubicBezTo>
                <a:cubicBezTo>
                  <a:pt x="10807186" y="686820"/>
                  <a:pt x="10821607" y="654871"/>
                  <a:pt x="10863048" y="636982"/>
                </a:cubicBezTo>
                <a:cubicBezTo>
                  <a:pt x="10870771" y="633259"/>
                  <a:pt x="10876715" y="626228"/>
                  <a:pt x="10878948" y="616820"/>
                </a:cubicBezTo>
                <a:cubicBezTo>
                  <a:pt x="10885943" y="580117"/>
                  <a:pt x="10911649" y="551064"/>
                  <a:pt x="10933642" y="519632"/>
                </a:cubicBezTo>
                <a:cubicBezTo>
                  <a:pt x="10948652" y="497815"/>
                  <a:pt x="10961729" y="476930"/>
                  <a:pt x="10974808" y="456045"/>
                </a:cubicBezTo>
                <a:cubicBezTo>
                  <a:pt x="10981792" y="446429"/>
                  <a:pt x="10990707" y="435884"/>
                  <a:pt x="11004073" y="433607"/>
                </a:cubicBezTo>
                <a:cubicBezTo>
                  <a:pt x="11018329" y="432985"/>
                  <a:pt x="11032587" y="432365"/>
                  <a:pt x="11027082" y="453766"/>
                </a:cubicBezTo>
                <a:cubicBezTo>
                  <a:pt x="11015484" y="486437"/>
                  <a:pt x="11022894" y="518278"/>
                  <a:pt x="11019609" y="557359"/>
                </a:cubicBezTo>
                <a:cubicBezTo>
                  <a:pt x="11050065" y="528098"/>
                  <a:pt x="11079332" y="505659"/>
                  <a:pt x="11088109" y="472266"/>
                </a:cubicBezTo>
                <a:cubicBezTo>
                  <a:pt x="11089301" y="465442"/>
                  <a:pt x="11093313" y="459342"/>
                  <a:pt x="11101927" y="457273"/>
                </a:cubicBezTo>
                <a:cubicBezTo>
                  <a:pt x="11111433" y="456860"/>
                  <a:pt x="11110241" y="463683"/>
                  <a:pt x="11110981" y="469575"/>
                </a:cubicBezTo>
                <a:cubicBezTo>
                  <a:pt x="11113501" y="478777"/>
                  <a:pt x="11121965" y="480947"/>
                  <a:pt x="11130580" y="478879"/>
                </a:cubicBezTo>
                <a:cubicBezTo>
                  <a:pt x="11143945" y="476603"/>
                  <a:pt x="11143356" y="466470"/>
                  <a:pt x="11139795" y="459853"/>
                </a:cubicBezTo>
                <a:cubicBezTo>
                  <a:pt x="11132674" y="446622"/>
                  <a:pt x="11140548" y="438660"/>
                  <a:pt x="11152133" y="433076"/>
                </a:cubicBezTo>
                <a:cubicBezTo>
                  <a:pt x="11166690" y="423976"/>
                  <a:pt x="11184810" y="421495"/>
                  <a:pt x="11192973" y="432141"/>
                </a:cubicBezTo>
                <a:cubicBezTo>
                  <a:pt x="11199205" y="443721"/>
                  <a:pt x="11182867" y="449512"/>
                  <a:pt x="11172170" y="456750"/>
                </a:cubicBezTo>
                <a:cubicBezTo>
                  <a:pt x="11168309" y="458611"/>
                  <a:pt x="11167268" y="461196"/>
                  <a:pt x="11161476" y="463988"/>
                </a:cubicBezTo>
                <a:cubicBezTo>
                  <a:pt x="11170679" y="472051"/>
                  <a:pt x="11177662" y="462436"/>
                  <a:pt x="11185236" y="462952"/>
                </a:cubicBezTo>
                <a:cubicBezTo>
                  <a:pt x="11197562" y="463261"/>
                  <a:pt x="11209889" y="463570"/>
                  <a:pt x="11198891" y="479284"/>
                </a:cubicBezTo>
                <a:cubicBezTo>
                  <a:pt x="11194879" y="485386"/>
                  <a:pt x="11192948" y="486316"/>
                  <a:pt x="11198440" y="492002"/>
                </a:cubicBezTo>
                <a:cubicBezTo>
                  <a:pt x="11215656" y="514952"/>
                  <a:pt x="11222327" y="540902"/>
                  <a:pt x="11226177" y="566127"/>
                </a:cubicBezTo>
                <a:cubicBezTo>
                  <a:pt x="11228984" y="593938"/>
                  <a:pt x="11231793" y="621749"/>
                  <a:pt x="11245147" y="646560"/>
                </a:cubicBezTo>
                <a:cubicBezTo>
                  <a:pt x="11247818" y="651522"/>
                  <a:pt x="11250338" y="660723"/>
                  <a:pt x="11248256" y="665893"/>
                </a:cubicBezTo>
                <a:cubicBezTo>
                  <a:pt x="11234138" y="689363"/>
                  <a:pt x="11250614" y="706420"/>
                  <a:pt x="11260558" y="720376"/>
                </a:cubicBezTo>
                <a:cubicBezTo>
                  <a:pt x="11265010" y="728647"/>
                  <a:pt x="11277773" y="743326"/>
                  <a:pt x="11287128" y="747151"/>
                </a:cubicBezTo>
                <a:cubicBezTo>
                  <a:pt x="11306877" y="752215"/>
                  <a:pt x="11301824" y="760900"/>
                  <a:pt x="11298552" y="772893"/>
                </a:cubicBezTo>
                <a:cubicBezTo>
                  <a:pt x="11295429" y="780647"/>
                  <a:pt x="11291416" y="786746"/>
                  <a:pt x="11304632" y="788710"/>
                </a:cubicBezTo>
                <a:cubicBezTo>
                  <a:pt x="11307454" y="789434"/>
                  <a:pt x="11308344" y="791088"/>
                  <a:pt x="11311165" y="791812"/>
                </a:cubicBezTo>
                <a:cubicBezTo>
                  <a:pt x="11293334" y="812904"/>
                  <a:pt x="11327190" y="821585"/>
                  <a:pt x="11319904" y="839678"/>
                </a:cubicBezTo>
                <a:cubicBezTo>
                  <a:pt x="11318714" y="846501"/>
                  <a:pt x="11327027" y="852911"/>
                  <a:pt x="11332519" y="858598"/>
                </a:cubicBezTo>
                <a:cubicBezTo>
                  <a:pt x="11348995" y="875653"/>
                  <a:pt x="11348393" y="892608"/>
                  <a:pt x="11332493" y="912772"/>
                </a:cubicBezTo>
                <a:cubicBezTo>
                  <a:pt x="11314663" y="933864"/>
                  <a:pt x="11300544" y="957334"/>
                  <a:pt x="11295779" y="984629"/>
                </a:cubicBezTo>
                <a:cubicBezTo>
                  <a:pt x="11294739" y="987214"/>
                  <a:pt x="11291767" y="990728"/>
                  <a:pt x="11293548" y="994037"/>
                </a:cubicBezTo>
                <a:cubicBezTo>
                  <a:pt x="11308231" y="1034873"/>
                  <a:pt x="11277321" y="1076850"/>
                  <a:pt x="11277748" y="1118309"/>
                </a:cubicBezTo>
                <a:cubicBezTo>
                  <a:pt x="11277134" y="1162351"/>
                  <a:pt x="11264193" y="1206084"/>
                  <a:pt x="11258828" y="1250335"/>
                </a:cubicBezTo>
                <a:cubicBezTo>
                  <a:pt x="11253009" y="1307301"/>
                  <a:pt x="11232194" y="1358996"/>
                  <a:pt x="11217912" y="1413793"/>
                </a:cubicBezTo>
                <a:cubicBezTo>
                  <a:pt x="11203479" y="1472827"/>
                  <a:pt x="11206124" y="1531964"/>
                  <a:pt x="11203129" y="1589654"/>
                </a:cubicBezTo>
                <a:cubicBezTo>
                  <a:pt x="11201636" y="1604955"/>
                  <a:pt x="11199994" y="1624496"/>
                  <a:pt x="11224645" y="1625114"/>
                </a:cubicBezTo>
                <a:lnTo>
                  <a:pt x="11226658" y="1626877"/>
                </a:lnTo>
                <a:lnTo>
                  <a:pt x="11227409" y="1617352"/>
                </a:lnTo>
                <a:cubicBezTo>
                  <a:pt x="11226584" y="1610988"/>
                  <a:pt x="11223976" y="1604846"/>
                  <a:pt x="11218245" y="1599105"/>
                </a:cubicBezTo>
                <a:cubicBezTo>
                  <a:pt x="11228861" y="1583411"/>
                  <a:pt x="11199538" y="1560650"/>
                  <a:pt x="11234229" y="1545067"/>
                </a:cubicBezTo>
                <a:cubicBezTo>
                  <a:pt x="11244272" y="1540799"/>
                  <a:pt x="11236611" y="1527002"/>
                  <a:pt x="11240543" y="1517225"/>
                </a:cubicBezTo>
                <a:cubicBezTo>
                  <a:pt x="11256268" y="1478113"/>
                  <a:pt x="11251277" y="1440538"/>
                  <a:pt x="11234407" y="1404657"/>
                </a:cubicBezTo>
                <a:cubicBezTo>
                  <a:pt x="11230103" y="1392509"/>
                  <a:pt x="11232514" y="1383657"/>
                  <a:pt x="11244680" y="1376250"/>
                </a:cubicBezTo>
                <a:cubicBezTo>
                  <a:pt x="11264822" y="1386139"/>
                  <a:pt x="11270360" y="1403074"/>
                  <a:pt x="11270732" y="1425001"/>
                </a:cubicBezTo>
                <a:cubicBezTo>
                  <a:pt x="11269898" y="1451353"/>
                  <a:pt x="11283383" y="1476373"/>
                  <a:pt x="11290469" y="1501596"/>
                </a:cubicBezTo>
                <a:cubicBezTo>
                  <a:pt x="11296924" y="1519818"/>
                  <a:pt x="11297583" y="1536031"/>
                  <a:pt x="11287282" y="1555226"/>
                </a:cubicBezTo>
                <a:cubicBezTo>
                  <a:pt x="11280767" y="1567499"/>
                  <a:pt x="11279741" y="1580585"/>
                  <a:pt x="11279135" y="1593877"/>
                </a:cubicBezTo>
                <a:lnTo>
                  <a:pt x="11278955" y="1596796"/>
                </a:lnTo>
                <a:lnTo>
                  <a:pt x="11279408" y="1602048"/>
                </a:lnTo>
                <a:lnTo>
                  <a:pt x="11278587" y="1602801"/>
                </a:lnTo>
                <a:lnTo>
                  <a:pt x="11278354" y="1606597"/>
                </a:lnTo>
                <a:lnTo>
                  <a:pt x="11280039" y="1609388"/>
                </a:lnTo>
                <a:lnTo>
                  <a:pt x="11279408" y="1602048"/>
                </a:lnTo>
                <a:lnTo>
                  <a:pt x="11281838" y="1599822"/>
                </a:lnTo>
                <a:cubicBezTo>
                  <a:pt x="11283637" y="1590258"/>
                  <a:pt x="11289840" y="1585895"/>
                  <a:pt x="11288041" y="1595461"/>
                </a:cubicBezTo>
                <a:cubicBezTo>
                  <a:pt x="11288041" y="1595461"/>
                  <a:pt x="11290645" y="1610228"/>
                  <a:pt x="11284442" y="1614590"/>
                </a:cubicBezTo>
                <a:cubicBezTo>
                  <a:pt x="11284442" y="1614590"/>
                  <a:pt x="11288847" y="1619793"/>
                  <a:pt x="11288847" y="1619793"/>
                </a:cubicBezTo>
                <a:cubicBezTo>
                  <a:pt x="11288847" y="1619793"/>
                  <a:pt x="11288847" y="1619793"/>
                  <a:pt x="11282644" y="1624155"/>
                </a:cubicBezTo>
                <a:cubicBezTo>
                  <a:pt x="11285060" y="1697154"/>
                  <a:pt x="11276870" y="1769310"/>
                  <a:pt x="11244863" y="1825019"/>
                </a:cubicBezTo>
                <a:cubicBezTo>
                  <a:pt x="11258677" y="1858877"/>
                  <a:pt x="11239067" y="1925579"/>
                  <a:pt x="11225702" y="1983219"/>
                </a:cubicBezTo>
                <a:lnTo>
                  <a:pt x="11225044" y="1986289"/>
                </a:lnTo>
                <a:lnTo>
                  <a:pt x="11207068" y="1984383"/>
                </a:lnTo>
                <a:lnTo>
                  <a:pt x="11203431" y="2015541"/>
                </a:lnTo>
                <a:cubicBezTo>
                  <a:pt x="11199124" y="2044995"/>
                  <a:pt x="11180865" y="2101492"/>
                  <a:pt x="11206501" y="2069745"/>
                </a:cubicBezTo>
                <a:cubicBezTo>
                  <a:pt x="11212399" y="2063589"/>
                  <a:pt x="11206276" y="2084956"/>
                  <a:pt x="11204235" y="2092079"/>
                </a:cubicBezTo>
                <a:cubicBezTo>
                  <a:pt x="11144926" y="2306236"/>
                  <a:pt x="11099119" y="2523775"/>
                  <a:pt x="11041740" y="2738415"/>
                </a:cubicBezTo>
                <a:cubicBezTo>
                  <a:pt x="11029492" y="2781149"/>
                  <a:pt x="11003631" y="2828107"/>
                  <a:pt x="11004772" y="2881830"/>
                </a:cubicBezTo>
                <a:cubicBezTo>
                  <a:pt x="11006589" y="2889919"/>
                  <a:pt x="10986401" y="2945932"/>
                  <a:pt x="10976645" y="2951122"/>
                </a:cubicBezTo>
                <a:cubicBezTo>
                  <a:pt x="10959174" y="2954379"/>
                  <a:pt x="10952938" y="2983352"/>
                  <a:pt x="10944661" y="3019448"/>
                </a:cubicBezTo>
                <a:cubicBezTo>
                  <a:pt x="10901457" y="3191836"/>
                  <a:pt x="10865969" y="3366157"/>
                  <a:pt x="10807223" y="3542286"/>
                </a:cubicBezTo>
                <a:cubicBezTo>
                  <a:pt x="10803141" y="3556530"/>
                  <a:pt x="10801099" y="3563653"/>
                  <a:pt x="10798946" y="3578381"/>
                </a:cubicBezTo>
                <a:cubicBezTo>
                  <a:pt x="10792372" y="3630171"/>
                  <a:pt x="10784319" y="3651055"/>
                  <a:pt x="10766848" y="3654312"/>
                </a:cubicBezTo>
                <a:cubicBezTo>
                  <a:pt x="10751419" y="3650447"/>
                  <a:pt x="10735539" y="3677004"/>
                  <a:pt x="10717168" y="3741106"/>
                </a:cubicBezTo>
                <a:cubicBezTo>
                  <a:pt x="10718068" y="3680261"/>
                  <a:pt x="10730653" y="3614709"/>
                  <a:pt x="10733482" y="3554347"/>
                </a:cubicBezTo>
                <a:cubicBezTo>
                  <a:pt x="10701272" y="3637884"/>
                  <a:pt x="10682339" y="3740014"/>
                  <a:pt x="10642639" y="3806407"/>
                </a:cubicBezTo>
                <a:cubicBezTo>
                  <a:pt x="10639119" y="3782624"/>
                  <a:pt x="10653408" y="3732766"/>
                  <a:pt x="10653858" y="3702344"/>
                </a:cubicBezTo>
                <a:cubicBezTo>
                  <a:pt x="10655039" y="3622485"/>
                  <a:pt x="10641484" y="3581874"/>
                  <a:pt x="10617451" y="3568696"/>
                </a:cubicBezTo>
                <a:lnTo>
                  <a:pt x="10602075" y="3566185"/>
                </a:lnTo>
                <a:lnTo>
                  <a:pt x="10574468" y="3590234"/>
                </a:lnTo>
                <a:cubicBezTo>
                  <a:pt x="10568332" y="3592285"/>
                  <a:pt x="10567485" y="3602401"/>
                  <a:pt x="10567385" y="3608334"/>
                </a:cubicBezTo>
                <a:cubicBezTo>
                  <a:pt x="10570978" y="3636630"/>
                  <a:pt x="10562396" y="3663096"/>
                  <a:pt x="10545084" y="3684616"/>
                </a:cubicBezTo>
                <a:cubicBezTo>
                  <a:pt x="10525726" y="3706820"/>
                  <a:pt x="10512955" y="3740586"/>
                  <a:pt x="10468350" y="3731902"/>
                </a:cubicBezTo>
                <a:cubicBezTo>
                  <a:pt x="10450787" y="3727941"/>
                  <a:pt x="10438613" y="3726112"/>
                  <a:pt x="10432775" y="3710367"/>
                </a:cubicBezTo>
                <a:cubicBezTo>
                  <a:pt x="10420450" y="3677124"/>
                  <a:pt x="10418354" y="3640462"/>
                  <a:pt x="10418953" y="3604867"/>
                </a:cubicBezTo>
                <a:lnTo>
                  <a:pt x="10419630" y="3601551"/>
                </a:lnTo>
                <a:lnTo>
                  <a:pt x="10409293" y="3631533"/>
                </a:lnTo>
                <a:cubicBezTo>
                  <a:pt x="10399951" y="3657820"/>
                  <a:pt x="10389857" y="3685826"/>
                  <a:pt x="10378743" y="3717394"/>
                </a:cubicBezTo>
                <a:lnTo>
                  <a:pt x="10405304" y="3589843"/>
                </a:lnTo>
                <a:lnTo>
                  <a:pt x="10402331" y="3590267"/>
                </a:lnTo>
                <a:cubicBezTo>
                  <a:pt x="10398820" y="3592424"/>
                  <a:pt x="10396051" y="3595808"/>
                  <a:pt x="10393955" y="3599458"/>
                </a:cubicBezTo>
                <a:cubicBezTo>
                  <a:pt x="10384824" y="3618242"/>
                  <a:pt x="10375695" y="3637026"/>
                  <a:pt x="10369908" y="3658625"/>
                </a:cubicBezTo>
                <a:cubicBezTo>
                  <a:pt x="10352348" y="3735289"/>
                  <a:pt x="10305050" y="3806162"/>
                  <a:pt x="10274668" y="3879247"/>
                </a:cubicBezTo>
                <a:cubicBezTo>
                  <a:pt x="10269729" y="3890732"/>
                  <a:pt x="10258004" y="3902516"/>
                  <a:pt x="10250371" y="3912936"/>
                </a:cubicBezTo>
                <a:cubicBezTo>
                  <a:pt x="10244134" y="3920919"/>
                  <a:pt x="10237897" y="3928904"/>
                  <a:pt x="10227868" y="3920458"/>
                </a:cubicBezTo>
                <a:cubicBezTo>
                  <a:pt x="10221831" y="3916577"/>
                  <a:pt x="10216992" y="3922129"/>
                  <a:pt x="10213549" y="3925246"/>
                </a:cubicBezTo>
                <a:cubicBezTo>
                  <a:pt x="10193544" y="3945700"/>
                  <a:pt x="10179322" y="3944555"/>
                  <a:pt x="10164754" y="3923861"/>
                </a:cubicBezTo>
                <a:cubicBezTo>
                  <a:pt x="10164105" y="3922112"/>
                  <a:pt x="10160761" y="3919297"/>
                  <a:pt x="10158716" y="3919980"/>
                </a:cubicBezTo>
                <a:cubicBezTo>
                  <a:pt x="10116707" y="3918295"/>
                  <a:pt x="10128729" y="3888711"/>
                  <a:pt x="10125037" y="3866347"/>
                </a:cubicBezTo>
                <a:cubicBezTo>
                  <a:pt x="10125786" y="3862165"/>
                  <a:pt x="10126533" y="3857983"/>
                  <a:pt x="10127281" y="3853798"/>
                </a:cubicBezTo>
                <a:cubicBezTo>
                  <a:pt x="10129177" y="3821701"/>
                  <a:pt x="10117103" y="3813939"/>
                  <a:pt x="10084373" y="3824882"/>
                </a:cubicBezTo>
                <a:cubicBezTo>
                  <a:pt x="10082327" y="3825566"/>
                  <a:pt x="10080281" y="3826250"/>
                  <a:pt x="10080930" y="3828000"/>
                </a:cubicBezTo>
                <a:cubicBezTo>
                  <a:pt x="10081180" y="3853480"/>
                  <a:pt x="10041016" y="3862975"/>
                  <a:pt x="10044609" y="3891271"/>
                </a:cubicBezTo>
                <a:cubicBezTo>
                  <a:pt x="10047004" y="3910134"/>
                  <a:pt x="10038623" y="3924735"/>
                  <a:pt x="10017419" y="3935758"/>
                </a:cubicBezTo>
                <a:cubicBezTo>
                  <a:pt x="10046507" y="3939798"/>
                  <a:pt x="10055787" y="3952427"/>
                  <a:pt x="10054641" y="3980340"/>
                </a:cubicBezTo>
                <a:cubicBezTo>
                  <a:pt x="10053892" y="3984524"/>
                  <a:pt x="10053793" y="3990456"/>
                  <a:pt x="10047007" y="3990758"/>
                </a:cubicBezTo>
                <a:cubicBezTo>
                  <a:pt x="10040221" y="3991060"/>
                  <a:pt x="10040321" y="3985128"/>
                  <a:pt x="10041070" y="3980945"/>
                </a:cubicBezTo>
                <a:cubicBezTo>
                  <a:pt x="10041169" y="3975011"/>
                  <a:pt x="10041268" y="3969079"/>
                  <a:pt x="10034583" y="3963448"/>
                </a:cubicBezTo>
                <a:cubicBezTo>
                  <a:pt x="10024353" y="3966868"/>
                  <a:pt x="10024903" y="3974550"/>
                  <a:pt x="10026849" y="3979799"/>
                </a:cubicBezTo>
                <a:cubicBezTo>
                  <a:pt x="10033985" y="3999046"/>
                  <a:pt x="10032938" y="4021026"/>
                  <a:pt x="10035982" y="4041640"/>
                </a:cubicBezTo>
                <a:cubicBezTo>
                  <a:pt x="10038277" y="4066435"/>
                  <a:pt x="10031841" y="4086286"/>
                  <a:pt x="10004500" y="4099359"/>
                </a:cubicBezTo>
                <a:cubicBezTo>
                  <a:pt x="9999012" y="4103161"/>
                  <a:pt x="9992875" y="4105213"/>
                  <a:pt x="9993424" y="4112895"/>
                </a:cubicBezTo>
                <a:cubicBezTo>
                  <a:pt x="9993125" y="4130693"/>
                  <a:pt x="9978058" y="4139663"/>
                  <a:pt x="9962342" y="4146884"/>
                </a:cubicBezTo>
                <a:cubicBezTo>
                  <a:pt x="9952114" y="4150304"/>
                  <a:pt x="9907808" y="4123821"/>
                  <a:pt x="9905960" y="4112641"/>
                </a:cubicBezTo>
                <a:cubicBezTo>
                  <a:pt x="9902667" y="4066546"/>
                  <a:pt x="9899373" y="4020452"/>
                  <a:pt x="9896079" y="3974359"/>
                </a:cubicBezTo>
                <a:cubicBezTo>
                  <a:pt x="9896277" y="3962495"/>
                  <a:pt x="9901865" y="3952761"/>
                  <a:pt x="9915437" y="3952155"/>
                </a:cubicBezTo>
                <a:cubicBezTo>
                  <a:pt x="9931054" y="3950868"/>
                  <a:pt x="9928808" y="3963417"/>
                  <a:pt x="9930006" y="3972848"/>
                </a:cubicBezTo>
                <a:cubicBezTo>
                  <a:pt x="9932601" y="3979846"/>
                  <a:pt x="9929059" y="3988898"/>
                  <a:pt x="9934996" y="3998710"/>
                </a:cubicBezTo>
                <a:cubicBezTo>
                  <a:pt x="9957996" y="3961524"/>
                  <a:pt x="9959243" y="3927678"/>
                  <a:pt x="9956497" y="3889266"/>
                </a:cubicBezTo>
                <a:cubicBezTo>
                  <a:pt x="9938636" y="3903104"/>
                  <a:pt x="9941130" y="3916034"/>
                  <a:pt x="9939535" y="3930333"/>
                </a:cubicBezTo>
                <a:cubicBezTo>
                  <a:pt x="9939435" y="3936265"/>
                  <a:pt x="9936642" y="3941133"/>
                  <a:pt x="9927811" y="3942119"/>
                </a:cubicBezTo>
                <a:cubicBezTo>
                  <a:pt x="9918979" y="3943105"/>
                  <a:pt x="9911545" y="3941658"/>
                  <a:pt x="9906905" y="3935344"/>
                </a:cubicBezTo>
                <a:cubicBezTo>
                  <a:pt x="9901615" y="3927280"/>
                  <a:pt x="9907752" y="3925228"/>
                  <a:pt x="9913889" y="3923175"/>
                </a:cubicBezTo>
                <a:cubicBezTo>
                  <a:pt x="9924866" y="3915573"/>
                  <a:pt x="9922921" y="3910325"/>
                  <a:pt x="9916235" y="3904694"/>
                </a:cubicBezTo>
                <a:cubicBezTo>
                  <a:pt x="9898770" y="3894801"/>
                  <a:pt x="9900367" y="3880502"/>
                  <a:pt x="9899270" y="3865138"/>
                </a:cubicBezTo>
                <a:cubicBezTo>
                  <a:pt x="9898071" y="3855706"/>
                  <a:pt x="9901515" y="3852587"/>
                  <a:pt x="9913040" y="3852669"/>
                </a:cubicBezTo>
                <a:cubicBezTo>
                  <a:pt x="9924565" y="3852747"/>
                  <a:pt x="9920024" y="3840500"/>
                  <a:pt x="9920024" y="3840500"/>
                </a:cubicBezTo>
                <a:cubicBezTo>
                  <a:pt x="9892234" y="3839960"/>
                  <a:pt x="9894677" y="3815545"/>
                  <a:pt x="9881954" y="3806033"/>
                </a:cubicBezTo>
                <a:cubicBezTo>
                  <a:pt x="9879261" y="3804967"/>
                  <a:pt x="9879261" y="3804967"/>
                  <a:pt x="9877215" y="3805652"/>
                </a:cubicBezTo>
                <a:cubicBezTo>
                  <a:pt x="9866887" y="3815004"/>
                  <a:pt x="9881756" y="3817899"/>
                  <a:pt x="9882304" y="3825581"/>
                </a:cubicBezTo>
                <a:cubicBezTo>
                  <a:pt x="9884898" y="3832580"/>
                  <a:pt x="9882105" y="3837446"/>
                  <a:pt x="9875968" y="3839498"/>
                </a:cubicBezTo>
                <a:cubicBezTo>
                  <a:pt x="9869831" y="3841549"/>
                  <a:pt x="9866488" y="3838735"/>
                  <a:pt x="9864542" y="3833486"/>
                </a:cubicBezTo>
                <a:cubicBezTo>
                  <a:pt x="9852669" y="3813859"/>
                  <a:pt x="9855760" y="3791193"/>
                  <a:pt x="9848076" y="3764266"/>
                </a:cubicBezTo>
                <a:cubicBezTo>
                  <a:pt x="9836801" y="3789666"/>
                  <a:pt x="9827671" y="3808451"/>
                  <a:pt x="9809161" y="3820539"/>
                </a:cubicBezTo>
                <a:cubicBezTo>
                  <a:pt x="9805718" y="3823656"/>
                  <a:pt x="9805619" y="3829588"/>
                  <a:pt x="9808960" y="3832403"/>
                </a:cubicBezTo>
                <a:cubicBezTo>
                  <a:pt x="9822882" y="3851347"/>
                  <a:pt x="9808364" y="3868001"/>
                  <a:pt x="9803324" y="3885416"/>
                </a:cubicBezTo>
                <a:cubicBezTo>
                  <a:pt x="9796590" y="3923064"/>
                  <a:pt x="9754280" y="3939176"/>
                  <a:pt x="9739463" y="3973626"/>
                </a:cubicBezTo>
                <a:cubicBezTo>
                  <a:pt x="9735173" y="3986860"/>
                  <a:pt x="9719556" y="3988147"/>
                  <a:pt x="9706185" y="3976886"/>
                </a:cubicBezTo>
                <a:cubicBezTo>
                  <a:pt x="9686127" y="3959996"/>
                  <a:pt x="9659185" y="3949338"/>
                  <a:pt x="9659033" y="3917926"/>
                </a:cubicBezTo>
                <a:cubicBezTo>
                  <a:pt x="9657187" y="3906744"/>
                  <a:pt x="9641023" y="3900350"/>
                  <a:pt x="9629596" y="3894338"/>
                </a:cubicBezTo>
                <a:cubicBezTo>
                  <a:pt x="9610088" y="3885128"/>
                  <a:pt x="9603502" y="3873566"/>
                  <a:pt x="9609937" y="3853715"/>
                </a:cubicBezTo>
                <a:cubicBezTo>
                  <a:pt x="9612182" y="3841166"/>
                  <a:pt x="9617221" y="3823750"/>
                  <a:pt x="9601704" y="3819106"/>
                </a:cubicBezTo>
                <a:cubicBezTo>
                  <a:pt x="9581448" y="3814079"/>
                  <a:pt x="9570371" y="3827616"/>
                  <a:pt x="9561989" y="3842216"/>
                </a:cubicBezTo>
                <a:cubicBezTo>
                  <a:pt x="9539738" y="3875220"/>
                  <a:pt x="9517486" y="3908222"/>
                  <a:pt x="9488549" y="3935595"/>
                </a:cubicBezTo>
                <a:cubicBezTo>
                  <a:pt x="9478220" y="3944947"/>
                  <a:pt x="9470039" y="3947683"/>
                  <a:pt x="9461407" y="3936804"/>
                </a:cubicBezTo>
                <a:cubicBezTo>
                  <a:pt x="9459462" y="3931556"/>
                  <a:pt x="9456117" y="3928740"/>
                  <a:pt x="9449334" y="3929043"/>
                </a:cubicBezTo>
                <a:cubicBezTo>
                  <a:pt x="9416802" y="3928119"/>
                  <a:pt x="9405027" y="3902559"/>
                  <a:pt x="9427079" y="3881422"/>
                </a:cubicBezTo>
                <a:cubicBezTo>
                  <a:pt x="9452574" y="3857167"/>
                  <a:pt x="9468689" y="3826216"/>
                  <a:pt x="9500220" y="3805840"/>
                </a:cubicBezTo>
                <a:cubicBezTo>
                  <a:pt x="9507754" y="3801355"/>
                  <a:pt x="9509899" y="3794739"/>
                  <a:pt x="9506656" y="3785990"/>
                </a:cubicBezTo>
                <a:cubicBezTo>
                  <a:pt x="9502863" y="3769561"/>
                  <a:pt x="9517283" y="3758839"/>
                  <a:pt x="9536891" y="3762117"/>
                </a:cubicBezTo>
                <a:cubicBezTo>
                  <a:pt x="9543677" y="3761814"/>
                  <a:pt x="9551111" y="3763261"/>
                  <a:pt x="9553256" y="3756646"/>
                </a:cubicBezTo>
                <a:cubicBezTo>
                  <a:pt x="9557447" y="3749345"/>
                  <a:pt x="9552058" y="3747213"/>
                  <a:pt x="9546669" y="3745083"/>
                </a:cubicBezTo>
                <a:cubicBezTo>
                  <a:pt x="9533847" y="3741504"/>
                  <a:pt x="9533946" y="3735571"/>
                  <a:pt x="9542877" y="3728652"/>
                </a:cubicBezTo>
                <a:cubicBezTo>
                  <a:pt x="9561487" y="3710631"/>
                  <a:pt x="9538985" y="3718154"/>
                  <a:pt x="9532948" y="3714273"/>
                </a:cubicBezTo>
                <a:cubicBezTo>
                  <a:pt x="9541979" y="3701422"/>
                  <a:pt x="9554352" y="3691386"/>
                  <a:pt x="9555299" y="3675337"/>
                </a:cubicBezTo>
                <a:cubicBezTo>
                  <a:pt x="9554751" y="3667655"/>
                  <a:pt x="9563779" y="3654803"/>
                  <a:pt x="9548913" y="3651909"/>
                </a:cubicBezTo>
                <a:cubicBezTo>
                  <a:pt x="9536091" y="3648331"/>
                  <a:pt x="9517131" y="3646804"/>
                  <a:pt x="9508100" y="3659654"/>
                </a:cubicBezTo>
                <a:cubicBezTo>
                  <a:pt x="9498320" y="3676689"/>
                  <a:pt x="9475720" y="3690146"/>
                  <a:pt x="9472826" y="3700943"/>
                </a:cubicBezTo>
                <a:lnTo>
                  <a:pt x="9470481" y="3705682"/>
                </a:lnTo>
                <a:lnTo>
                  <a:pt x="9466944" y="3717985"/>
                </a:lnTo>
                <a:lnTo>
                  <a:pt x="9465299" y="3716151"/>
                </a:lnTo>
                <a:lnTo>
                  <a:pt x="9453437" y="3740119"/>
                </a:lnTo>
                <a:cubicBezTo>
                  <a:pt x="9444513" y="3751707"/>
                  <a:pt x="9434833" y="3762808"/>
                  <a:pt x="9429520" y="3776383"/>
                </a:cubicBezTo>
                <a:cubicBezTo>
                  <a:pt x="9416749" y="3810150"/>
                  <a:pt x="9381775" y="3833641"/>
                  <a:pt x="9369002" y="3867408"/>
                </a:cubicBezTo>
                <a:cubicBezTo>
                  <a:pt x="9366209" y="3872276"/>
                  <a:pt x="9358026" y="3875012"/>
                  <a:pt x="9351889" y="3877063"/>
                </a:cubicBezTo>
                <a:cubicBezTo>
                  <a:pt x="9342310" y="3882232"/>
                  <a:pt x="9327342" y="3885270"/>
                  <a:pt x="9341363" y="3898281"/>
                </a:cubicBezTo>
                <a:cubicBezTo>
                  <a:pt x="9345354" y="3902847"/>
                  <a:pt x="9340514" y="3908396"/>
                  <a:pt x="9337072" y="3911514"/>
                </a:cubicBezTo>
                <a:cubicBezTo>
                  <a:pt x="9299403" y="3933941"/>
                  <a:pt x="9295362" y="3972654"/>
                  <a:pt x="9271164" y="4000409"/>
                </a:cubicBezTo>
                <a:cubicBezTo>
                  <a:pt x="9237937" y="4041015"/>
                  <a:pt x="9228208" y="4095395"/>
                  <a:pt x="9181511" y="4130671"/>
                </a:cubicBezTo>
                <a:cubicBezTo>
                  <a:pt x="9173977" y="4135157"/>
                  <a:pt x="9169785" y="4142458"/>
                  <a:pt x="9163549" y="4150443"/>
                </a:cubicBezTo>
                <a:cubicBezTo>
                  <a:pt x="9152771" y="4146180"/>
                  <a:pt x="9149528" y="4137432"/>
                  <a:pt x="9136706" y="4133853"/>
                </a:cubicBezTo>
                <a:cubicBezTo>
                  <a:pt x="9114403" y="4129511"/>
                  <a:pt x="9100583" y="4104636"/>
                  <a:pt x="9108416" y="4082351"/>
                </a:cubicBezTo>
                <a:cubicBezTo>
                  <a:pt x="9116148" y="4066001"/>
                  <a:pt x="9131315" y="4051098"/>
                  <a:pt x="9124180" y="4031851"/>
                </a:cubicBezTo>
                <a:cubicBezTo>
                  <a:pt x="9121586" y="4024854"/>
                  <a:pt x="9131813" y="4021435"/>
                  <a:pt x="9137302" y="4017634"/>
                </a:cubicBezTo>
                <a:cubicBezTo>
                  <a:pt x="9155063" y="4009728"/>
                  <a:pt x="9163445" y="3995128"/>
                  <a:pt x="9171827" y="3980526"/>
                </a:cubicBezTo>
                <a:cubicBezTo>
                  <a:pt x="9178811" y="3968358"/>
                  <a:pt x="9180958" y="3961742"/>
                  <a:pt x="9165440" y="3957098"/>
                </a:cubicBezTo>
                <a:cubicBezTo>
                  <a:pt x="9160052" y="3954966"/>
                  <a:pt x="9156059" y="3950402"/>
                  <a:pt x="9158853" y="3945534"/>
                </a:cubicBezTo>
                <a:cubicBezTo>
                  <a:pt x="9162396" y="3936484"/>
                  <a:pt x="9170478" y="3939681"/>
                  <a:pt x="9175867" y="3941813"/>
                </a:cubicBezTo>
                <a:cubicBezTo>
                  <a:pt x="9196124" y="3946839"/>
                  <a:pt x="9201712" y="3937105"/>
                  <a:pt x="9203308" y="3922806"/>
                </a:cubicBezTo>
                <a:cubicBezTo>
                  <a:pt x="9210042" y="3885158"/>
                  <a:pt x="9219472" y="3848576"/>
                  <a:pt x="9239029" y="3814507"/>
                </a:cubicBezTo>
                <a:cubicBezTo>
                  <a:pt x="9246762" y="3798156"/>
                  <a:pt x="9226704" y="3781266"/>
                  <a:pt x="9248657" y="3766060"/>
                </a:cubicBezTo>
                <a:cubicBezTo>
                  <a:pt x="9250702" y="3765376"/>
                  <a:pt x="9244017" y="3759746"/>
                  <a:pt x="9241323" y="3758680"/>
                </a:cubicBezTo>
                <a:cubicBezTo>
                  <a:pt x="9230546" y="3754417"/>
                  <a:pt x="9222364" y="3757153"/>
                  <a:pt x="9215478" y="3763387"/>
                </a:cubicBezTo>
                <a:cubicBezTo>
                  <a:pt x="9209990" y="3767189"/>
                  <a:pt x="9201060" y="3774108"/>
                  <a:pt x="9209790" y="3779055"/>
                </a:cubicBezTo>
                <a:cubicBezTo>
                  <a:pt x="9220468" y="3789250"/>
                  <a:pt x="9211537" y="3796167"/>
                  <a:pt x="9205950" y="3805902"/>
                </a:cubicBezTo>
                <a:cubicBezTo>
                  <a:pt x="9184446" y="3834722"/>
                  <a:pt x="9154211" y="3858596"/>
                  <a:pt x="9144134" y="3893429"/>
                </a:cubicBezTo>
                <a:cubicBezTo>
                  <a:pt x="9141240" y="3904228"/>
                  <a:pt x="9131760" y="3903465"/>
                  <a:pt x="9122930" y="3904451"/>
                </a:cubicBezTo>
                <a:cubicBezTo>
                  <a:pt x="9103971" y="3902924"/>
                  <a:pt x="9095687" y="3911592"/>
                  <a:pt x="9090000" y="3927259"/>
                </a:cubicBezTo>
                <a:cubicBezTo>
                  <a:pt x="9080770" y="3951976"/>
                  <a:pt x="9066451" y="3956762"/>
                  <a:pt x="9042302" y="3941239"/>
                </a:cubicBezTo>
                <a:cubicBezTo>
                  <a:pt x="9030877" y="3935228"/>
                  <a:pt x="9031426" y="3942909"/>
                  <a:pt x="9027983" y="3946027"/>
                </a:cubicBezTo>
                <a:cubicBezTo>
                  <a:pt x="9012717" y="3966862"/>
                  <a:pt x="8997450" y="3987698"/>
                  <a:pt x="8984877" y="4009600"/>
                </a:cubicBezTo>
                <a:cubicBezTo>
                  <a:pt x="8957686" y="4054087"/>
                  <a:pt x="8922414" y="4095376"/>
                  <a:pt x="8903305" y="4143060"/>
                </a:cubicBezTo>
                <a:cubicBezTo>
                  <a:pt x="8892578" y="4176144"/>
                  <a:pt x="8863642" y="4203517"/>
                  <a:pt x="8840092" y="4233022"/>
                </a:cubicBezTo>
                <a:cubicBezTo>
                  <a:pt x="8832460" y="4243440"/>
                  <a:pt x="8829665" y="4248306"/>
                  <a:pt x="8831511" y="4259488"/>
                </a:cubicBezTo>
                <a:cubicBezTo>
                  <a:pt x="8831312" y="4271353"/>
                  <a:pt x="8839096" y="4292348"/>
                  <a:pt x="8807314" y="4287242"/>
                </a:cubicBezTo>
                <a:cubicBezTo>
                  <a:pt x="8799879" y="4285796"/>
                  <a:pt x="8793643" y="4293780"/>
                  <a:pt x="8797635" y="4298344"/>
                </a:cubicBezTo>
                <a:cubicBezTo>
                  <a:pt x="8816944" y="4319419"/>
                  <a:pt x="8794342" y="4332875"/>
                  <a:pt x="8786609" y="4349225"/>
                </a:cubicBezTo>
                <a:cubicBezTo>
                  <a:pt x="8779625" y="4361392"/>
                  <a:pt x="8771992" y="4371810"/>
                  <a:pt x="8764357" y="4382228"/>
                </a:cubicBezTo>
                <a:cubicBezTo>
                  <a:pt x="8756076" y="4390897"/>
                  <a:pt x="8749565" y="4395040"/>
                  <a:pt x="8743977" y="4394696"/>
                </a:cubicBezTo>
                <a:cubicBezTo>
                  <a:pt x="8738389" y="4394352"/>
                  <a:pt x="8733724" y="4389521"/>
                  <a:pt x="8729133" y="4380240"/>
                </a:cubicBezTo>
                <a:cubicBezTo>
                  <a:pt x="8725141" y="4375676"/>
                  <a:pt x="8725890" y="4371492"/>
                  <a:pt x="8718456" y="4370045"/>
                </a:cubicBezTo>
                <a:cubicBezTo>
                  <a:pt x="8692710" y="4368820"/>
                  <a:pt x="8675996" y="4354744"/>
                  <a:pt x="8683829" y="4332461"/>
                </a:cubicBezTo>
                <a:cubicBezTo>
                  <a:pt x="8694654" y="4293444"/>
                  <a:pt x="8705481" y="4254429"/>
                  <a:pt x="8734519" y="4221122"/>
                </a:cubicBezTo>
                <a:cubicBezTo>
                  <a:pt x="8742800" y="4212455"/>
                  <a:pt x="8751082" y="4203788"/>
                  <a:pt x="8751930" y="4193671"/>
                </a:cubicBezTo>
                <a:cubicBezTo>
                  <a:pt x="8757466" y="4146592"/>
                  <a:pt x="8779918" y="4101721"/>
                  <a:pt x="8800971" y="4059287"/>
                </a:cubicBezTo>
                <a:cubicBezTo>
                  <a:pt x="8813544" y="4037385"/>
                  <a:pt x="8823422" y="4014418"/>
                  <a:pt x="8803464" y="3991593"/>
                </a:cubicBezTo>
                <a:cubicBezTo>
                  <a:pt x="8798175" y="3983530"/>
                  <a:pt x="8801068" y="3972731"/>
                  <a:pt x="8806656" y="3962997"/>
                </a:cubicBezTo>
                <a:cubicBezTo>
                  <a:pt x="8810099" y="3959879"/>
                  <a:pt x="8810847" y="3955697"/>
                  <a:pt x="8805459" y="3953565"/>
                </a:cubicBezTo>
                <a:cubicBezTo>
                  <a:pt x="8800719" y="3953183"/>
                  <a:pt x="8796629" y="3954550"/>
                  <a:pt x="8795230" y="3956984"/>
                </a:cubicBezTo>
                <a:cubicBezTo>
                  <a:pt x="8780514" y="3985502"/>
                  <a:pt x="8767841" y="4013336"/>
                  <a:pt x="8742346" y="4037592"/>
                </a:cubicBezTo>
                <a:cubicBezTo>
                  <a:pt x="8746290" y="4085434"/>
                  <a:pt x="8702284" y="4121779"/>
                  <a:pt x="8691358" y="4166727"/>
                </a:cubicBezTo>
                <a:cubicBezTo>
                  <a:pt x="8689961" y="4169160"/>
                  <a:pt x="8690610" y="4170910"/>
                  <a:pt x="8689213" y="4173343"/>
                </a:cubicBezTo>
                <a:cubicBezTo>
                  <a:pt x="8680931" y="4182011"/>
                  <a:pt x="8680632" y="4199810"/>
                  <a:pt x="8661024" y="4196533"/>
                </a:cubicBezTo>
                <a:cubicBezTo>
                  <a:pt x="8641417" y="4193256"/>
                  <a:pt x="8647103" y="4177589"/>
                  <a:pt x="8647302" y="4165725"/>
                </a:cubicBezTo>
                <a:cubicBezTo>
                  <a:pt x="8645555" y="4148610"/>
                  <a:pt x="8650594" y="4131194"/>
                  <a:pt x="8661021" y="4115909"/>
                </a:cubicBezTo>
                <a:cubicBezTo>
                  <a:pt x="8679283" y="4078340"/>
                  <a:pt x="8682674" y="4037878"/>
                  <a:pt x="8698888" y="4000994"/>
                </a:cubicBezTo>
                <a:cubicBezTo>
                  <a:pt x="8703828" y="3989510"/>
                  <a:pt x="8687012" y="3981367"/>
                  <a:pt x="8688608" y="3967068"/>
                </a:cubicBezTo>
                <a:cubicBezTo>
                  <a:pt x="8688160" y="3953453"/>
                  <a:pt x="8683619" y="3941205"/>
                  <a:pt x="8659821" y="3945230"/>
                </a:cubicBezTo>
                <a:cubicBezTo>
                  <a:pt x="8646897" y="3947583"/>
                  <a:pt x="8646449" y="3933968"/>
                  <a:pt x="8647296" y="3923852"/>
                </a:cubicBezTo>
                <a:cubicBezTo>
                  <a:pt x="8648793" y="3915487"/>
                  <a:pt x="8653633" y="3909935"/>
                  <a:pt x="8663762" y="3912448"/>
                </a:cubicBezTo>
                <a:cubicBezTo>
                  <a:pt x="8669149" y="3914580"/>
                  <a:pt x="8677232" y="3917777"/>
                  <a:pt x="8682820" y="3908043"/>
                </a:cubicBezTo>
                <a:cubicBezTo>
                  <a:pt x="8680774" y="3908726"/>
                  <a:pt x="8677431" y="3905912"/>
                  <a:pt x="8677431" y="3905912"/>
                </a:cubicBezTo>
                <a:cubicBezTo>
                  <a:pt x="8638964" y="3895175"/>
                  <a:pt x="8635819" y="3880495"/>
                  <a:pt x="8663360" y="3855556"/>
                </a:cubicBezTo>
                <a:cubicBezTo>
                  <a:pt x="8671642" y="3846887"/>
                  <a:pt x="8691349" y="3844231"/>
                  <a:pt x="8689504" y="3833049"/>
                </a:cubicBezTo>
                <a:cubicBezTo>
                  <a:pt x="8687657" y="3821868"/>
                  <a:pt x="8687857" y="3810003"/>
                  <a:pt x="8687033" y="3798480"/>
                </a:cubicBezTo>
                <a:lnTo>
                  <a:pt x="8679026" y="3768233"/>
                </a:lnTo>
                <a:lnTo>
                  <a:pt x="8664876" y="3782360"/>
                </a:lnTo>
                <a:lnTo>
                  <a:pt x="8634986" y="3810873"/>
                </a:lnTo>
                <a:lnTo>
                  <a:pt x="8647044" y="3817748"/>
                </a:lnTo>
                <a:cubicBezTo>
                  <a:pt x="8651783" y="3818130"/>
                  <a:pt x="8651035" y="3822313"/>
                  <a:pt x="8650288" y="3826496"/>
                </a:cubicBezTo>
                <a:cubicBezTo>
                  <a:pt x="8643727" y="3833606"/>
                  <a:pt x="8636268" y="3833641"/>
                  <a:pt x="8628484" y="3832803"/>
                </a:cubicBezTo>
                <a:lnTo>
                  <a:pt x="8620140" y="3831999"/>
                </a:lnTo>
                <a:lnTo>
                  <a:pt x="8606620" y="3872932"/>
                </a:lnTo>
                <a:cubicBezTo>
                  <a:pt x="8604526" y="3905189"/>
                  <a:pt x="8581204" y="3920595"/>
                  <a:pt x="8554169" y="3933624"/>
                </a:cubicBezTo>
                <a:cubicBezTo>
                  <a:pt x="8538721" y="3941070"/>
                  <a:pt x="8505906" y="3929804"/>
                  <a:pt x="8502496" y="3918948"/>
                </a:cubicBezTo>
                <a:cubicBezTo>
                  <a:pt x="8493744" y="3898169"/>
                  <a:pt x="8493744" y="3898169"/>
                  <a:pt x="8471463" y="3910990"/>
                </a:cubicBezTo>
                <a:cubicBezTo>
                  <a:pt x="8465080" y="3903652"/>
                  <a:pt x="8471914" y="3898274"/>
                  <a:pt x="8475925" y="3892174"/>
                </a:cubicBezTo>
                <a:cubicBezTo>
                  <a:pt x="8476968" y="3889589"/>
                  <a:pt x="8482910" y="3882558"/>
                  <a:pt x="8477267" y="3881113"/>
                </a:cubicBezTo>
                <a:cubicBezTo>
                  <a:pt x="8447124" y="3874807"/>
                  <a:pt x="8459613" y="3843791"/>
                  <a:pt x="8445959" y="3827457"/>
                </a:cubicBezTo>
                <a:cubicBezTo>
                  <a:pt x="8444178" y="3824149"/>
                  <a:pt x="8439576" y="3820117"/>
                  <a:pt x="8437795" y="3816808"/>
                </a:cubicBezTo>
                <a:cubicBezTo>
                  <a:pt x="8427249" y="3819809"/>
                  <a:pt x="8416103" y="3839763"/>
                  <a:pt x="8411651" y="3831493"/>
                </a:cubicBezTo>
                <a:cubicBezTo>
                  <a:pt x="8399927" y="3814228"/>
                  <a:pt x="8367853" y="3808856"/>
                  <a:pt x="8374549" y="3780630"/>
                </a:cubicBezTo>
                <a:cubicBezTo>
                  <a:pt x="8382285" y="3749820"/>
                  <a:pt x="8387201" y="3718287"/>
                  <a:pt x="8382611" y="3687168"/>
                </a:cubicBezTo>
                <a:cubicBezTo>
                  <a:pt x="8380981" y="3679621"/>
                  <a:pt x="8386034" y="3670936"/>
                  <a:pt x="8374749" y="3668042"/>
                </a:cubicBezTo>
                <a:cubicBezTo>
                  <a:pt x="8364354" y="3666803"/>
                  <a:pt x="8352769" y="3672386"/>
                  <a:pt x="8345784" y="3682002"/>
                </a:cubicBezTo>
                <a:cubicBezTo>
                  <a:pt x="8338649" y="3695857"/>
                  <a:pt x="8333447" y="3708780"/>
                  <a:pt x="8331954" y="3724082"/>
                </a:cubicBezTo>
                <a:cubicBezTo>
                  <a:pt x="8330900" y="3753754"/>
                  <a:pt x="8319452" y="3782185"/>
                  <a:pt x="8306073" y="3811549"/>
                </a:cubicBezTo>
                <a:cubicBezTo>
                  <a:pt x="8305033" y="3814134"/>
                  <a:pt x="8305773" y="3820026"/>
                  <a:pt x="8302950" y="3819304"/>
                </a:cubicBezTo>
                <a:cubicBezTo>
                  <a:pt x="8273097" y="3831610"/>
                  <a:pt x="8278877" y="3855904"/>
                  <a:pt x="8274412" y="3874721"/>
                </a:cubicBezTo>
                <a:cubicBezTo>
                  <a:pt x="8255065" y="3965290"/>
                  <a:pt x="8214927" y="4053379"/>
                  <a:pt x="8205084" y="4143532"/>
                </a:cubicBezTo>
                <a:cubicBezTo>
                  <a:pt x="8203742" y="4154596"/>
                  <a:pt x="8199729" y="4160695"/>
                  <a:pt x="8187404" y="4160386"/>
                </a:cubicBezTo>
                <a:cubicBezTo>
                  <a:pt x="8177009" y="4159147"/>
                  <a:pt x="8172408" y="4155115"/>
                  <a:pt x="8172708" y="4146637"/>
                </a:cubicBezTo>
                <a:cubicBezTo>
                  <a:pt x="8174352" y="4127097"/>
                  <a:pt x="8165449" y="4110556"/>
                  <a:pt x="8157437" y="4095668"/>
                </a:cubicBezTo>
                <a:cubicBezTo>
                  <a:pt x="8146754" y="4075819"/>
                  <a:pt x="8146466" y="4057211"/>
                  <a:pt x="8152860" y="4037463"/>
                </a:cubicBezTo>
                <a:cubicBezTo>
                  <a:pt x="8157324" y="4018647"/>
                  <a:pt x="8156145" y="3998384"/>
                  <a:pt x="8155856" y="3979774"/>
                </a:cubicBezTo>
                <a:cubicBezTo>
                  <a:pt x="8153938" y="3953616"/>
                  <a:pt x="8137751" y="3955168"/>
                  <a:pt x="8115770" y="3959513"/>
                </a:cubicBezTo>
                <a:cubicBezTo>
                  <a:pt x="8109976" y="3962306"/>
                  <a:pt x="8102252" y="3966028"/>
                  <a:pt x="8098691" y="3959412"/>
                </a:cubicBezTo>
                <a:cubicBezTo>
                  <a:pt x="8095130" y="3952795"/>
                  <a:pt x="8103744" y="3950727"/>
                  <a:pt x="8106716" y="3947211"/>
                </a:cubicBezTo>
                <a:cubicBezTo>
                  <a:pt x="8116673" y="3934080"/>
                  <a:pt x="8115343" y="3918055"/>
                  <a:pt x="8110001" y="3908131"/>
                </a:cubicBezTo>
                <a:cubicBezTo>
                  <a:pt x="8100949" y="3895829"/>
                  <a:pt x="8085350" y="3907512"/>
                  <a:pt x="8076585" y="3913820"/>
                </a:cubicBezTo>
                <a:cubicBezTo>
                  <a:pt x="8059056" y="3926435"/>
                  <a:pt x="8047169" y="3940497"/>
                  <a:pt x="8048348" y="3960760"/>
                </a:cubicBezTo>
                <a:cubicBezTo>
                  <a:pt x="8048198" y="3964998"/>
                  <a:pt x="8049826" y="3972546"/>
                  <a:pt x="8042103" y="3976268"/>
                </a:cubicBezTo>
                <a:cubicBezTo>
                  <a:pt x="8036310" y="3979060"/>
                  <a:pt x="8032749" y="3972443"/>
                  <a:pt x="8030969" y="3969136"/>
                </a:cubicBezTo>
                <a:cubicBezTo>
                  <a:pt x="8024585" y="3961797"/>
                  <a:pt x="8018793" y="3964588"/>
                  <a:pt x="8011960" y="3969964"/>
                </a:cubicBezTo>
                <a:cubicBezTo>
                  <a:pt x="7986405" y="3994780"/>
                  <a:pt x="7962782" y="4018665"/>
                  <a:pt x="7957716" y="4054438"/>
                </a:cubicBezTo>
                <a:cubicBezTo>
                  <a:pt x="7956525" y="4061261"/>
                  <a:pt x="7954387" y="4068020"/>
                  <a:pt x="7951657" y="4074739"/>
                </a:cubicBezTo>
                <a:lnTo>
                  <a:pt x="7944432" y="4089822"/>
                </a:lnTo>
                <a:lnTo>
                  <a:pt x="7930363" y="4145113"/>
                </a:lnTo>
                <a:cubicBezTo>
                  <a:pt x="7935596" y="4150035"/>
                  <a:pt x="7935596" y="4150035"/>
                  <a:pt x="7935596" y="4150035"/>
                </a:cubicBezTo>
                <a:cubicBezTo>
                  <a:pt x="7935596" y="4150035"/>
                  <a:pt x="7929635" y="4155122"/>
                  <a:pt x="7929635" y="4155122"/>
                </a:cubicBezTo>
                <a:cubicBezTo>
                  <a:pt x="7934869" y="4160046"/>
                  <a:pt x="7928181" y="4175142"/>
                  <a:pt x="7928181" y="4175142"/>
                </a:cubicBezTo>
                <a:cubicBezTo>
                  <a:pt x="7927454" y="4185153"/>
                  <a:pt x="7922220" y="4180228"/>
                  <a:pt x="7922947" y="4170219"/>
                </a:cubicBezTo>
                <a:lnTo>
                  <a:pt x="7921036" y="4167754"/>
                </a:lnTo>
                <a:lnTo>
                  <a:pt x="7923674" y="4160208"/>
                </a:lnTo>
                <a:cubicBezTo>
                  <a:pt x="7920694" y="4162752"/>
                  <a:pt x="7919204" y="4164024"/>
                  <a:pt x="7919113" y="4165275"/>
                </a:cubicBezTo>
                <a:lnTo>
                  <a:pt x="7921036" y="4167754"/>
                </a:lnTo>
                <a:lnTo>
                  <a:pt x="7917388" y="4178190"/>
                </a:lnTo>
                <a:cubicBezTo>
                  <a:pt x="7913578" y="4198167"/>
                  <a:pt x="7915022" y="4221582"/>
                  <a:pt x="7902156" y="4225519"/>
                </a:cubicBezTo>
                <a:cubicBezTo>
                  <a:pt x="7902593" y="4161765"/>
                  <a:pt x="7878333" y="4134932"/>
                  <a:pt x="7876174" y="4085277"/>
                </a:cubicBezTo>
                <a:lnTo>
                  <a:pt x="7877036" y="4061502"/>
                </a:lnTo>
                <a:lnTo>
                  <a:pt x="7869956" y="4040488"/>
                </a:lnTo>
                <a:cubicBezTo>
                  <a:pt x="7863134" y="4018779"/>
                  <a:pt x="7858244" y="3996137"/>
                  <a:pt x="7857215" y="3971635"/>
                </a:cubicBezTo>
                <a:cubicBezTo>
                  <a:pt x="7831373" y="3977840"/>
                  <a:pt x="7816665" y="3991178"/>
                  <a:pt x="7813982" y="4013304"/>
                </a:cubicBezTo>
                <a:cubicBezTo>
                  <a:pt x="7811448" y="4031190"/>
                  <a:pt x="7802984" y="4029019"/>
                  <a:pt x="7790960" y="4020232"/>
                </a:cubicBezTo>
                <a:cubicBezTo>
                  <a:pt x="7777004" y="4012376"/>
                  <a:pt x="7778497" y="3997075"/>
                  <a:pt x="7772265" y="3985496"/>
                </a:cubicBezTo>
                <a:cubicBezTo>
                  <a:pt x="7766183" y="3969679"/>
                  <a:pt x="7762032" y="3952931"/>
                  <a:pt x="7755952" y="3937113"/>
                </a:cubicBezTo>
                <a:cubicBezTo>
                  <a:pt x="7753281" y="3932151"/>
                  <a:pt x="7753581" y="3923674"/>
                  <a:pt x="7746897" y="3924811"/>
                </a:cubicBezTo>
                <a:cubicBezTo>
                  <a:pt x="7737393" y="3925226"/>
                  <a:pt x="7734271" y="3932980"/>
                  <a:pt x="7732190" y="3938149"/>
                </a:cubicBezTo>
                <a:cubicBezTo>
                  <a:pt x="7730109" y="3943319"/>
                  <a:pt x="7728917" y="3950143"/>
                  <a:pt x="7726836" y="3955311"/>
                </a:cubicBezTo>
                <a:cubicBezTo>
                  <a:pt x="7715827" y="3998115"/>
                  <a:pt x="7703777" y="4043503"/>
                  <a:pt x="7689946" y="4085582"/>
                </a:cubicBezTo>
                <a:cubicBezTo>
                  <a:pt x="7682661" y="4103675"/>
                  <a:pt x="7669733" y="4120322"/>
                  <a:pt x="7642261" y="4118981"/>
                </a:cubicBezTo>
                <a:cubicBezTo>
                  <a:pt x="7631866" y="4117742"/>
                  <a:pt x="7623100" y="4124048"/>
                  <a:pt x="7617157" y="4131080"/>
                </a:cubicBezTo>
                <a:cubicBezTo>
                  <a:pt x="7616116" y="4133664"/>
                  <a:pt x="7613145" y="4137179"/>
                  <a:pt x="7612104" y="4139765"/>
                </a:cubicBezTo>
                <a:cubicBezTo>
                  <a:pt x="7598587" y="4146278"/>
                  <a:pt x="7582098" y="4156310"/>
                  <a:pt x="7569032" y="4150107"/>
                </a:cubicBezTo>
                <a:cubicBezTo>
                  <a:pt x="7555967" y="4143906"/>
                  <a:pt x="7560281" y="4129327"/>
                  <a:pt x="7566375" y="4118058"/>
                </a:cubicBezTo>
                <a:cubicBezTo>
                  <a:pt x="7583026" y="4076702"/>
                  <a:pt x="7592104" y="4034829"/>
                  <a:pt x="7589897" y="3990063"/>
                </a:cubicBezTo>
                <a:cubicBezTo>
                  <a:pt x="7590349" y="3977346"/>
                  <a:pt x="7583817" y="3974245"/>
                  <a:pt x="7572531" y="3971351"/>
                </a:cubicBezTo>
                <a:cubicBezTo>
                  <a:pt x="7558424" y="3967735"/>
                  <a:pt x="7557083" y="3978797"/>
                  <a:pt x="7553961" y="3986551"/>
                </a:cubicBezTo>
                <a:cubicBezTo>
                  <a:pt x="7546676" y="4004644"/>
                  <a:pt x="7539390" y="4022737"/>
                  <a:pt x="7531216" y="4039178"/>
                </a:cubicBezTo>
                <a:cubicBezTo>
                  <a:pt x="7526163" y="4047862"/>
                  <a:pt x="7518287" y="4055823"/>
                  <a:pt x="7508044" y="4050346"/>
                </a:cubicBezTo>
                <a:cubicBezTo>
                  <a:pt x="7497799" y="4044866"/>
                  <a:pt x="7511316" y="4038352"/>
                  <a:pt x="7514438" y="4030598"/>
                </a:cubicBezTo>
                <a:cubicBezTo>
                  <a:pt x="7517410" y="4027082"/>
                  <a:pt x="7519491" y="4021914"/>
                  <a:pt x="7522463" y="4018397"/>
                </a:cubicBezTo>
                <a:cubicBezTo>
                  <a:pt x="7537923" y="3983865"/>
                  <a:pt x="7537033" y="3982211"/>
                  <a:pt x="7495003" y="3989968"/>
                </a:cubicBezTo>
                <a:cubicBezTo>
                  <a:pt x="7483567" y="3991315"/>
                  <a:pt x="7483718" y="3987075"/>
                  <a:pt x="7480157" y="3980458"/>
                </a:cubicBezTo>
                <a:cubicBezTo>
                  <a:pt x="7469034" y="3946239"/>
                  <a:pt x="7463555" y="3913466"/>
                  <a:pt x="7487630" y="3876865"/>
                </a:cubicBezTo>
                <a:cubicBezTo>
                  <a:pt x="7507842" y="3842124"/>
                  <a:pt x="7517660" y="3806145"/>
                  <a:pt x="7521836" y="3768719"/>
                </a:cubicBezTo>
                <a:cubicBezTo>
                  <a:pt x="7527053" y="3728708"/>
                  <a:pt x="7550237" y="3690453"/>
                  <a:pt x="7546990" y="3648272"/>
                </a:cubicBezTo>
                <a:cubicBezTo>
                  <a:pt x="7546250" y="3642380"/>
                  <a:pt x="7550262" y="3636279"/>
                  <a:pt x="7553234" y="3632763"/>
                </a:cubicBezTo>
                <a:lnTo>
                  <a:pt x="7589497" y="3555188"/>
                </a:lnTo>
                <a:lnTo>
                  <a:pt x="7539338" y="3555188"/>
                </a:lnTo>
                <a:lnTo>
                  <a:pt x="7532620" y="3571871"/>
                </a:lnTo>
                <a:lnTo>
                  <a:pt x="7529097" y="3572631"/>
                </a:lnTo>
                <a:lnTo>
                  <a:pt x="7516192" y="3622660"/>
                </a:lnTo>
                <a:cubicBezTo>
                  <a:pt x="7504097" y="3657128"/>
                  <a:pt x="7493878" y="3681623"/>
                  <a:pt x="7468848" y="3725186"/>
                </a:cubicBezTo>
                <a:cubicBezTo>
                  <a:pt x="7457788" y="3724310"/>
                  <a:pt x="7466131" y="3709788"/>
                  <a:pt x="7455073" y="3708911"/>
                </a:cubicBezTo>
                <a:cubicBezTo>
                  <a:pt x="7430882" y="3777847"/>
                  <a:pt x="7421502" y="3827714"/>
                  <a:pt x="7399187" y="3886676"/>
                </a:cubicBezTo>
                <a:cubicBezTo>
                  <a:pt x="7387932" y="3946516"/>
                  <a:pt x="7365618" y="4005478"/>
                  <a:pt x="7328491" y="4083511"/>
                </a:cubicBezTo>
                <a:cubicBezTo>
                  <a:pt x="7342463" y="4039070"/>
                  <a:pt x="7321184" y="4062688"/>
                  <a:pt x="7301781" y="4076333"/>
                </a:cubicBezTo>
                <a:cubicBezTo>
                  <a:pt x="7295314" y="4080881"/>
                  <a:pt x="7293437" y="4090854"/>
                  <a:pt x="7286971" y="4095403"/>
                </a:cubicBezTo>
                <a:cubicBezTo>
                  <a:pt x="7286971" y="4095403"/>
                  <a:pt x="7282379" y="4089977"/>
                  <a:pt x="7284254" y="4080004"/>
                </a:cubicBezTo>
                <a:cubicBezTo>
                  <a:pt x="7284254" y="4080004"/>
                  <a:pt x="7284254" y="4080004"/>
                  <a:pt x="7286130" y="4070031"/>
                </a:cubicBezTo>
                <a:cubicBezTo>
                  <a:pt x="7282379" y="4089977"/>
                  <a:pt x="7268604" y="4073703"/>
                  <a:pt x="7285291" y="4044659"/>
                </a:cubicBezTo>
                <a:cubicBezTo>
                  <a:pt x="7285291" y="4044659"/>
                  <a:pt x="7285291" y="4044659"/>
                  <a:pt x="7296350" y="4045536"/>
                </a:cubicBezTo>
                <a:cubicBezTo>
                  <a:pt x="7302817" y="4040989"/>
                  <a:pt x="7304694" y="4031015"/>
                  <a:pt x="7304694" y="4031015"/>
                </a:cubicBezTo>
                <a:cubicBezTo>
                  <a:pt x="7315752" y="4031892"/>
                  <a:pt x="7309285" y="4036440"/>
                  <a:pt x="7307409" y="4046412"/>
                </a:cubicBezTo>
                <a:cubicBezTo>
                  <a:pt x="7307409" y="4046412"/>
                  <a:pt x="7307409" y="4046412"/>
                  <a:pt x="7305533" y="4056386"/>
                </a:cubicBezTo>
                <a:cubicBezTo>
                  <a:pt x="7328688" y="4022795"/>
                  <a:pt x="7352879" y="3953858"/>
                  <a:pt x="7343695" y="3943008"/>
                </a:cubicBezTo>
                <a:cubicBezTo>
                  <a:pt x="7367886" y="3874073"/>
                  <a:pt x="7407727" y="3811439"/>
                  <a:pt x="7404171" y="3770669"/>
                </a:cubicBezTo>
                <a:cubicBezTo>
                  <a:pt x="7418143" y="3726228"/>
                  <a:pt x="7425450" y="3747051"/>
                  <a:pt x="7442137" y="3718008"/>
                </a:cubicBezTo>
                <a:cubicBezTo>
                  <a:pt x="7456109" y="3673567"/>
                  <a:pt x="7438581" y="3677239"/>
                  <a:pt x="7444209" y="3647318"/>
                </a:cubicBezTo>
                <a:cubicBezTo>
                  <a:pt x="7452084" y="3635291"/>
                  <a:pt x="7458458" y="3623776"/>
                  <a:pt x="7463679" y="3612803"/>
                </a:cubicBezTo>
                <a:lnTo>
                  <a:pt x="7468377" y="3601093"/>
                </a:lnTo>
                <a:lnTo>
                  <a:pt x="7422748" y="3686279"/>
                </a:lnTo>
                <a:cubicBezTo>
                  <a:pt x="7404650" y="3721561"/>
                  <a:pt x="7387964" y="3757205"/>
                  <a:pt x="7374804" y="3793753"/>
                </a:cubicBezTo>
                <a:cubicBezTo>
                  <a:pt x="7362165" y="3829009"/>
                  <a:pt x="7347744" y="3860957"/>
                  <a:pt x="7306304" y="3878846"/>
                </a:cubicBezTo>
                <a:cubicBezTo>
                  <a:pt x="7298580" y="3882569"/>
                  <a:pt x="7292636" y="3889601"/>
                  <a:pt x="7290404" y="3899009"/>
                </a:cubicBezTo>
                <a:cubicBezTo>
                  <a:pt x="7283408" y="3935711"/>
                  <a:pt x="7257703" y="3964765"/>
                  <a:pt x="7235709" y="3996196"/>
                </a:cubicBezTo>
                <a:cubicBezTo>
                  <a:pt x="7220700" y="4018014"/>
                  <a:pt x="7207622" y="4038898"/>
                  <a:pt x="7194544" y="4059784"/>
                </a:cubicBezTo>
                <a:cubicBezTo>
                  <a:pt x="7187560" y="4069399"/>
                  <a:pt x="7178645" y="4079945"/>
                  <a:pt x="7165278" y="4082221"/>
                </a:cubicBezTo>
                <a:cubicBezTo>
                  <a:pt x="7151022" y="4082843"/>
                  <a:pt x="7136764" y="4083465"/>
                  <a:pt x="7142269" y="4062063"/>
                </a:cubicBezTo>
                <a:cubicBezTo>
                  <a:pt x="7153868" y="4029391"/>
                  <a:pt x="7146457" y="3997550"/>
                  <a:pt x="7149742" y="3958470"/>
                </a:cubicBezTo>
                <a:cubicBezTo>
                  <a:pt x="7119286" y="3987730"/>
                  <a:pt x="7090019" y="4010169"/>
                  <a:pt x="7081242" y="4043564"/>
                </a:cubicBezTo>
                <a:cubicBezTo>
                  <a:pt x="7080050" y="4050386"/>
                  <a:pt x="7076038" y="4056487"/>
                  <a:pt x="7067424" y="4058555"/>
                </a:cubicBezTo>
                <a:cubicBezTo>
                  <a:pt x="7057919" y="4058969"/>
                  <a:pt x="7059110" y="4052145"/>
                  <a:pt x="7058371" y="4046253"/>
                </a:cubicBezTo>
                <a:cubicBezTo>
                  <a:pt x="7055850" y="4037052"/>
                  <a:pt x="7047386" y="4034882"/>
                  <a:pt x="7038772" y="4036950"/>
                </a:cubicBezTo>
                <a:cubicBezTo>
                  <a:pt x="7025406" y="4039226"/>
                  <a:pt x="7025995" y="4049358"/>
                  <a:pt x="7029556" y="4055975"/>
                </a:cubicBezTo>
                <a:cubicBezTo>
                  <a:pt x="7036678" y="4069206"/>
                  <a:pt x="7028803" y="4077169"/>
                  <a:pt x="7017218" y="4082752"/>
                </a:cubicBezTo>
                <a:cubicBezTo>
                  <a:pt x="7002661" y="4091852"/>
                  <a:pt x="6984542" y="4094334"/>
                  <a:pt x="6976378" y="4083687"/>
                </a:cubicBezTo>
                <a:cubicBezTo>
                  <a:pt x="6970146" y="4072108"/>
                  <a:pt x="6986485" y="4066317"/>
                  <a:pt x="6997181" y="4059078"/>
                </a:cubicBezTo>
                <a:cubicBezTo>
                  <a:pt x="7001042" y="4057218"/>
                  <a:pt x="7002084" y="4054632"/>
                  <a:pt x="7007876" y="4051841"/>
                </a:cubicBezTo>
                <a:cubicBezTo>
                  <a:pt x="6998673" y="4043778"/>
                  <a:pt x="6991689" y="4053393"/>
                  <a:pt x="6984116" y="4052877"/>
                </a:cubicBezTo>
                <a:cubicBezTo>
                  <a:pt x="6971789" y="4052567"/>
                  <a:pt x="6959463" y="4052260"/>
                  <a:pt x="6970460" y="4036544"/>
                </a:cubicBezTo>
                <a:cubicBezTo>
                  <a:pt x="6974472" y="4030443"/>
                  <a:pt x="6976403" y="4029512"/>
                  <a:pt x="6970911" y="4023827"/>
                </a:cubicBezTo>
                <a:cubicBezTo>
                  <a:pt x="6953696" y="4000876"/>
                  <a:pt x="6947024" y="3974928"/>
                  <a:pt x="6943174" y="3949702"/>
                </a:cubicBezTo>
                <a:cubicBezTo>
                  <a:pt x="6940367" y="3921891"/>
                  <a:pt x="6937558" y="3894080"/>
                  <a:pt x="6924205" y="3869269"/>
                </a:cubicBezTo>
                <a:cubicBezTo>
                  <a:pt x="6921534" y="3864306"/>
                  <a:pt x="6919013" y="3855106"/>
                  <a:pt x="6921095" y="3849936"/>
                </a:cubicBezTo>
                <a:cubicBezTo>
                  <a:pt x="6935213" y="3826466"/>
                  <a:pt x="6918737" y="3809408"/>
                  <a:pt x="6908793" y="3795453"/>
                </a:cubicBezTo>
                <a:cubicBezTo>
                  <a:pt x="6904341" y="3787183"/>
                  <a:pt x="6891578" y="3772502"/>
                  <a:pt x="6882223" y="3768677"/>
                </a:cubicBezTo>
                <a:cubicBezTo>
                  <a:pt x="6862474" y="3763613"/>
                  <a:pt x="6867527" y="3754929"/>
                  <a:pt x="6870800" y="3742936"/>
                </a:cubicBezTo>
                <a:cubicBezTo>
                  <a:pt x="6873923" y="3735181"/>
                  <a:pt x="6877936" y="3729082"/>
                  <a:pt x="6864720" y="3727118"/>
                </a:cubicBezTo>
                <a:cubicBezTo>
                  <a:pt x="6861897" y="3726395"/>
                  <a:pt x="6861007" y="3724741"/>
                  <a:pt x="6858186" y="3724017"/>
                </a:cubicBezTo>
                <a:lnTo>
                  <a:pt x="6858156" y="3722228"/>
                </a:lnTo>
                <a:lnTo>
                  <a:pt x="6853710" y="3733822"/>
                </a:lnTo>
                <a:cubicBezTo>
                  <a:pt x="6836515" y="3768986"/>
                  <a:pt x="6817774" y="3803719"/>
                  <a:pt x="6803113" y="3838985"/>
                </a:cubicBezTo>
                <a:cubicBezTo>
                  <a:pt x="6798346" y="3850068"/>
                  <a:pt x="6787031" y="3861440"/>
                  <a:pt x="6779665" y="3871497"/>
                </a:cubicBezTo>
                <a:cubicBezTo>
                  <a:pt x="6773646" y="3879202"/>
                  <a:pt x="6767626" y="3886907"/>
                  <a:pt x="6757948" y="3878757"/>
                </a:cubicBezTo>
                <a:cubicBezTo>
                  <a:pt x="6752122" y="3875011"/>
                  <a:pt x="6747452" y="3880368"/>
                  <a:pt x="6744129" y="3883377"/>
                </a:cubicBezTo>
                <a:cubicBezTo>
                  <a:pt x="6724823" y="3903117"/>
                  <a:pt x="6711098" y="3902011"/>
                  <a:pt x="6697038" y="3882040"/>
                </a:cubicBezTo>
                <a:cubicBezTo>
                  <a:pt x="6696413" y="3880352"/>
                  <a:pt x="6693185" y="3877636"/>
                  <a:pt x="6691212" y="3878296"/>
                </a:cubicBezTo>
                <a:cubicBezTo>
                  <a:pt x="6650670" y="3876668"/>
                  <a:pt x="6662272" y="3848118"/>
                  <a:pt x="6658709" y="3826535"/>
                </a:cubicBezTo>
                <a:cubicBezTo>
                  <a:pt x="6659431" y="3822499"/>
                  <a:pt x="6660153" y="3818462"/>
                  <a:pt x="6660875" y="3814424"/>
                </a:cubicBezTo>
                <a:cubicBezTo>
                  <a:pt x="6662704" y="3783449"/>
                  <a:pt x="6651052" y="3775958"/>
                  <a:pt x="6619465" y="3786519"/>
                </a:cubicBezTo>
                <a:cubicBezTo>
                  <a:pt x="6617491" y="3787179"/>
                  <a:pt x="6615516" y="3787839"/>
                  <a:pt x="6616143" y="3789527"/>
                </a:cubicBezTo>
                <a:cubicBezTo>
                  <a:pt x="6616383" y="3814118"/>
                  <a:pt x="6577623" y="3823281"/>
                  <a:pt x="6581091" y="3850588"/>
                </a:cubicBezTo>
                <a:cubicBezTo>
                  <a:pt x="6583402" y="3868794"/>
                  <a:pt x="6575314" y="3882883"/>
                  <a:pt x="6554850" y="3893521"/>
                </a:cubicBezTo>
                <a:cubicBezTo>
                  <a:pt x="6582922" y="3897421"/>
                  <a:pt x="6591877" y="3909609"/>
                  <a:pt x="6590771" y="3936547"/>
                </a:cubicBezTo>
                <a:cubicBezTo>
                  <a:pt x="6590049" y="3940584"/>
                  <a:pt x="6589954" y="3946309"/>
                  <a:pt x="6583404" y="3946600"/>
                </a:cubicBezTo>
                <a:cubicBezTo>
                  <a:pt x="6576856" y="3946892"/>
                  <a:pt x="6576952" y="3941167"/>
                  <a:pt x="6577675" y="3937130"/>
                </a:cubicBezTo>
                <a:cubicBezTo>
                  <a:pt x="6577770" y="3931404"/>
                  <a:pt x="6577866" y="3925679"/>
                  <a:pt x="6571414" y="3920245"/>
                </a:cubicBezTo>
                <a:cubicBezTo>
                  <a:pt x="6561542" y="3923545"/>
                  <a:pt x="6562073" y="3930959"/>
                  <a:pt x="6563951" y="3936024"/>
                </a:cubicBezTo>
                <a:cubicBezTo>
                  <a:pt x="6570838" y="3954598"/>
                  <a:pt x="6569827" y="3975811"/>
                  <a:pt x="6572765" y="3995705"/>
                </a:cubicBezTo>
                <a:cubicBezTo>
                  <a:pt x="6574980" y="4019634"/>
                  <a:pt x="6568768" y="4038792"/>
                  <a:pt x="6542382" y="4051408"/>
                </a:cubicBezTo>
                <a:cubicBezTo>
                  <a:pt x="6537086" y="4055077"/>
                  <a:pt x="6531163" y="4057058"/>
                  <a:pt x="6531693" y="4064472"/>
                </a:cubicBezTo>
                <a:cubicBezTo>
                  <a:pt x="6531405" y="4081648"/>
                  <a:pt x="6516864" y="4090305"/>
                  <a:pt x="6501697" y="4097274"/>
                </a:cubicBezTo>
                <a:cubicBezTo>
                  <a:pt x="6491826" y="4100574"/>
                  <a:pt x="6449067" y="4075015"/>
                  <a:pt x="6447285" y="4064226"/>
                </a:cubicBezTo>
                <a:cubicBezTo>
                  <a:pt x="6444106" y="4019741"/>
                  <a:pt x="6440927" y="3975258"/>
                  <a:pt x="6437748" y="3930775"/>
                </a:cubicBezTo>
                <a:cubicBezTo>
                  <a:pt x="6437939" y="3919324"/>
                  <a:pt x="6443332" y="3909931"/>
                  <a:pt x="6456430" y="3909346"/>
                </a:cubicBezTo>
                <a:cubicBezTo>
                  <a:pt x="6471501" y="3908104"/>
                  <a:pt x="6469334" y="3920215"/>
                  <a:pt x="6470490" y="3929317"/>
                </a:cubicBezTo>
                <a:cubicBezTo>
                  <a:pt x="6472994" y="3936070"/>
                  <a:pt x="6469576" y="3944805"/>
                  <a:pt x="6475306" y="3954275"/>
                </a:cubicBezTo>
                <a:cubicBezTo>
                  <a:pt x="6497503" y="3918387"/>
                  <a:pt x="6498706" y="3885724"/>
                  <a:pt x="6496056" y="3848654"/>
                </a:cubicBezTo>
                <a:cubicBezTo>
                  <a:pt x="6478819" y="3862008"/>
                  <a:pt x="6481226" y="3874487"/>
                  <a:pt x="6479687" y="3888286"/>
                </a:cubicBezTo>
                <a:cubicBezTo>
                  <a:pt x="6479590" y="3894012"/>
                  <a:pt x="6476895" y="3898709"/>
                  <a:pt x="6468372" y="3899660"/>
                </a:cubicBezTo>
                <a:cubicBezTo>
                  <a:pt x="6459848" y="3900612"/>
                  <a:pt x="6452674" y="3899216"/>
                  <a:pt x="6448196" y="3893122"/>
                </a:cubicBezTo>
                <a:cubicBezTo>
                  <a:pt x="6443091" y="3885340"/>
                  <a:pt x="6449014" y="3883359"/>
                  <a:pt x="6454936" y="3881379"/>
                </a:cubicBezTo>
                <a:cubicBezTo>
                  <a:pt x="6465530" y="3874042"/>
                  <a:pt x="6463652" y="3868977"/>
                  <a:pt x="6457200" y="3863543"/>
                </a:cubicBezTo>
                <a:cubicBezTo>
                  <a:pt x="6440345" y="3853995"/>
                  <a:pt x="6441887" y="3840196"/>
                  <a:pt x="6440827" y="3825369"/>
                </a:cubicBezTo>
                <a:cubicBezTo>
                  <a:pt x="6439671" y="3816266"/>
                  <a:pt x="6442994" y="3813256"/>
                  <a:pt x="6454117" y="3813334"/>
                </a:cubicBezTo>
                <a:cubicBezTo>
                  <a:pt x="6465239" y="3813411"/>
                  <a:pt x="6460857" y="3801591"/>
                  <a:pt x="6460857" y="3801591"/>
                </a:cubicBezTo>
                <a:cubicBezTo>
                  <a:pt x="6434037" y="3801069"/>
                  <a:pt x="6436395" y="3777508"/>
                  <a:pt x="6424117" y="3768328"/>
                </a:cubicBezTo>
                <a:cubicBezTo>
                  <a:pt x="6421518" y="3767299"/>
                  <a:pt x="6421518" y="3767299"/>
                  <a:pt x="6419543" y="3767960"/>
                </a:cubicBezTo>
                <a:cubicBezTo>
                  <a:pt x="6409576" y="3776985"/>
                  <a:pt x="6423926" y="3779779"/>
                  <a:pt x="6424454" y="3787194"/>
                </a:cubicBezTo>
                <a:cubicBezTo>
                  <a:pt x="6426958" y="3793948"/>
                  <a:pt x="6424262" y="3798643"/>
                  <a:pt x="6418340" y="3800623"/>
                </a:cubicBezTo>
                <a:cubicBezTo>
                  <a:pt x="6412417" y="3802604"/>
                  <a:pt x="6409191" y="3799888"/>
                  <a:pt x="6407313" y="3794822"/>
                </a:cubicBezTo>
                <a:cubicBezTo>
                  <a:pt x="6395854" y="3775881"/>
                  <a:pt x="6398838" y="3754007"/>
                  <a:pt x="6391422" y="3728020"/>
                </a:cubicBezTo>
                <a:cubicBezTo>
                  <a:pt x="6380541" y="3752533"/>
                  <a:pt x="6371730" y="3770662"/>
                  <a:pt x="6353867" y="3782326"/>
                </a:cubicBezTo>
                <a:cubicBezTo>
                  <a:pt x="6350543" y="3785336"/>
                  <a:pt x="6350448" y="3791061"/>
                  <a:pt x="6353673" y="3793778"/>
                </a:cubicBezTo>
                <a:cubicBezTo>
                  <a:pt x="6367108" y="3812059"/>
                  <a:pt x="6353097" y="3828131"/>
                  <a:pt x="6348233" y="3844938"/>
                </a:cubicBezTo>
                <a:cubicBezTo>
                  <a:pt x="6341735" y="3881272"/>
                  <a:pt x="6300903" y="3896820"/>
                  <a:pt x="6286603" y="3930067"/>
                </a:cubicBezTo>
                <a:cubicBezTo>
                  <a:pt x="6282463" y="3942839"/>
                  <a:pt x="6267392" y="3944081"/>
                  <a:pt x="6254487" y="3933214"/>
                </a:cubicBezTo>
                <a:cubicBezTo>
                  <a:pt x="6235130" y="3916913"/>
                  <a:pt x="6209129" y="3906627"/>
                  <a:pt x="6208983" y="3876313"/>
                </a:cubicBezTo>
                <a:cubicBezTo>
                  <a:pt x="6207201" y="3865521"/>
                  <a:pt x="6191601" y="3859351"/>
                  <a:pt x="6180574" y="3853549"/>
                </a:cubicBezTo>
                <a:cubicBezTo>
                  <a:pt x="6161747" y="3844661"/>
                  <a:pt x="6155391" y="3833502"/>
                  <a:pt x="6161601" y="3814345"/>
                </a:cubicBezTo>
                <a:cubicBezTo>
                  <a:pt x="6163768" y="3802233"/>
                  <a:pt x="6168630" y="3785427"/>
                  <a:pt x="6153656" y="3780945"/>
                </a:cubicBezTo>
                <a:cubicBezTo>
                  <a:pt x="6134107" y="3776093"/>
                  <a:pt x="6123417" y="3789156"/>
                  <a:pt x="6115328" y="3803247"/>
                </a:cubicBezTo>
                <a:cubicBezTo>
                  <a:pt x="6093854" y="3835098"/>
                  <a:pt x="6072380" y="3866948"/>
                  <a:pt x="6044453" y="3893364"/>
                </a:cubicBezTo>
                <a:cubicBezTo>
                  <a:pt x="6034485" y="3902390"/>
                  <a:pt x="6026590" y="3905031"/>
                  <a:pt x="6018260" y="3894531"/>
                </a:cubicBezTo>
                <a:cubicBezTo>
                  <a:pt x="6016382" y="3889466"/>
                  <a:pt x="6013154" y="3886748"/>
                  <a:pt x="6006608" y="3887041"/>
                </a:cubicBezTo>
                <a:cubicBezTo>
                  <a:pt x="5975212" y="3886150"/>
                  <a:pt x="5963849" y="3861483"/>
                  <a:pt x="5985130" y="3841084"/>
                </a:cubicBezTo>
                <a:cubicBezTo>
                  <a:pt x="6009734" y="3817675"/>
                  <a:pt x="6025287" y="3787805"/>
                  <a:pt x="6055716" y="3768142"/>
                </a:cubicBezTo>
                <a:cubicBezTo>
                  <a:pt x="6062987" y="3763813"/>
                  <a:pt x="6065058" y="3757428"/>
                  <a:pt x="6061928" y="3748985"/>
                </a:cubicBezTo>
                <a:cubicBezTo>
                  <a:pt x="6058268" y="3733130"/>
                  <a:pt x="6072184" y="3722783"/>
                  <a:pt x="6091106" y="3725946"/>
                </a:cubicBezTo>
                <a:cubicBezTo>
                  <a:pt x="6097655" y="3725653"/>
                  <a:pt x="6104830" y="3727050"/>
                  <a:pt x="6106900" y="3720666"/>
                </a:cubicBezTo>
                <a:cubicBezTo>
                  <a:pt x="6110944" y="3713620"/>
                  <a:pt x="6105743" y="3711563"/>
                  <a:pt x="6100544" y="3709507"/>
                </a:cubicBezTo>
                <a:cubicBezTo>
                  <a:pt x="6088169" y="3706053"/>
                  <a:pt x="6088265" y="3700327"/>
                  <a:pt x="6096884" y="3693649"/>
                </a:cubicBezTo>
                <a:cubicBezTo>
                  <a:pt x="6114844" y="3676259"/>
                  <a:pt x="6093127" y="3683519"/>
                  <a:pt x="6087302" y="3679773"/>
                </a:cubicBezTo>
                <a:cubicBezTo>
                  <a:pt x="6096016" y="3667371"/>
                  <a:pt x="6107958" y="3657686"/>
                  <a:pt x="6108872" y="3642197"/>
                </a:cubicBezTo>
                <a:cubicBezTo>
                  <a:pt x="6108343" y="3634784"/>
                  <a:pt x="6117056" y="3622381"/>
                  <a:pt x="6102709" y="3619587"/>
                </a:cubicBezTo>
                <a:cubicBezTo>
                  <a:pt x="6090335" y="3616134"/>
                  <a:pt x="6072037" y="3614660"/>
                  <a:pt x="6063321" y="3627061"/>
                </a:cubicBezTo>
                <a:cubicBezTo>
                  <a:pt x="6053883" y="3643502"/>
                  <a:pt x="6032072" y="3656488"/>
                  <a:pt x="6029279" y="3666909"/>
                </a:cubicBezTo>
                <a:cubicBezTo>
                  <a:pt x="6024851" y="3696858"/>
                  <a:pt x="5997742" y="3713512"/>
                  <a:pt x="5987486" y="3739714"/>
                </a:cubicBezTo>
                <a:cubicBezTo>
                  <a:pt x="5975161" y="3772301"/>
                  <a:pt x="5941408" y="3794973"/>
                  <a:pt x="5929082" y="3827558"/>
                </a:cubicBezTo>
                <a:cubicBezTo>
                  <a:pt x="5926387" y="3832258"/>
                  <a:pt x="5918490" y="3834898"/>
                  <a:pt x="5912567" y="3836877"/>
                </a:cubicBezTo>
                <a:cubicBezTo>
                  <a:pt x="5903322" y="3841865"/>
                  <a:pt x="5888877" y="3844798"/>
                  <a:pt x="5902408" y="3857354"/>
                </a:cubicBezTo>
                <a:cubicBezTo>
                  <a:pt x="5906260" y="3861760"/>
                  <a:pt x="5901589" y="3867115"/>
                  <a:pt x="5898268" y="3870125"/>
                </a:cubicBezTo>
                <a:cubicBezTo>
                  <a:pt x="5861914" y="3891768"/>
                  <a:pt x="5858015" y="3929129"/>
                  <a:pt x="5834662" y="3955914"/>
                </a:cubicBezTo>
                <a:cubicBezTo>
                  <a:pt x="5802595" y="3995101"/>
                  <a:pt x="5793206" y="4047583"/>
                  <a:pt x="5748140" y="4081627"/>
                </a:cubicBezTo>
                <a:cubicBezTo>
                  <a:pt x="5740869" y="4085956"/>
                  <a:pt x="5736824" y="4093002"/>
                  <a:pt x="5730805" y="4100708"/>
                </a:cubicBezTo>
                <a:cubicBezTo>
                  <a:pt x="5720404" y="4096594"/>
                  <a:pt x="5717274" y="4088151"/>
                  <a:pt x="5704900" y="4084698"/>
                </a:cubicBezTo>
                <a:cubicBezTo>
                  <a:pt x="5683376" y="4080507"/>
                  <a:pt x="5670039" y="4056500"/>
                  <a:pt x="5677598" y="4034995"/>
                </a:cubicBezTo>
                <a:cubicBezTo>
                  <a:pt x="5685060" y="4019215"/>
                  <a:pt x="5699697" y="4004833"/>
                  <a:pt x="5692812" y="3986259"/>
                </a:cubicBezTo>
                <a:cubicBezTo>
                  <a:pt x="5690308" y="3979505"/>
                  <a:pt x="5700178" y="3976206"/>
                  <a:pt x="5705475" y="3972537"/>
                </a:cubicBezTo>
                <a:cubicBezTo>
                  <a:pt x="5722616" y="3964908"/>
                  <a:pt x="5730705" y="3950818"/>
                  <a:pt x="5738794" y="3936726"/>
                </a:cubicBezTo>
                <a:cubicBezTo>
                  <a:pt x="5745534" y="3924983"/>
                  <a:pt x="5747606" y="3918598"/>
                  <a:pt x="5732631" y="3914116"/>
                </a:cubicBezTo>
                <a:cubicBezTo>
                  <a:pt x="5727430" y="3912059"/>
                  <a:pt x="5723577" y="3907654"/>
                  <a:pt x="5726274" y="3902956"/>
                </a:cubicBezTo>
                <a:cubicBezTo>
                  <a:pt x="5729692" y="3894223"/>
                  <a:pt x="5737492" y="3897308"/>
                  <a:pt x="5742693" y="3899365"/>
                </a:cubicBezTo>
                <a:cubicBezTo>
                  <a:pt x="5762243" y="3904215"/>
                  <a:pt x="5767636" y="3894822"/>
                  <a:pt x="5769176" y="3881022"/>
                </a:cubicBezTo>
                <a:cubicBezTo>
                  <a:pt x="5775674" y="3844690"/>
                  <a:pt x="5784775" y="3809386"/>
                  <a:pt x="5803649" y="3776506"/>
                </a:cubicBezTo>
                <a:cubicBezTo>
                  <a:pt x="5811112" y="3760726"/>
                  <a:pt x="5791754" y="3744426"/>
                  <a:pt x="5812941" y="3729751"/>
                </a:cubicBezTo>
                <a:cubicBezTo>
                  <a:pt x="5814914" y="3729091"/>
                  <a:pt x="5808463" y="3723658"/>
                  <a:pt x="5805863" y="3722629"/>
                </a:cubicBezTo>
                <a:cubicBezTo>
                  <a:pt x="5795462" y="3718515"/>
                  <a:pt x="5787566" y="3721155"/>
                  <a:pt x="5780920" y="3727172"/>
                </a:cubicBezTo>
                <a:cubicBezTo>
                  <a:pt x="5775624" y="3730840"/>
                  <a:pt x="5767006" y="3737518"/>
                  <a:pt x="5775431" y="3742292"/>
                </a:cubicBezTo>
                <a:cubicBezTo>
                  <a:pt x="5785736" y="3752130"/>
                  <a:pt x="5777118" y="3758808"/>
                  <a:pt x="5771725" y="3768201"/>
                </a:cubicBezTo>
                <a:cubicBezTo>
                  <a:pt x="5750972" y="3796015"/>
                  <a:pt x="5721794" y="3819055"/>
                  <a:pt x="5712069" y="3852671"/>
                </a:cubicBezTo>
                <a:cubicBezTo>
                  <a:pt x="5709276" y="3863093"/>
                  <a:pt x="5700127" y="3862356"/>
                  <a:pt x="5691605" y="3863308"/>
                </a:cubicBezTo>
                <a:cubicBezTo>
                  <a:pt x="5673308" y="3861835"/>
                  <a:pt x="5665314" y="3870200"/>
                  <a:pt x="5659825" y="3885320"/>
                </a:cubicBezTo>
                <a:cubicBezTo>
                  <a:pt x="5650918" y="3909172"/>
                  <a:pt x="5637100" y="3913793"/>
                  <a:pt x="5613794" y="3898811"/>
                </a:cubicBezTo>
                <a:cubicBezTo>
                  <a:pt x="5602767" y="3893010"/>
                  <a:pt x="5603298" y="3900423"/>
                  <a:pt x="5599976" y="3903432"/>
                </a:cubicBezTo>
                <a:cubicBezTo>
                  <a:pt x="5585242" y="3923539"/>
                  <a:pt x="5570508" y="3943648"/>
                  <a:pt x="5558375" y="3964784"/>
                </a:cubicBezTo>
                <a:cubicBezTo>
                  <a:pt x="5532134" y="4007718"/>
                  <a:pt x="5498093" y="4047564"/>
                  <a:pt x="5479652" y="4093584"/>
                </a:cubicBezTo>
                <a:cubicBezTo>
                  <a:pt x="5469301" y="4125511"/>
                  <a:pt x="5441374" y="4151928"/>
                  <a:pt x="5418647" y="4180402"/>
                </a:cubicBezTo>
                <a:cubicBezTo>
                  <a:pt x="5411281" y="4190456"/>
                  <a:pt x="5408584" y="4195152"/>
                  <a:pt x="5410366" y="4205944"/>
                </a:cubicBezTo>
                <a:cubicBezTo>
                  <a:pt x="5410173" y="4217395"/>
                  <a:pt x="5417685" y="4237656"/>
                  <a:pt x="5387013" y="4232729"/>
                </a:cubicBezTo>
                <a:cubicBezTo>
                  <a:pt x="5379839" y="4231333"/>
                  <a:pt x="5373821" y="4239038"/>
                  <a:pt x="5377673" y="4243443"/>
                </a:cubicBezTo>
                <a:cubicBezTo>
                  <a:pt x="5396308" y="4263781"/>
                  <a:pt x="5374497" y="4276767"/>
                  <a:pt x="5367032" y="4292546"/>
                </a:cubicBezTo>
                <a:cubicBezTo>
                  <a:pt x="5360292" y="4304288"/>
                  <a:pt x="5352926" y="4314342"/>
                  <a:pt x="5345558" y="4324396"/>
                </a:cubicBezTo>
                <a:cubicBezTo>
                  <a:pt x="5337565" y="4332762"/>
                  <a:pt x="5331282" y="4336761"/>
                  <a:pt x="5325890" y="4336429"/>
                </a:cubicBezTo>
                <a:cubicBezTo>
                  <a:pt x="5320496" y="4336097"/>
                  <a:pt x="5315994" y="4331434"/>
                  <a:pt x="5311563" y="4322478"/>
                </a:cubicBezTo>
                <a:cubicBezTo>
                  <a:pt x="5307711" y="4318073"/>
                  <a:pt x="5308434" y="4314035"/>
                  <a:pt x="5301259" y="4312639"/>
                </a:cubicBezTo>
                <a:cubicBezTo>
                  <a:pt x="5276413" y="4311457"/>
                  <a:pt x="5260283" y="4297873"/>
                  <a:pt x="5267842" y="4276368"/>
                </a:cubicBezTo>
                <a:cubicBezTo>
                  <a:pt x="5278288" y="4238714"/>
                  <a:pt x="5288737" y="4201061"/>
                  <a:pt x="5316761" y="4168918"/>
                </a:cubicBezTo>
                <a:cubicBezTo>
                  <a:pt x="5324753" y="4160553"/>
                  <a:pt x="5332745" y="4152189"/>
                  <a:pt x="5333564" y="4142425"/>
                </a:cubicBezTo>
                <a:cubicBezTo>
                  <a:pt x="5338907" y="4096990"/>
                  <a:pt x="5360575" y="4053688"/>
                  <a:pt x="5380892" y="4012735"/>
                </a:cubicBezTo>
                <a:cubicBezTo>
                  <a:pt x="5393026" y="3991600"/>
                  <a:pt x="5402560" y="3969434"/>
                  <a:pt x="5383298" y="3947406"/>
                </a:cubicBezTo>
                <a:cubicBezTo>
                  <a:pt x="5378195" y="3939626"/>
                  <a:pt x="5380986" y="3929203"/>
                  <a:pt x="5386380" y="3919808"/>
                </a:cubicBezTo>
                <a:cubicBezTo>
                  <a:pt x="5389702" y="3916800"/>
                  <a:pt x="5390423" y="3912764"/>
                  <a:pt x="5385224" y="3910707"/>
                </a:cubicBezTo>
                <a:cubicBezTo>
                  <a:pt x="5380649" y="3910338"/>
                  <a:pt x="5376702" y="3911658"/>
                  <a:pt x="5375352" y="3914006"/>
                </a:cubicBezTo>
                <a:cubicBezTo>
                  <a:pt x="5361150" y="3941528"/>
                  <a:pt x="5348921" y="3968390"/>
                  <a:pt x="5324315" y="3991799"/>
                </a:cubicBezTo>
                <a:cubicBezTo>
                  <a:pt x="5328121" y="4037971"/>
                  <a:pt x="5285652" y="4073044"/>
                  <a:pt x="5275109" y="4116423"/>
                </a:cubicBezTo>
                <a:cubicBezTo>
                  <a:pt x="5273760" y="4118771"/>
                  <a:pt x="5274386" y="4120460"/>
                  <a:pt x="5273038" y="4122808"/>
                </a:cubicBezTo>
                <a:cubicBezTo>
                  <a:pt x="5265045" y="4131173"/>
                  <a:pt x="5264757" y="4148350"/>
                  <a:pt x="5245834" y="4145188"/>
                </a:cubicBezTo>
                <a:cubicBezTo>
                  <a:pt x="5226911" y="4142025"/>
                  <a:pt x="5232399" y="4126906"/>
                  <a:pt x="5232591" y="4115456"/>
                </a:cubicBezTo>
                <a:cubicBezTo>
                  <a:pt x="5230905" y="4098939"/>
                  <a:pt x="5235768" y="4082131"/>
                  <a:pt x="5245831" y="4067381"/>
                </a:cubicBezTo>
                <a:cubicBezTo>
                  <a:pt x="5263454" y="4031124"/>
                  <a:pt x="5266727" y="3992075"/>
                  <a:pt x="5282376" y="3956479"/>
                </a:cubicBezTo>
                <a:cubicBezTo>
                  <a:pt x="5287142" y="3945396"/>
                  <a:pt x="5270914" y="3937538"/>
                  <a:pt x="5272454" y="3923738"/>
                </a:cubicBezTo>
                <a:cubicBezTo>
                  <a:pt x="5272022" y="3910598"/>
                  <a:pt x="5267639" y="3898779"/>
                  <a:pt x="5244672" y="3902662"/>
                </a:cubicBezTo>
                <a:cubicBezTo>
                  <a:pt x="5232201" y="3904933"/>
                  <a:pt x="5231767" y="3891794"/>
                  <a:pt x="5232585" y="3882032"/>
                </a:cubicBezTo>
                <a:cubicBezTo>
                  <a:pt x="5234031" y="3873958"/>
                  <a:pt x="5238700" y="3868601"/>
                  <a:pt x="5248476" y="3871026"/>
                </a:cubicBezTo>
                <a:cubicBezTo>
                  <a:pt x="5253675" y="3873084"/>
                  <a:pt x="5261475" y="3876169"/>
                  <a:pt x="5266868" y="3866774"/>
                </a:cubicBezTo>
                <a:cubicBezTo>
                  <a:pt x="5264894" y="3867434"/>
                  <a:pt x="5261668" y="3864718"/>
                  <a:pt x="5261668" y="3864718"/>
                </a:cubicBezTo>
                <a:cubicBezTo>
                  <a:pt x="5224544" y="3854356"/>
                  <a:pt x="5221509" y="3840188"/>
                  <a:pt x="5248088" y="3816121"/>
                </a:cubicBezTo>
                <a:cubicBezTo>
                  <a:pt x="5256082" y="3807755"/>
                  <a:pt x="5275099" y="3805192"/>
                  <a:pt x="5273319" y="3794400"/>
                </a:cubicBezTo>
                <a:cubicBezTo>
                  <a:pt x="5271537" y="3783610"/>
                  <a:pt x="5271729" y="3772159"/>
                  <a:pt x="5270935" y="3761038"/>
                </a:cubicBezTo>
                <a:lnTo>
                  <a:pt x="5263208" y="3731848"/>
                </a:lnTo>
                <a:lnTo>
                  <a:pt x="5249551" y="3745483"/>
                </a:lnTo>
                <a:lnTo>
                  <a:pt x="5220706" y="3772999"/>
                </a:lnTo>
                <a:lnTo>
                  <a:pt x="5232342" y="3779634"/>
                </a:lnTo>
                <a:cubicBezTo>
                  <a:pt x="5236916" y="3780003"/>
                  <a:pt x="5236194" y="3784039"/>
                  <a:pt x="5235472" y="3788076"/>
                </a:cubicBezTo>
                <a:cubicBezTo>
                  <a:pt x="5229141" y="3794938"/>
                  <a:pt x="5221942" y="3794972"/>
                  <a:pt x="5214431" y="3794162"/>
                </a:cubicBezTo>
                <a:lnTo>
                  <a:pt x="5206379" y="3793388"/>
                </a:lnTo>
                <a:lnTo>
                  <a:pt x="5193330" y="3832891"/>
                </a:lnTo>
                <a:cubicBezTo>
                  <a:pt x="5191310" y="3864021"/>
                  <a:pt x="5168803" y="3878888"/>
                  <a:pt x="5142713" y="3891463"/>
                </a:cubicBezTo>
                <a:cubicBezTo>
                  <a:pt x="5127803" y="3898649"/>
                  <a:pt x="5096135" y="3887776"/>
                  <a:pt x="5092844" y="3877300"/>
                </a:cubicBezTo>
                <a:cubicBezTo>
                  <a:pt x="5084397" y="3857246"/>
                  <a:pt x="5084397" y="3857246"/>
                  <a:pt x="5062895" y="3869619"/>
                </a:cubicBezTo>
                <a:cubicBezTo>
                  <a:pt x="5056735" y="3862537"/>
                  <a:pt x="5063330" y="3857347"/>
                  <a:pt x="5067201" y="3851461"/>
                </a:cubicBezTo>
                <a:cubicBezTo>
                  <a:pt x="5068207" y="3848966"/>
                  <a:pt x="5073942" y="3842181"/>
                  <a:pt x="5068496" y="3840785"/>
                </a:cubicBezTo>
                <a:cubicBezTo>
                  <a:pt x="5039405" y="3834701"/>
                  <a:pt x="5051458" y="3804768"/>
                  <a:pt x="5038281" y="3789005"/>
                </a:cubicBezTo>
                <a:cubicBezTo>
                  <a:pt x="5036562" y="3785812"/>
                  <a:pt x="5032122" y="3781921"/>
                  <a:pt x="5030403" y="3778728"/>
                </a:cubicBezTo>
                <a:cubicBezTo>
                  <a:pt x="5020227" y="3781623"/>
                  <a:pt x="5009468" y="3800881"/>
                  <a:pt x="5005172" y="3792899"/>
                </a:cubicBezTo>
                <a:cubicBezTo>
                  <a:pt x="4993858" y="3776237"/>
                  <a:pt x="4962904" y="3771053"/>
                  <a:pt x="4969366" y="3743813"/>
                </a:cubicBezTo>
                <a:cubicBezTo>
                  <a:pt x="4976831" y="3714079"/>
                  <a:pt x="4981575" y="3683647"/>
                  <a:pt x="4977147" y="3653615"/>
                </a:cubicBezTo>
                <a:cubicBezTo>
                  <a:pt x="4975573" y="3646332"/>
                  <a:pt x="4980450" y="3637950"/>
                  <a:pt x="4969559" y="3635158"/>
                </a:cubicBezTo>
                <a:cubicBezTo>
                  <a:pt x="4959527" y="3633961"/>
                  <a:pt x="4948346" y="3639350"/>
                  <a:pt x="4941606" y="3648630"/>
                </a:cubicBezTo>
                <a:cubicBezTo>
                  <a:pt x="4934720" y="3662001"/>
                  <a:pt x="4929700" y="3674473"/>
                  <a:pt x="4928259" y="3689240"/>
                </a:cubicBezTo>
                <a:cubicBezTo>
                  <a:pt x="4927242" y="3717875"/>
                  <a:pt x="4916193" y="3745314"/>
                  <a:pt x="4903281" y="3773652"/>
                </a:cubicBezTo>
                <a:cubicBezTo>
                  <a:pt x="4902277" y="3776146"/>
                  <a:pt x="4902992" y="3781833"/>
                  <a:pt x="4900268" y="3781135"/>
                </a:cubicBezTo>
                <a:cubicBezTo>
                  <a:pt x="4871457" y="3793011"/>
                  <a:pt x="4877035" y="3816458"/>
                  <a:pt x="4872728" y="3834617"/>
                </a:cubicBezTo>
                <a:cubicBezTo>
                  <a:pt x="4854055" y="3922022"/>
                  <a:pt x="4815319" y="4007035"/>
                  <a:pt x="4805820" y="4094039"/>
                </a:cubicBezTo>
                <a:cubicBezTo>
                  <a:pt x="4804525" y="4104716"/>
                  <a:pt x="4800653" y="4110602"/>
                  <a:pt x="4788758" y="4110304"/>
                </a:cubicBezTo>
                <a:cubicBezTo>
                  <a:pt x="4778727" y="4109108"/>
                  <a:pt x="4774285" y="4105217"/>
                  <a:pt x="4774575" y="4097036"/>
                </a:cubicBezTo>
                <a:cubicBezTo>
                  <a:pt x="4776161" y="4078177"/>
                  <a:pt x="4767569" y="4062215"/>
                  <a:pt x="4759837" y="4047847"/>
                </a:cubicBezTo>
                <a:cubicBezTo>
                  <a:pt x="4749527" y="4028691"/>
                  <a:pt x="4749249" y="4010733"/>
                  <a:pt x="4755421" y="3991675"/>
                </a:cubicBezTo>
                <a:cubicBezTo>
                  <a:pt x="4759728" y="3973516"/>
                  <a:pt x="4758590" y="3953960"/>
                  <a:pt x="4758312" y="3936000"/>
                </a:cubicBezTo>
                <a:cubicBezTo>
                  <a:pt x="4756460" y="3910757"/>
                  <a:pt x="4740839" y="3912255"/>
                  <a:pt x="4719625" y="3916447"/>
                </a:cubicBezTo>
                <a:cubicBezTo>
                  <a:pt x="4714034" y="3919143"/>
                  <a:pt x="4706579" y="3922735"/>
                  <a:pt x="4703143" y="3916350"/>
                </a:cubicBezTo>
                <a:cubicBezTo>
                  <a:pt x="4699706" y="3909964"/>
                  <a:pt x="4708020" y="3907968"/>
                  <a:pt x="4710888" y="3904575"/>
                </a:cubicBezTo>
                <a:cubicBezTo>
                  <a:pt x="4720498" y="3891903"/>
                  <a:pt x="4719213" y="3876438"/>
                  <a:pt x="4714058" y="3866860"/>
                </a:cubicBezTo>
                <a:cubicBezTo>
                  <a:pt x="4705322" y="3854988"/>
                  <a:pt x="4690268" y="3866264"/>
                  <a:pt x="4681809" y="3872351"/>
                </a:cubicBezTo>
                <a:cubicBezTo>
                  <a:pt x="4664894" y="3884525"/>
                  <a:pt x="4653420" y="3898096"/>
                  <a:pt x="4654558" y="3917651"/>
                </a:cubicBezTo>
                <a:cubicBezTo>
                  <a:pt x="4654413" y="3921741"/>
                  <a:pt x="4655985" y="3929025"/>
                  <a:pt x="4648532" y="3932618"/>
                </a:cubicBezTo>
                <a:cubicBezTo>
                  <a:pt x="4642941" y="3935312"/>
                  <a:pt x="4639505" y="3928927"/>
                  <a:pt x="4637787" y="3925734"/>
                </a:cubicBezTo>
                <a:cubicBezTo>
                  <a:pt x="4631626" y="3918652"/>
                  <a:pt x="4626037" y="3921345"/>
                  <a:pt x="4619441" y="3926534"/>
                </a:cubicBezTo>
                <a:cubicBezTo>
                  <a:pt x="4594780" y="3950482"/>
                  <a:pt x="4571981" y="3973534"/>
                  <a:pt x="4567094" y="4008057"/>
                </a:cubicBezTo>
                <a:cubicBezTo>
                  <a:pt x="4565942" y="4014642"/>
                  <a:pt x="4563880" y="4021165"/>
                  <a:pt x="4561245" y="4027649"/>
                </a:cubicBezTo>
                <a:lnTo>
                  <a:pt x="4554272" y="4042205"/>
                </a:lnTo>
                <a:lnTo>
                  <a:pt x="4540695" y="4095564"/>
                </a:lnTo>
                <a:cubicBezTo>
                  <a:pt x="4545745" y="4100315"/>
                  <a:pt x="4545745" y="4100315"/>
                  <a:pt x="4545745" y="4100315"/>
                </a:cubicBezTo>
                <a:cubicBezTo>
                  <a:pt x="4545745" y="4100315"/>
                  <a:pt x="4539993" y="4105225"/>
                  <a:pt x="4539993" y="4105225"/>
                </a:cubicBezTo>
                <a:cubicBezTo>
                  <a:pt x="4545043" y="4109976"/>
                  <a:pt x="4538589" y="4124544"/>
                  <a:pt x="4538589" y="4124544"/>
                </a:cubicBezTo>
                <a:cubicBezTo>
                  <a:pt x="4537887" y="4134205"/>
                  <a:pt x="4532836" y="4129454"/>
                  <a:pt x="4533539" y="4119793"/>
                </a:cubicBezTo>
                <a:lnTo>
                  <a:pt x="4531695" y="4117415"/>
                </a:lnTo>
                <a:lnTo>
                  <a:pt x="4534239" y="4110133"/>
                </a:lnTo>
                <a:cubicBezTo>
                  <a:pt x="4531364" y="4112587"/>
                  <a:pt x="4529925" y="4113815"/>
                  <a:pt x="4529838" y="4115022"/>
                </a:cubicBezTo>
                <a:lnTo>
                  <a:pt x="4531695" y="4117415"/>
                </a:lnTo>
                <a:lnTo>
                  <a:pt x="4528173" y="4127486"/>
                </a:lnTo>
                <a:cubicBezTo>
                  <a:pt x="4524496" y="4146765"/>
                  <a:pt x="4525890" y="4169362"/>
                  <a:pt x="4513473" y="4173161"/>
                </a:cubicBezTo>
                <a:cubicBezTo>
                  <a:pt x="4513895" y="4111636"/>
                  <a:pt x="4490482" y="4085738"/>
                  <a:pt x="4488399" y="4037819"/>
                </a:cubicBezTo>
                <a:lnTo>
                  <a:pt x="4489230" y="4014874"/>
                </a:lnTo>
                <a:lnTo>
                  <a:pt x="4482397" y="3994594"/>
                </a:lnTo>
                <a:cubicBezTo>
                  <a:pt x="4475814" y="3973643"/>
                  <a:pt x="4471095" y="3951791"/>
                  <a:pt x="4470103" y="3928145"/>
                </a:cubicBezTo>
                <a:cubicBezTo>
                  <a:pt x="4445162" y="3934134"/>
                  <a:pt x="4430968" y="3947006"/>
                  <a:pt x="4428379" y="3968360"/>
                </a:cubicBezTo>
                <a:cubicBezTo>
                  <a:pt x="4425934" y="3985621"/>
                  <a:pt x="4417765" y="3983525"/>
                  <a:pt x="4406161" y="3975045"/>
                </a:cubicBezTo>
                <a:cubicBezTo>
                  <a:pt x="4392693" y="3967465"/>
                  <a:pt x="4394133" y="3952697"/>
                  <a:pt x="4388120" y="3941524"/>
                </a:cubicBezTo>
                <a:cubicBezTo>
                  <a:pt x="4382249" y="3926258"/>
                  <a:pt x="4378243" y="3910095"/>
                  <a:pt x="4372376" y="3894830"/>
                </a:cubicBezTo>
                <a:cubicBezTo>
                  <a:pt x="4369798" y="3890040"/>
                  <a:pt x="4370088" y="3881860"/>
                  <a:pt x="4363637" y="3882957"/>
                </a:cubicBezTo>
                <a:cubicBezTo>
                  <a:pt x="4354465" y="3883358"/>
                  <a:pt x="4351452" y="3890842"/>
                  <a:pt x="4349444" y="3895830"/>
                </a:cubicBezTo>
                <a:cubicBezTo>
                  <a:pt x="4347435" y="3900819"/>
                  <a:pt x="4346285" y="3907404"/>
                  <a:pt x="4344277" y="3912392"/>
                </a:cubicBezTo>
                <a:cubicBezTo>
                  <a:pt x="4333652" y="3953701"/>
                  <a:pt x="4322023" y="3997504"/>
                  <a:pt x="4308675" y="4038113"/>
                </a:cubicBezTo>
                <a:cubicBezTo>
                  <a:pt x="4301645" y="4055574"/>
                  <a:pt x="4289168" y="4071640"/>
                  <a:pt x="4262656" y="4070345"/>
                </a:cubicBezTo>
                <a:cubicBezTo>
                  <a:pt x="4252624" y="4069149"/>
                  <a:pt x="4244164" y="4075236"/>
                  <a:pt x="4238430" y="4082022"/>
                </a:cubicBezTo>
                <a:cubicBezTo>
                  <a:pt x="4237424" y="4084515"/>
                  <a:pt x="4234557" y="4087907"/>
                  <a:pt x="4233552" y="4090403"/>
                </a:cubicBezTo>
                <a:cubicBezTo>
                  <a:pt x="4220508" y="4096689"/>
                  <a:pt x="4204594" y="4106370"/>
                  <a:pt x="4191985" y="4100384"/>
                </a:cubicBezTo>
                <a:cubicBezTo>
                  <a:pt x="4179376" y="4094399"/>
                  <a:pt x="4183540" y="4080330"/>
                  <a:pt x="4189421" y="4069454"/>
                </a:cubicBezTo>
                <a:cubicBezTo>
                  <a:pt x="4205490" y="4029543"/>
                  <a:pt x="4214251" y="3989133"/>
                  <a:pt x="4212122" y="3945930"/>
                </a:cubicBezTo>
                <a:cubicBezTo>
                  <a:pt x="4212557" y="3933658"/>
                  <a:pt x="4206253" y="3930665"/>
                  <a:pt x="4195362" y="3927872"/>
                </a:cubicBezTo>
                <a:cubicBezTo>
                  <a:pt x="4181747" y="3924382"/>
                  <a:pt x="4180453" y="3935058"/>
                  <a:pt x="4177440" y="3942541"/>
                </a:cubicBezTo>
                <a:cubicBezTo>
                  <a:pt x="4170409" y="3960002"/>
                  <a:pt x="4163378" y="3977464"/>
                  <a:pt x="4155489" y="3993329"/>
                </a:cubicBezTo>
                <a:cubicBezTo>
                  <a:pt x="4150613" y="4001710"/>
                  <a:pt x="4143012" y="4009394"/>
                  <a:pt x="4133127" y="4004107"/>
                </a:cubicBezTo>
                <a:cubicBezTo>
                  <a:pt x="4123240" y="3998819"/>
                  <a:pt x="4136285" y="3992532"/>
                  <a:pt x="4139297" y="3985049"/>
                </a:cubicBezTo>
                <a:cubicBezTo>
                  <a:pt x="4142166" y="3981657"/>
                  <a:pt x="4144174" y="3976668"/>
                  <a:pt x="4147043" y="3973275"/>
                </a:cubicBezTo>
                <a:cubicBezTo>
                  <a:pt x="4161963" y="3939948"/>
                  <a:pt x="4161103" y="3938353"/>
                  <a:pt x="4120542" y="3945838"/>
                </a:cubicBezTo>
                <a:cubicBezTo>
                  <a:pt x="4109505" y="3947138"/>
                  <a:pt x="4109650" y="3943047"/>
                  <a:pt x="4106214" y="3936661"/>
                </a:cubicBezTo>
                <a:cubicBezTo>
                  <a:pt x="4095480" y="3903637"/>
                  <a:pt x="4090192" y="3872008"/>
                  <a:pt x="4113426" y="3836686"/>
                </a:cubicBezTo>
                <a:cubicBezTo>
                  <a:pt x="4132933" y="3803159"/>
                  <a:pt x="4142407" y="3768437"/>
                  <a:pt x="4146437" y="3732319"/>
                </a:cubicBezTo>
                <a:cubicBezTo>
                  <a:pt x="4151472" y="3693704"/>
                  <a:pt x="4173846" y="3656786"/>
                  <a:pt x="4170712" y="3616078"/>
                </a:cubicBezTo>
                <a:cubicBezTo>
                  <a:pt x="4169998" y="3610391"/>
                  <a:pt x="4173870" y="3604504"/>
                  <a:pt x="4176739" y="3601110"/>
                </a:cubicBezTo>
                <a:lnTo>
                  <a:pt x="4198205" y="3555188"/>
                </a:lnTo>
                <a:lnTo>
                  <a:pt x="4150322" y="3555188"/>
                </a:lnTo>
                <a:lnTo>
                  <a:pt x="4140991" y="3591360"/>
                </a:lnTo>
                <a:cubicBezTo>
                  <a:pt x="4129318" y="3624624"/>
                  <a:pt x="4119456" y="3648263"/>
                  <a:pt x="4095301" y="3690305"/>
                </a:cubicBezTo>
                <a:cubicBezTo>
                  <a:pt x="4084626" y="3689460"/>
                  <a:pt x="4092678" y="3675445"/>
                  <a:pt x="4082006" y="3674599"/>
                </a:cubicBezTo>
                <a:cubicBezTo>
                  <a:pt x="4058660" y="3741127"/>
                  <a:pt x="4049608" y="3789252"/>
                  <a:pt x="4028074" y="3846155"/>
                </a:cubicBezTo>
                <a:cubicBezTo>
                  <a:pt x="4017210" y="3903905"/>
                  <a:pt x="3995676" y="3960807"/>
                  <a:pt x="3959847" y="4036115"/>
                </a:cubicBezTo>
                <a:cubicBezTo>
                  <a:pt x="3973330" y="3993226"/>
                  <a:pt x="3952796" y="4016019"/>
                  <a:pt x="3934071" y="4029187"/>
                </a:cubicBezTo>
                <a:cubicBezTo>
                  <a:pt x="3927830" y="4033576"/>
                  <a:pt x="3926019" y="4043201"/>
                  <a:pt x="3919779" y="4047590"/>
                </a:cubicBezTo>
                <a:cubicBezTo>
                  <a:pt x="3919779" y="4047590"/>
                  <a:pt x="3915346" y="4042355"/>
                  <a:pt x="3917156" y="4032730"/>
                </a:cubicBezTo>
                <a:cubicBezTo>
                  <a:pt x="3917156" y="4032730"/>
                  <a:pt x="3917156" y="4032730"/>
                  <a:pt x="3918968" y="4023105"/>
                </a:cubicBezTo>
                <a:cubicBezTo>
                  <a:pt x="3915346" y="4042355"/>
                  <a:pt x="3902052" y="4026648"/>
                  <a:pt x="3918157" y="3998619"/>
                </a:cubicBezTo>
                <a:cubicBezTo>
                  <a:pt x="3918157" y="3998619"/>
                  <a:pt x="3918157" y="3998619"/>
                  <a:pt x="3928829" y="3999466"/>
                </a:cubicBezTo>
                <a:cubicBezTo>
                  <a:pt x="3935071" y="3995077"/>
                  <a:pt x="3936881" y="3985452"/>
                  <a:pt x="3936881" y="3985452"/>
                </a:cubicBezTo>
                <a:cubicBezTo>
                  <a:pt x="3947554" y="3986298"/>
                  <a:pt x="3941312" y="3990687"/>
                  <a:pt x="3939502" y="4000312"/>
                </a:cubicBezTo>
                <a:cubicBezTo>
                  <a:pt x="3939502" y="4000312"/>
                  <a:pt x="3939502" y="4000312"/>
                  <a:pt x="3937691" y="4009937"/>
                </a:cubicBezTo>
                <a:cubicBezTo>
                  <a:pt x="3960038" y="3977519"/>
                  <a:pt x="3983382" y="3910991"/>
                  <a:pt x="3974518" y="3900519"/>
                </a:cubicBezTo>
                <a:cubicBezTo>
                  <a:pt x="3997864" y="3833992"/>
                  <a:pt x="4036314" y="3773545"/>
                  <a:pt x="4032883" y="3734200"/>
                </a:cubicBezTo>
                <a:cubicBezTo>
                  <a:pt x="4046366" y="3691311"/>
                  <a:pt x="4053418" y="3711406"/>
                  <a:pt x="4069522" y="3683377"/>
                </a:cubicBezTo>
                <a:cubicBezTo>
                  <a:pt x="4083006" y="3640489"/>
                  <a:pt x="4066091" y="3644033"/>
                  <a:pt x="4071522" y="3615158"/>
                </a:cubicBezTo>
                <a:cubicBezTo>
                  <a:pt x="4079122" y="3603550"/>
                  <a:pt x="4085274" y="3592437"/>
                  <a:pt x="4090312" y="3581847"/>
                </a:cubicBezTo>
                <a:lnTo>
                  <a:pt x="4094847" y="3570547"/>
                </a:lnTo>
                <a:lnTo>
                  <a:pt x="4050810" y="3652757"/>
                </a:lnTo>
                <a:cubicBezTo>
                  <a:pt x="4033345" y="3686807"/>
                  <a:pt x="4017242" y="3721206"/>
                  <a:pt x="4004542" y="3756478"/>
                </a:cubicBezTo>
                <a:cubicBezTo>
                  <a:pt x="3992344" y="3790502"/>
                  <a:pt x="3978427" y="3821334"/>
                  <a:pt x="3938435" y="3838598"/>
                </a:cubicBezTo>
                <a:cubicBezTo>
                  <a:pt x="3930981" y="3842191"/>
                  <a:pt x="3925245" y="3848977"/>
                  <a:pt x="3923090" y="3858056"/>
                </a:cubicBezTo>
                <a:cubicBezTo>
                  <a:pt x="3916339" y="3893477"/>
                  <a:pt x="3891532" y="3921516"/>
                  <a:pt x="3870308" y="3951849"/>
                </a:cubicBezTo>
                <a:cubicBezTo>
                  <a:pt x="3855821" y="3972904"/>
                  <a:pt x="3843201" y="3993060"/>
                  <a:pt x="3830579" y="4013216"/>
                </a:cubicBezTo>
                <a:cubicBezTo>
                  <a:pt x="3823839" y="4022495"/>
                  <a:pt x="3815235" y="4032673"/>
                  <a:pt x="3802336" y="4034869"/>
                </a:cubicBezTo>
                <a:cubicBezTo>
                  <a:pt x="3788577" y="4035470"/>
                  <a:pt x="3774818" y="4036069"/>
                  <a:pt x="3780130" y="4015415"/>
                </a:cubicBezTo>
                <a:cubicBezTo>
                  <a:pt x="3791323" y="3983885"/>
                  <a:pt x="3784172" y="3953155"/>
                  <a:pt x="3787342" y="3915440"/>
                </a:cubicBezTo>
                <a:cubicBezTo>
                  <a:pt x="3757950" y="3943679"/>
                  <a:pt x="3729705" y="3965334"/>
                  <a:pt x="3721234" y="3997562"/>
                </a:cubicBezTo>
                <a:cubicBezTo>
                  <a:pt x="3720085" y="4004147"/>
                  <a:pt x="3716212" y="4010034"/>
                  <a:pt x="3707899" y="4012030"/>
                </a:cubicBezTo>
                <a:cubicBezTo>
                  <a:pt x="3698726" y="4012430"/>
                  <a:pt x="3699876" y="4005844"/>
                  <a:pt x="3699162" y="4000158"/>
                </a:cubicBezTo>
                <a:cubicBezTo>
                  <a:pt x="3696729" y="3991277"/>
                  <a:pt x="3688562" y="3989184"/>
                  <a:pt x="3680248" y="3991180"/>
                </a:cubicBezTo>
                <a:cubicBezTo>
                  <a:pt x="3667349" y="3993376"/>
                  <a:pt x="3667917" y="4003155"/>
                  <a:pt x="3671354" y="4009540"/>
                </a:cubicBezTo>
                <a:cubicBezTo>
                  <a:pt x="3678227" y="4022309"/>
                  <a:pt x="3670628" y="4029994"/>
                  <a:pt x="3659448" y="4035382"/>
                </a:cubicBezTo>
                <a:cubicBezTo>
                  <a:pt x="3645399" y="4044164"/>
                  <a:pt x="3627912" y="4046559"/>
                  <a:pt x="3620033" y="4036284"/>
                </a:cubicBezTo>
                <a:cubicBezTo>
                  <a:pt x="3614020" y="4025109"/>
                  <a:pt x="3629787" y="4019521"/>
                  <a:pt x="3640110" y="4012535"/>
                </a:cubicBezTo>
                <a:cubicBezTo>
                  <a:pt x="3643836" y="4010739"/>
                  <a:pt x="3644842" y="4008244"/>
                  <a:pt x="3650431" y="4005550"/>
                </a:cubicBezTo>
                <a:cubicBezTo>
                  <a:pt x="3641550" y="3997769"/>
                  <a:pt x="3634810" y="4007048"/>
                  <a:pt x="3627501" y="4006550"/>
                </a:cubicBezTo>
                <a:cubicBezTo>
                  <a:pt x="3615605" y="4006251"/>
                  <a:pt x="3603709" y="4005954"/>
                  <a:pt x="3614322" y="3990787"/>
                </a:cubicBezTo>
                <a:cubicBezTo>
                  <a:pt x="3618194" y="3984900"/>
                  <a:pt x="3620058" y="3984001"/>
                  <a:pt x="3614758" y="3978514"/>
                </a:cubicBezTo>
                <a:cubicBezTo>
                  <a:pt x="3598143" y="3956366"/>
                  <a:pt x="3591705" y="3931323"/>
                  <a:pt x="3587990" y="3906978"/>
                </a:cubicBezTo>
                <a:cubicBezTo>
                  <a:pt x="3585281" y="3880139"/>
                  <a:pt x="3582570" y="3853300"/>
                  <a:pt x="3569683" y="3829355"/>
                </a:cubicBezTo>
                <a:cubicBezTo>
                  <a:pt x="3567105" y="3824566"/>
                  <a:pt x="3564672" y="3815686"/>
                  <a:pt x="3566681" y="3810698"/>
                </a:cubicBezTo>
                <a:cubicBezTo>
                  <a:pt x="3580307" y="3788047"/>
                  <a:pt x="3564406" y="3771586"/>
                  <a:pt x="3554809" y="3758118"/>
                </a:cubicBezTo>
                <a:cubicBezTo>
                  <a:pt x="3550513" y="3750136"/>
                  <a:pt x="3538196" y="3735969"/>
                  <a:pt x="3529168" y="3732277"/>
                </a:cubicBezTo>
                <a:cubicBezTo>
                  <a:pt x="3510108" y="3727390"/>
                  <a:pt x="3514985" y="3719009"/>
                  <a:pt x="3518143" y="3707435"/>
                </a:cubicBezTo>
                <a:cubicBezTo>
                  <a:pt x="3521156" y="3699951"/>
                  <a:pt x="3525029" y="3694065"/>
                  <a:pt x="3512275" y="3692170"/>
                </a:cubicBezTo>
                <a:cubicBezTo>
                  <a:pt x="3509552" y="3691472"/>
                  <a:pt x="3508692" y="3689875"/>
                  <a:pt x="3505970" y="3689177"/>
                </a:cubicBezTo>
                <a:cubicBezTo>
                  <a:pt x="3514574" y="3678999"/>
                  <a:pt x="3510708" y="3671816"/>
                  <a:pt x="3505569" y="3664994"/>
                </a:cubicBezTo>
                <a:lnTo>
                  <a:pt x="3499450" y="3648227"/>
                </a:lnTo>
                <a:lnTo>
                  <a:pt x="3489536" y="3675733"/>
                </a:lnTo>
                <a:lnTo>
                  <a:pt x="3488832" y="3667523"/>
                </a:lnTo>
                <a:cubicBezTo>
                  <a:pt x="3486442" y="3663347"/>
                  <a:pt x="3480722" y="3681953"/>
                  <a:pt x="3476214" y="3692274"/>
                </a:cubicBezTo>
                <a:cubicBezTo>
                  <a:pt x="3459997" y="3741648"/>
                  <a:pt x="3441851" y="3790539"/>
                  <a:pt x="3419622" y="3853675"/>
                </a:cubicBezTo>
                <a:cubicBezTo>
                  <a:pt x="3430054" y="3802851"/>
                  <a:pt x="3439947" y="3755709"/>
                  <a:pt x="3449839" y="3708568"/>
                </a:cubicBezTo>
                <a:lnTo>
                  <a:pt x="3450841" y="3703758"/>
                </a:lnTo>
                <a:lnTo>
                  <a:pt x="3434861" y="3713029"/>
                </a:lnTo>
                <a:lnTo>
                  <a:pt x="3433038" y="3713068"/>
                </a:lnTo>
                <a:lnTo>
                  <a:pt x="3421837" y="3751053"/>
                </a:lnTo>
                <a:cubicBezTo>
                  <a:pt x="3411140" y="3780937"/>
                  <a:pt x="3402739" y="3784558"/>
                  <a:pt x="3395675" y="3771337"/>
                </a:cubicBezTo>
                <a:cubicBezTo>
                  <a:pt x="3382286" y="3760349"/>
                  <a:pt x="3380920" y="3721838"/>
                  <a:pt x="3373543" y="3697089"/>
                </a:cubicBezTo>
                <a:cubicBezTo>
                  <a:pt x="3366390" y="3657128"/>
                  <a:pt x="3359125" y="3624772"/>
                  <a:pt x="3323734" y="3661709"/>
                </a:cubicBezTo>
                <a:cubicBezTo>
                  <a:pt x="3315850" y="3671185"/>
                  <a:pt x="3316983" y="3660018"/>
                  <a:pt x="3320640" y="3641850"/>
                </a:cubicBezTo>
                <a:lnTo>
                  <a:pt x="3323779" y="3627123"/>
                </a:lnTo>
                <a:lnTo>
                  <a:pt x="3316496" y="3645043"/>
                </a:lnTo>
                <a:cubicBezTo>
                  <a:pt x="3300069" y="3716761"/>
                  <a:pt x="3255823" y="3783061"/>
                  <a:pt x="3227400" y="3851432"/>
                </a:cubicBezTo>
                <a:cubicBezTo>
                  <a:pt x="3222780" y="3862175"/>
                  <a:pt x="3211811" y="3873199"/>
                  <a:pt x="3204671" y="3882946"/>
                </a:cubicBezTo>
                <a:cubicBezTo>
                  <a:pt x="3198836" y="3890415"/>
                  <a:pt x="3193001" y="3897885"/>
                  <a:pt x="3183620" y="3889984"/>
                </a:cubicBezTo>
                <a:cubicBezTo>
                  <a:pt x="3177972" y="3886353"/>
                  <a:pt x="3173445" y="3891547"/>
                  <a:pt x="3170224" y="3894463"/>
                </a:cubicBezTo>
                <a:cubicBezTo>
                  <a:pt x="3151509" y="3913598"/>
                  <a:pt x="3138205" y="3912526"/>
                  <a:pt x="3124577" y="3893167"/>
                </a:cubicBezTo>
                <a:cubicBezTo>
                  <a:pt x="3123970" y="3891531"/>
                  <a:pt x="3120842" y="3888898"/>
                  <a:pt x="3118929" y="3889537"/>
                </a:cubicBezTo>
                <a:cubicBezTo>
                  <a:pt x="3079630" y="3887960"/>
                  <a:pt x="3090877" y="3860285"/>
                  <a:pt x="3087423" y="3839363"/>
                </a:cubicBezTo>
                <a:cubicBezTo>
                  <a:pt x="3088123" y="3835451"/>
                  <a:pt x="3088822" y="3831539"/>
                  <a:pt x="3089522" y="3827624"/>
                </a:cubicBezTo>
                <a:cubicBezTo>
                  <a:pt x="3091295" y="3797598"/>
                  <a:pt x="3080000" y="3790337"/>
                  <a:pt x="3049382" y="3800573"/>
                </a:cubicBezTo>
                <a:cubicBezTo>
                  <a:pt x="3047468" y="3801213"/>
                  <a:pt x="3045553" y="3801854"/>
                  <a:pt x="3046161" y="3803490"/>
                </a:cubicBezTo>
                <a:cubicBezTo>
                  <a:pt x="3046394" y="3827327"/>
                  <a:pt x="3008822" y="3836210"/>
                  <a:pt x="3012184" y="3862680"/>
                </a:cubicBezTo>
                <a:cubicBezTo>
                  <a:pt x="3014424" y="3880326"/>
                  <a:pt x="3006583" y="3893985"/>
                  <a:pt x="2986747" y="3904297"/>
                </a:cubicBezTo>
                <a:cubicBezTo>
                  <a:pt x="3013958" y="3908076"/>
                  <a:pt x="3022639" y="3919891"/>
                  <a:pt x="3021567" y="3946003"/>
                </a:cubicBezTo>
                <a:cubicBezTo>
                  <a:pt x="3020867" y="3949917"/>
                  <a:pt x="3020774" y="3955466"/>
                  <a:pt x="3014426" y="3955749"/>
                </a:cubicBezTo>
                <a:cubicBezTo>
                  <a:pt x="3008078" y="3956031"/>
                  <a:pt x="3008172" y="3950481"/>
                  <a:pt x="3008872" y="3946568"/>
                </a:cubicBezTo>
                <a:cubicBezTo>
                  <a:pt x="3008965" y="3941018"/>
                  <a:pt x="3009058" y="3935468"/>
                  <a:pt x="3002803" y="3930200"/>
                </a:cubicBezTo>
                <a:cubicBezTo>
                  <a:pt x="2993234" y="3933400"/>
                  <a:pt x="2993749" y="3940586"/>
                  <a:pt x="2995569" y="3945496"/>
                </a:cubicBezTo>
                <a:cubicBezTo>
                  <a:pt x="3002245" y="3963502"/>
                  <a:pt x="3001265" y="3984064"/>
                  <a:pt x="3004113" y="4003348"/>
                </a:cubicBezTo>
                <a:cubicBezTo>
                  <a:pt x="3006260" y="4026544"/>
                  <a:pt x="3000239" y="4045114"/>
                  <a:pt x="2974661" y="4057343"/>
                </a:cubicBezTo>
                <a:cubicBezTo>
                  <a:pt x="2969528" y="4060899"/>
                  <a:pt x="2963787" y="4062820"/>
                  <a:pt x="2964300" y="4070006"/>
                </a:cubicBezTo>
                <a:cubicBezTo>
                  <a:pt x="2964021" y="4086656"/>
                  <a:pt x="2949925" y="4095048"/>
                  <a:pt x="2935223" y="4101803"/>
                </a:cubicBezTo>
                <a:cubicBezTo>
                  <a:pt x="2925655" y="4105002"/>
                  <a:pt x="2884207" y="4080227"/>
                  <a:pt x="2882479" y="4069767"/>
                </a:cubicBezTo>
                <a:cubicBezTo>
                  <a:pt x="2879399" y="4026646"/>
                  <a:pt x="2876316" y="3983527"/>
                  <a:pt x="2873235" y="3940407"/>
                </a:cubicBezTo>
                <a:cubicBezTo>
                  <a:pt x="2873420" y="3929308"/>
                  <a:pt x="2878648" y="3920202"/>
                  <a:pt x="2891344" y="3919635"/>
                </a:cubicBezTo>
                <a:cubicBezTo>
                  <a:pt x="2905953" y="3918432"/>
                  <a:pt x="2903852" y="3930171"/>
                  <a:pt x="2904973" y="3938995"/>
                </a:cubicBezTo>
                <a:cubicBezTo>
                  <a:pt x="2907400" y="3945541"/>
                  <a:pt x="2904087" y="3954008"/>
                  <a:pt x="2909642" y="3963187"/>
                </a:cubicBezTo>
                <a:cubicBezTo>
                  <a:pt x="2931158" y="3928401"/>
                  <a:pt x="2932324" y="3896738"/>
                  <a:pt x="2929756" y="3860804"/>
                </a:cubicBezTo>
                <a:cubicBezTo>
                  <a:pt x="2913047" y="3873749"/>
                  <a:pt x="2915380" y="3885845"/>
                  <a:pt x="2913888" y="3899223"/>
                </a:cubicBezTo>
                <a:cubicBezTo>
                  <a:pt x="2913794" y="3904772"/>
                  <a:pt x="2911181" y="3909325"/>
                  <a:pt x="2902920" y="3910248"/>
                </a:cubicBezTo>
                <a:cubicBezTo>
                  <a:pt x="2894658" y="3911169"/>
                  <a:pt x="2887702" y="3909817"/>
                  <a:pt x="2883362" y="3903910"/>
                </a:cubicBezTo>
                <a:cubicBezTo>
                  <a:pt x="2878414" y="3896364"/>
                  <a:pt x="2884155" y="3894446"/>
                  <a:pt x="2889896" y="3892526"/>
                </a:cubicBezTo>
                <a:cubicBezTo>
                  <a:pt x="2900165" y="3885414"/>
                  <a:pt x="2898345" y="3880505"/>
                  <a:pt x="2892090" y="3875237"/>
                </a:cubicBezTo>
                <a:cubicBezTo>
                  <a:pt x="2875752" y="3865982"/>
                  <a:pt x="2877247" y="3852606"/>
                  <a:pt x="2876220" y="3838233"/>
                </a:cubicBezTo>
                <a:cubicBezTo>
                  <a:pt x="2875099" y="3829409"/>
                  <a:pt x="2878320" y="3826492"/>
                  <a:pt x="2889102" y="3826567"/>
                </a:cubicBezTo>
                <a:cubicBezTo>
                  <a:pt x="2899883" y="3826641"/>
                  <a:pt x="2895636" y="3815184"/>
                  <a:pt x="2895636" y="3815184"/>
                </a:cubicBezTo>
                <a:cubicBezTo>
                  <a:pt x="2869638" y="3814679"/>
                  <a:pt x="2871923" y="3791840"/>
                  <a:pt x="2860022" y="3782942"/>
                </a:cubicBezTo>
                <a:cubicBezTo>
                  <a:pt x="2857502" y="3781943"/>
                  <a:pt x="2857502" y="3781943"/>
                  <a:pt x="2855587" y="3782584"/>
                </a:cubicBezTo>
                <a:cubicBezTo>
                  <a:pt x="2845926" y="3791333"/>
                  <a:pt x="2859836" y="3794040"/>
                  <a:pt x="2860348" y="3801228"/>
                </a:cubicBezTo>
                <a:cubicBezTo>
                  <a:pt x="2862775" y="3807775"/>
                  <a:pt x="2860162" y="3812327"/>
                  <a:pt x="2854422" y="3814247"/>
                </a:cubicBezTo>
                <a:cubicBezTo>
                  <a:pt x="2848681" y="3816166"/>
                  <a:pt x="2845553" y="3813533"/>
                  <a:pt x="2843732" y="3808623"/>
                </a:cubicBezTo>
                <a:cubicBezTo>
                  <a:pt x="2832625" y="3790261"/>
                  <a:pt x="2835517" y="3769058"/>
                  <a:pt x="2828329" y="3743868"/>
                </a:cubicBezTo>
                <a:cubicBezTo>
                  <a:pt x="2817781" y="3767630"/>
                  <a:pt x="2809240" y="3785203"/>
                  <a:pt x="2791924" y="3796511"/>
                </a:cubicBezTo>
                <a:cubicBezTo>
                  <a:pt x="2788703" y="3799427"/>
                  <a:pt x="2788611" y="3804977"/>
                  <a:pt x="2791737" y="3807610"/>
                </a:cubicBezTo>
                <a:cubicBezTo>
                  <a:pt x="2804760" y="3825331"/>
                  <a:pt x="2791178" y="3840911"/>
                  <a:pt x="2786464" y="3857203"/>
                </a:cubicBezTo>
                <a:cubicBezTo>
                  <a:pt x="2780164" y="3892422"/>
                  <a:pt x="2740584" y="3907494"/>
                  <a:pt x="2726723" y="3939722"/>
                </a:cubicBezTo>
                <a:cubicBezTo>
                  <a:pt x="2722710" y="3952103"/>
                  <a:pt x="2708100" y="3953306"/>
                  <a:pt x="2695591" y="3942772"/>
                </a:cubicBezTo>
                <a:cubicBezTo>
                  <a:pt x="2676828" y="3926971"/>
                  <a:pt x="2651624" y="3917001"/>
                  <a:pt x="2651481" y="3887616"/>
                </a:cubicBezTo>
                <a:cubicBezTo>
                  <a:pt x="2649755" y="3877155"/>
                  <a:pt x="2634633" y="3871173"/>
                  <a:pt x="2623943" y="3865549"/>
                </a:cubicBezTo>
                <a:cubicBezTo>
                  <a:pt x="2605693" y="3856933"/>
                  <a:pt x="2599533" y="3846116"/>
                  <a:pt x="2605552" y="3827546"/>
                </a:cubicBezTo>
                <a:cubicBezTo>
                  <a:pt x="2607653" y="3815807"/>
                  <a:pt x="2612367" y="3799515"/>
                  <a:pt x="2597850" y="3795171"/>
                </a:cubicBezTo>
                <a:cubicBezTo>
                  <a:pt x="2578901" y="3790468"/>
                  <a:pt x="2568539" y="3803130"/>
                  <a:pt x="2560697" y="3816790"/>
                </a:cubicBezTo>
                <a:cubicBezTo>
                  <a:pt x="2539882" y="3847665"/>
                  <a:pt x="2519066" y="3878538"/>
                  <a:pt x="2491996" y="3904144"/>
                </a:cubicBezTo>
                <a:cubicBezTo>
                  <a:pt x="2482334" y="3912894"/>
                  <a:pt x="2474680" y="3915452"/>
                  <a:pt x="2466605" y="3905275"/>
                </a:cubicBezTo>
                <a:cubicBezTo>
                  <a:pt x="2464785" y="3900366"/>
                  <a:pt x="2461656" y="3897731"/>
                  <a:pt x="2455310" y="3898015"/>
                </a:cubicBezTo>
                <a:cubicBezTo>
                  <a:pt x="2424876" y="3897151"/>
                  <a:pt x="2413861" y="3873240"/>
                  <a:pt x="2434491" y="3853466"/>
                </a:cubicBezTo>
                <a:cubicBezTo>
                  <a:pt x="2446416" y="3842120"/>
                  <a:pt x="2456148" y="3829210"/>
                  <a:pt x="2466585" y="3816752"/>
                </a:cubicBezTo>
                <a:lnTo>
                  <a:pt x="2490081" y="3794767"/>
                </a:lnTo>
                <a:lnTo>
                  <a:pt x="2489691" y="3787699"/>
                </a:lnTo>
                <a:cubicBezTo>
                  <a:pt x="2491562" y="3775762"/>
                  <a:pt x="2496637" y="3759858"/>
                  <a:pt x="2507582" y="3739698"/>
                </a:cubicBezTo>
                <a:cubicBezTo>
                  <a:pt x="2514558" y="3726178"/>
                  <a:pt x="2524057" y="3705656"/>
                  <a:pt x="2530677" y="3683459"/>
                </a:cubicBezTo>
                <a:lnTo>
                  <a:pt x="2534728" y="3637319"/>
                </a:lnTo>
                <a:lnTo>
                  <a:pt x="2528045" y="3636619"/>
                </a:lnTo>
                <a:cubicBezTo>
                  <a:pt x="2521056" y="3637346"/>
                  <a:pt x="2514509" y="3639994"/>
                  <a:pt x="2510285" y="3646005"/>
                </a:cubicBezTo>
                <a:cubicBezTo>
                  <a:pt x="2501137" y="3661941"/>
                  <a:pt x="2479994" y="3674530"/>
                  <a:pt x="2477287" y="3684631"/>
                </a:cubicBezTo>
                <a:cubicBezTo>
                  <a:pt x="2472994" y="3713662"/>
                  <a:pt x="2446716" y="3729805"/>
                  <a:pt x="2436775" y="3755203"/>
                </a:cubicBezTo>
                <a:cubicBezTo>
                  <a:pt x="2424828" y="3786792"/>
                  <a:pt x="2392110" y="3808768"/>
                  <a:pt x="2380161" y="3840356"/>
                </a:cubicBezTo>
                <a:cubicBezTo>
                  <a:pt x="2377548" y="3844910"/>
                  <a:pt x="2369893" y="3847469"/>
                  <a:pt x="2364152" y="3849389"/>
                </a:cubicBezTo>
                <a:cubicBezTo>
                  <a:pt x="2355191" y="3854224"/>
                  <a:pt x="2341189" y="3857067"/>
                  <a:pt x="2354305" y="3869238"/>
                </a:cubicBezTo>
                <a:cubicBezTo>
                  <a:pt x="2358039" y="3873509"/>
                  <a:pt x="2353511" y="3878700"/>
                  <a:pt x="2350291" y="3881617"/>
                </a:cubicBezTo>
                <a:cubicBezTo>
                  <a:pt x="2315052" y="3902597"/>
                  <a:pt x="2311272" y="3938812"/>
                  <a:pt x="2288635" y="3964777"/>
                </a:cubicBezTo>
                <a:cubicBezTo>
                  <a:pt x="2257552" y="4002763"/>
                  <a:pt x="2248451" y="4053635"/>
                  <a:pt x="2204765" y="4086636"/>
                </a:cubicBezTo>
                <a:cubicBezTo>
                  <a:pt x="2197717" y="4090832"/>
                  <a:pt x="2193796" y="4097663"/>
                  <a:pt x="2187962" y="4105132"/>
                </a:cubicBezTo>
                <a:cubicBezTo>
                  <a:pt x="2177880" y="4101144"/>
                  <a:pt x="2174846" y="4092961"/>
                  <a:pt x="2162851" y="4089613"/>
                </a:cubicBezTo>
                <a:cubicBezTo>
                  <a:pt x="2141986" y="4085550"/>
                  <a:pt x="2129059" y="4062280"/>
                  <a:pt x="2136385" y="4041433"/>
                </a:cubicBezTo>
                <a:cubicBezTo>
                  <a:pt x="2143619" y="4026137"/>
                  <a:pt x="2157808" y="4012196"/>
                  <a:pt x="2151133" y="3994191"/>
                </a:cubicBezTo>
                <a:cubicBezTo>
                  <a:pt x="2148706" y="3987645"/>
                  <a:pt x="2158274" y="3984446"/>
                  <a:pt x="2163409" y="3980890"/>
                </a:cubicBezTo>
                <a:cubicBezTo>
                  <a:pt x="2180023" y="3973495"/>
                  <a:pt x="2187865" y="3959838"/>
                  <a:pt x="2195706" y="3946177"/>
                </a:cubicBezTo>
                <a:cubicBezTo>
                  <a:pt x="2202240" y="3934794"/>
                  <a:pt x="2204248" y="3928604"/>
                  <a:pt x="2189731" y="3924260"/>
                </a:cubicBezTo>
                <a:cubicBezTo>
                  <a:pt x="2184691" y="3922265"/>
                  <a:pt x="2180956" y="3917996"/>
                  <a:pt x="2183569" y="3913442"/>
                </a:cubicBezTo>
                <a:cubicBezTo>
                  <a:pt x="2186884" y="3904976"/>
                  <a:pt x="2194444" y="3907967"/>
                  <a:pt x="2199486" y="3909961"/>
                </a:cubicBezTo>
                <a:cubicBezTo>
                  <a:pt x="2218436" y="3914662"/>
                  <a:pt x="2223663" y="3905557"/>
                  <a:pt x="2225156" y="3892180"/>
                </a:cubicBezTo>
                <a:cubicBezTo>
                  <a:pt x="2231456" y="3856961"/>
                  <a:pt x="2240277" y="3822740"/>
                  <a:pt x="2258572" y="3790869"/>
                </a:cubicBezTo>
                <a:cubicBezTo>
                  <a:pt x="2265808" y="3775572"/>
                  <a:pt x="2247043" y="3759772"/>
                  <a:pt x="2267580" y="3745547"/>
                </a:cubicBezTo>
                <a:cubicBezTo>
                  <a:pt x="2269492" y="3744907"/>
                  <a:pt x="2263239" y="3739640"/>
                  <a:pt x="2260719" y="3738643"/>
                </a:cubicBezTo>
                <a:cubicBezTo>
                  <a:pt x="2250636" y="3734655"/>
                  <a:pt x="2242983" y="3737214"/>
                  <a:pt x="2236542" y="3743046"/>
                </a:cubicBezTo>
                <a:cubicBezTo>
                  <a:pt x="2231407" y="3746602"/>
                  <a:pt x="2223053" y="3753075"/>
                  <a:pt x="2231220" y="3757703"/>
                </a:cubicBezTo>
                <a:cubicBezTo>
                  <a:pt x="2241209" y="3767240"/>
                  <a:pt x="2232854" y="3773712"/>
                  <a:pt x="2227628" y="3782818"/>
                </a:cubicBezTo>
                <a:cubicBezTo>
                  <a:pt x="2207511" y="3809779"/>
                  <a:pt x="2179226" y="3832113"/>
                  <a:pt x="2169800" y="3864699"/>
                </a:cubicBezTo>
                <a:cubicBezTo>
                  <a:pt x="2167092" y="3874802"/>
                  <a:pt x="2158224" y="3874086"/>
                  <a:pt x="2149964" y="3875010"/>
                </a:cubicBezTo>
                <a:cubicBezTo>
                  <a:pt x="2132228" y="3873582"/>
                  <a:pt x="2124478" y="3881689"/>
                  <a:pt x="2119158" y="3896346"/>
                </a:cubicBezTo>
                <a:cubicBezTo>
                  <a:pt x="2110524" y="3919468"/>
                  <a:pt x="2097129" y="3923947"/>
                  <a:pt x="2074537" y="3909425"/>
                </a:cubicBezTo>
                <a:cubicBezTo>
                  <a:pt x="2063849" y="3903801"/>
                  <a:pt x="2064364" y="3910987"/>
                  <a:pt x="2061142" y="3913903"/>
                </a:cubicBezTo>
                <a:cubicBezTo>
                  <a:pt x="2046860" y="3933394"/>
                  <a:pt x="2032578" y="3952886"/>
                  <a:pt x="2020817" y="3973375"/>
                </a:cubicBezTo>
                <a:cubicBezTo>
                  <a:pt x="1995380" y="4014993"/>
                  <a:pt x="1962383" y="4053618"/>
                  <a:pt x="1944506" y="4098226"/>
                </a:cubicBezTo>
                <a:cubicBezTo>
                  <a:pt x="1934472" y="4129174"/>
                  <a:pt x="1907402" y="4154782"/>
                  <a:pt x="1885373" y="4182384"/>
                </a:cubicBezTo>
                <a:cubicBezTo>
                  <a:pt x="1878232" y="4192129"/>
                  <a:pt x="1875618" y="4196682"/>
                  <a:pt x="1877345" y="4207142"/>
                </a:cubicBezTo>
                <a:cubicBezTo>
                  <a:pt x="1877158" y="4218242"/>
                  <a:pt x="1884440" y="4237882"/>
                  <a:pt x="1854708" y="4233106"/>
                </a:cubicBezTo>
                <a:cubicBezTo>
                  <a:pt x="1847754" y="4231753"/>
                  <a:pt x="1841919" y="4239221"/>
                  <a:pt x="1845654" y="4243491"/>
                </a:cubicBezTo>
                <a:cubicBezTo>
                  <a:pt x="1863718" y="4263207"/>
                  <a:pt x="1842574" y="4275794"/>
                  <a:pt x="1835339" y="4291090"/>
                </a:cubicBezTo>
                <a:cubicBezTo>
                  <a:pt x="1828806" y="4302472"/>
                  <a:pt x="1821665" y="4312218"/>
                  <a:pt x="1814522" y="4321964"/>
                </a:cubicBezTo>
                <a:cubicBezTo>
                  <a:pt x="1806775" y="4330074"/>
                  <a:pt x="1800685" y="4333950"/>
                  <a:pt x="1795458" y="4333627"/>
                </a:cubicBezTo>
                <a:cubicBezTo>
                  <a:pt x="1790230" y="4333306"/>
                  <a:pt x="1785866" y="4328786"/>
                  <a:pt x="1781571" y="4320104"/>
                </a:cubicBezTo>
                <a:cubicBezTo>
                  <a:pt x="1777837" y="4315834"/>
                  <a:pt x="1778537" y="4311920"/>
                  <a:pt x="1771583" y="4310567"/>
                </a:cubicBezTo>
                <a:cubicBezTo>
                  <a:pt x="1747499" y="4309420"/>
                  <a:pt x="1731862" y="4296253"/>
                  <a:pt x="1739190" y="4275408"/>
                </a:cubicBezTo>
                <a:cubicBezTo>
                  <a:pt x="1749316" y="4238908"/>
                  <a:pt x="1759445" y="4202409"/>
                  <a:pt x="1786609" y="4171252"/>
                </a:cubicBezTo>
                <a:cubicBezTo>
                  <a:pt x="1794356" y="4163143"/>
                  <a:pt x="1802104" y="4155035"/>
                  <a:pt x="1802898" y="4145572"/>
                </a:cubicBezTo>
                <a:cubicBezTo>
                  <a:pt x="1808076" y="4101529"/>
                  <a:pt x="1829080" y="4059553"/>
                  <a:pt x="1848774" y="4019857"/>
                </a:cubicBezTo>
                <a:cubicBezTo>
                  <a:pt x="1860536" y="3999368"/>
                  <a:pt x="1869778" y="3977882"/>
                  <a:pt x="1851107" y="3956531"/>
                </a:cubicBezTo>
                <a:cubicBezTo>
                  <a:pt x="1846160" y="3948987"/>
                  <a:pt x="1848866" y="3938884"/>
                  <a:pt x="1854093" y="3929778"/>
                </a:cubicBezTo>
                <a:cubicBezTo>
                  <a:pt x="1857314" y="3926862"/>
                  <a:pt x="1858014" y="3922949"/>
                  <a:pt x="1852973" y="3920955"/>
                </a:cubicBezTo>
                <a:cubicBezTo>
                  <a:pt x="1848539" y="3920598"/>
                  <a:pt x="1844713" y="3921877"/>
                  <a:pt x="1843405" y="3924153"/>
                </a:cubicBezTo>
                <a:cubicBezTo>
                  <a:pt x="1829637" y="3950832"/>
                  <a:pt x="1817783" y="3976871"/>
                  <a:pt x="1793932" y="3999562"/>
                </a:cubicBezTo>
                <a:cubicBezTo>
                  <a:pt x="1797621" y="4044318"/>
                  <a:pt x="1756454" y="4078317"/>
                  <a:pt x="1746233" y="4120365"/>
                </a:cubicBezTo>
                <a:cubicBezTo>
                  <a:pt x="1744927" y="4122641"/>
                  <a:pt x="1745533" y="4124278"/>
                  <a:pt x="1744227" y="4126555"/>
                </a:cubicBezTo>
                <a:cubicBezTo>
                  <a:pt x="1736478" y="4134664"/>
                  <a:pt x="1736200" y="4151314"/>
                  <a:pt x="1717856" y="4148249"/>
                </a:cubicBezTo>
                <a:cubicBezTo>
                  <a:pt x="1699513" y="4145184"/>
                  <a:pt x="1704833" y="4130527"/>
                  <a:pt x="1705020" y="4119428"/>
                </a:cubicBezTo>
                <a:cubicBezTo>
                  <a:pt x="1703385" y="4103417"/>
                  <a:pt x="1708099" y="4087125"/>
                  <a:pt x="1717853" y="4072827"/>
                </a:cubicBezTo>
                <a:cubicBezTo>
                  <a:pt x="1734936" y="4037681"/>
                  <a:pt x="1738109" y="3999828"/>
                  <a:pt x="1753278" y="3965325"/>
                </a:cubicBezTo>
                <a:cubicBezTo>
                  <a:pt x="1757899" y="3954581"/>
                  <a:pt x="1742168" y="3946963"/>
                  <a:pt x="1743661" y="3933587"/>
                </a:cubicBezTo>
                <a:cubicBezTo>
                  <a:pt x="1743241" y="3920850"/>
                  <a:pt x="1738993" y="3909393"/>
                  <a:pt x="1716730" y="3913157"/>
                </a:cubicBezTo>
                <a:cubicBezTo>
                  <a:pt x="1704641" y="3915359"/>
                  <a:pt x="1704221" y="3902623"/>
                  <a:pt x="1705014" y="3893159"/>
                </a:cubicBezTo>
                <a:cubicBezTo>
                  <a:pt x="1706414" y="3885334"/>
                  <a:pt x="1710942" y="3880140"/>
                  <a:pt x="1720417" y="3882491"/>
                </a:cubicBezTo>
                <a:cubicBezTo>
                  <a:pt x="1725457" y="3884485"/>
                  <a:pt x="1733019" y="3887476"/>
                  <a:pt x="1738246" y="3878369"/>
                </a:cubicBezTo>
                <a:cubicBezTo>
                  <a:pt x="1736333" y="3879009"/>
                  <a:pt x="1733205" y="3876376"/>
                  <a:pt x="1733205" y="3876376"/>
                </a:cubicBezTo>
                <a:cubicBezTo>
                  <a:pt x="1697219" y="3866332"/>
                  <a:pt x="1694277" y="3852598"/>
                  <a:pt x="1720042" y="3829269"/>
                </a:cubicBezTo>
                <a:cubicBezTo>
                  <a:pt x="1727789" y="3821160"/>
                  <a:pt x="1746225" y="3818675"/>
                  <a:pt x="1744499" y="3808213"/>
                </a:cubicBezTo>
                <a:cubicBezTo>
                  <a:pt x="1742771" y="3797754"/>
                  <a:pt x="1742958" y="3786654"/>
                  <a:pt x="1742187" y="3775874"/>
                </a:cubicBezTo>
                <a:lnTo>
                  <a:pt x="1734697" y="3747579"/>
                </a:lnTo>
                <a:lnTo>
                  <a:pt x="1721459" y="3760794"/>
                </a:lnTo>
                <a:lnTo>
                  <a:pt x="1693497" y="3787469"/>
                </a:lnTo>
                <a:lnTo>
                  <a:pt x="1704778" y="3793900"/>
                </a:lnTo>
                <a:cubicBezTo>
                  <a:pt x="1709212" y="3794258"/>
                  <a:pt x="1708512" y="3798171"/>
                  <a:pt x="1707813" y="3802085"/>
                </a:cubicBezTo>
                <a:cubicBezTo>
                  <a:pt x="1701675" y="3808735"/>
                  <a:pt x="1694697" y="3808768"/>
                  <a:pt x="1687415" y="3807983"/>
                </a:cubicBezTo>
                <a:lnTo>
                  <a:pt x="1679609" y="3807233"/>
                </a:lnTo>
                <a:lnTo>
                  <a:pt x="1666962" y="3845524"/>
                </a:lnTo>
                <a:cubicBezTo>
                  <a:pt x="1665003" y="3875699"/>
                  <a:pt x="1643186" y="3890112"/>
                  <a:pt x="1617894" y="3902301"/>
                </a:cubicBezTo>
                <a:cubicBezTo>
                  <a:pt x="1603443" y="3909266"/>
                  <a:pt x="1572745" y="3898726"/>
                  <a:pt x="1569555" y="3888572"/>
                </a:cubicBezTo>
                <a:cubicBezTo>
                  <a:pt x="1561368" y="3869133"/>
                  <a:pt x="1561368" y="3869133"/>
                  <a:pt x="1540524" y="3881127"/>
                </a:cubicBezTo>
                <a:cubicBezTo>
                  <a:pt x="1534553" y="3874261"/>
                  <a:pt x="1540946" y="3869230"/>
                  <a:pt x="1544699" y="3863524"/>
                </a:cubicBezTo>
                <a:cubicBezTo>
                  <a:pt x="1545674" y="3861106"/>
                  <a:pt x="1551233" y="3854529"/>
                  <a:pt x="1545954" y="3853176"/>
                </a:cubicBezTo>
                <a:cubicBezTo>
                  <a:pt x="1517755" y="3847279"/>
                  <a:pt x="1529439" y="3818263"/>
                  <a:pt x="1516666" y="3802982"/>
                </a:cubicBezTo>
                <a:cubicBezTo>
                  <a:pt x="1514999" y="3799888"/>
                  <a:pt x="1510695" y="3796116"/>
                  <a:pt x="1509029" y="3793020"/>
                </a:cubicBezTo>
                <a:cubicBezTo>
                  <a:pt x="1499163" y="3795828"/>
                  <a:pt x="1488735" y="3814494"/>
                  <a:pt x="1484571" y="3806758"/>
                </a:cubicBezTo>
                <a:cubicBezTo>
                  <a:pt x="1473604" y="3790606"/>
                  <a:pt x="1443598" y="3785581"/>
                  <a:pt x="1449862" y="3759176"/>
                </a:cubicBezTo>
                <a:cubicBezTo>
                  <a:pt x="1457099" y="3730353"/>
                  <a:pt x="1461698" y="3700855"/>
                  <a:pt x="1457404" y="3671743"/>
                </a:cubicBezTo>
                <a:cubicBezTo>
                  <a:pt x="1455879" y="3664683"/>
                  <a:pt x="1460607" y="3656559"/>
                  <a:pt x="1450049" y="3653852"/>
                </a:cubicBezTo>
                <a:cubicBezTo>
                  <a:pt x="1440325" y="3652692"/>
                  <a:pt x="1429487" y="3657916"/>
                  <a:pt x="1422954" y="3666911"/>
                </a:cubicBezTo>
                <a:cubicBezTo>
                  <a:pt x="1416279" y="3679872"/>
                  <a:pt x="1411412" y="3691962"/>
                  <a:pt x="1410015" y="3706276"/>
                </a:cubicBezTo>
                <a:cubicBezTo>
                  <a:pt x="1409030" y="3734034"/>
                  <a:pt x="1398320" y="3760632"/>
                  <a:pt x="1385804" y="3788101"/>
                </a:cubicBezTo>
                <a:cubicBezTo>
                  <a:pt x="1384831" y="3790518"/>
                  <a:pt x="1385523" y="3796031"/>
                  <a:pt x="1382883" y="3795355"/>
                </a:cubicBezTo>
                <a:cubicBezTo>
                  <a:pt x="1354955" y="3806867"/>
                  <a:pt x="1360362" y="3829595"/>
                  <a:pt x="1356186" y="3847197"/>
                </a:cubicBezTo>
                <a:cubicBezTo>
                  <a:pt x="1338086" y="3931924"/>
                  <a:pt x="1300538" y="4014329"/>
                  <a:pt x="1291330" y="4098667"/>
                </a:cubicBezTo>
                <a:cubicBezTo>
                  <a:pt x="1290075" y="4109017"/>
                  <a:pt x="1286321" y="4114723"/>
                  <a:pt x="1274791" y="4114434"/>
                </a:cubicBezTo>
                <a:cubicBezTo>
                  <a:pt x="1265066" y="4113275"/>
                  <a:pt x="1260762" y="4109502"/>
                  <a:pt x="1261043" y="4101572"/>
                </a:cubicBezTo>
                <a:cubicBezTo>
                  <a:pt x="1262580" y="4083292"/>
                  <a:pt x="1254252" y="4067818"/>
                  <a:pt x="1246756" y="4053891"/>
                </a:cubicBezTo>
                <a:cubicBezTo>
                  <a:pt x="1236762" y="4035323"/>
                  <a:pt x="1236493" y="4017914"/>
                  <a:pt x="1242474" y="3999441"/>
                </a:cubicBezTo>
                <a:cubicBezTo>
                  <a:pt x="1246651" y="3981838"/>
                  <a:pt x="1245548" y="3962882"/>
                  <a:pt x="1245278" y="3945473"/>
                </a:cubicBezTo>
                <a:cubicBezTo>
                  <a:pt x="1243483" y="3921003"/>
                  <a:pt x="1228341" y="3922454"/>
                  <a:pt x="1207777" y="3926520"/>
                </a:cubicBezTo>
                <a:cubicBezTo>
                  <a:pt x="1202357" y="3929132"/>
                  <a:pt x="1195131" y="3932614"/>
                  <a:pt x="1191801" y="3926424"/>
                </a:cubicBezTo>
                <a:cubicBezTo>
                  <a:pt x="1188469" y="3920235"/>
                  <a:pt x="1196528" y="3918300"/>
                  <a:pt x="1199308" y="3915010"/>
                </a:cubicBezTo>
                <a:cubicBezTo>
                  <a:pt x="1208622" y="3902727"/>
                  <a:pt x="1207378" y="3887736"/>
                  <a:pt x="1202381" y="3878452"/>
                </a:cubicBezTo>
                <a:cubicBezTo>
                  <a:pt x="1193913" y="3866943"/>
                  <a:pt x="1179320" y="3877873"/>
                  <a:pt x="1171120" y="3883774"/>
                </a:cubicBezTo>
                <a:cubicBezTo>
                  <a:pt x="1154722" y="3895575"/>
                  <a:pt x="1143602" y="3908730"/>
                  <a:pt x="1144705" y="3927686"/>
                </a:cubicBezTo>
                <a:cubicBezTo>
                  <a:pt x="1144564" y="3931651"/>
                  <a:pt x="1146088" y="3938711"/>
                  <a:pt x="1138863" y="3942194"/>
                </a:cubicBezTo>
                <a:cubicBezTo>
                  <a:pt x="1133444" y="3944805"/>
                  <a:pt x="1130113" y="3938616"/>
                  <a:pt x="1128447" y="3935521"/>
                </a:cubicBezTo>
                <a:cubicBezTo>
                  <a:pt x="1122476" y="3928656"/>
                  <a:pt x="1117057" y="3931267"/>
                  <a:pt x="1110664" y="3936296"/>
                </a:cubicBezTo>
                <a:cubicBezTo>
                  <a:pt x="1086759" y="3959510"/>
                  <a:pt x="1064659" y="3981855"/>
                  <a:pt x="1059920" y="4015320"/>
                </a:cubicBezTo>
                <a:cubicBezTo>
                  <a:pt x="1058806" y="4021703"/>
                  <a:pt x="1056806" y="4028026"/>
                  <a:pt x="1054252" y="4034311"/>
                </a:cubicBezTo>
                <a:lnTo>
                  <a:pt x="1047493" y="4048422"/>
                </a:lnTo>
                <a:lnTo>
                  <a:pt x="1034332" y="4100145"/>
                </a:lnTo>
                <a:cubicBezTo>
                  <a:pt x="1039227" y="4104751"/>
                  <a:pt x="1039227" y="4104751"/>
                  <a:pt x="1039227" y="4104751"/>
                </a:cubicBezTo>
                <a:cubicBezTo>
                  <a:pt x="1039227" y="4104751"/>
                  <a:pt x="1033651" y="4109510"/>
                  <a:pt x="1033651" y="4109510"/>
                </a:cubicBezTo>
                <a:cubicBezTo>
                  <a:pt x="1038547" y="4114115"/>
                  <a:pt x="1032290" y="4128238"/>
                  <a:pt x="1032290" y="4128238"/>
                </a:cubicBezTo>
                <a:cubicBezTo>
                  <a:pt x="1031610" y="4137602"/>
                  <a:pt x="1026714" y="4132996"/>
                  <a:pt x="1027394" y="4123632"/>
                </a:cubicBezTo>
                <a:lnTo>
                  <a:pt x="1025607" y="4121326"/>
                </a:lnTo>
                <a:lnTo>
                  <a:pt x="1028074" y="4114267"/>
                </a:lnTo>
                <a:cubicBezTo>
                  <a:pt x="1025286" y="4116647"/>
                  <a:pt x="1023892" y="4117836"/>
                  <a:pt x="1023807" y="4119007"/>
                </a:cubicBezTo>
                <a:lnTo>
                  <a:pt x="1025607" y="4121326"/>
                </a:lnTo>
                <a:lnTo>
                  <a:pt x="1022194" y="4131088"/>
                </a:lnTo>
                <a:cubicBezTo>
                  <a:pt x="1018630" y="4149776"/>
                  <a:pt x="1019980" y="4171681"/>
                  <a:pt x="1007944" y="4175364"/>
                </a:cubicBezTo>
                <a:cubicBezTo>
                  <a:pt x="1008353" y="4115724"/>
                  <a:pt x="985658" y="4090621"/>
                  <a:pt x="983639" y="4044170"/>
                </a:cubicBezTo>
                <a:lnTo>
                  <a:pt x="984445" y="4021928"/>
                </a:lnTo>
                <a:lnTo>
                  <a:pt x="977821" y="4002271"/>
                </a:lnTo>
                <a:cubicBezTo>
                  <a:pt x="971440" y="3981961"/>
                  <a:pt x="966865" y="3960780"/>
                  <a:pt x="965902" y="3937859"/>
                </a:cubicBezTo>
                <a:cubicBezTo>
                  <a:pt x="941728" y="3943664"/>
                  <a:pt x="927968" y="3956142"/>
                  <a:pt x="925459" y="3976840"/>
                </a:cubicBezTo>
                <a:cubicBezTo>
                  <a:pt x="923088" y="3993573"/>
                  <a:pt x="915170" y="3991541"/>
                  <a:pt x="903922" y="3983321"/>
                </a:cubicBezTo>
                <a:cubicBezTo>
                  <a:pt x="890867" y="3975972"/>
                  <a:pt x="892263" y="3961658"/>
                  <a:pt x="886433" y="3950826"/>
                </a:cubicBezTo>
                <a:cubicBezTo>
                  <a:pt x="880743" y="3936029"/>
                  <a:pt x="876860" y="3920362"/>
                  <a:pt x="871172" y="3905564"/>
                </a:cubicBezTo>
                <a:cubicBezTo>
                  <a:pt x="868674" y="3900922"/>
                  <a:pt x="868954" y="3892991"/>
                  <a:pt x="862701" y="3894056"/>
                </a:cubicBezTo>
                <a:cubicBezTo>
                  <a:pt x="853811" y="3894444"/>
                  <a:pt x="850890" y="3901697"/>
                  <a:pt x="848943" y="3906533"/>
                </a:cubicBezTo>
                <a:cubicBezTo>
                  <a:pt x="846996" y="3911370"/>
                  <a:pt x="845881" y="3917753"/>
                  <a:pt x="843935" y="3922588"/>
                </a:cubicBezTo>
                <a:cubicBezTo>
                  <a:pt x="833636" y="3962631"/>
                  <a:pt x="822363" y="4005091"/>
                  <a:pt x="809425" y="4044455"/>
                </a:cubicBezTo>
                <a:cubicBezTo>
                  <a:pt x="802609" y="4061381"/>
                  <a:pt x="790515" y="4076954"/>
                  <a:pt x="764816" y="4075699"/>
                </a:cubicBezTo>
                <a:cubicBezTo>
                  <a:pt x="755091" y="4074540"/>
                  <a:pt x="746891" y="4080440"/>
                  <a:pt x="741331" y="4087017"/>
                </a:cubicBezTo>
                <a:cubicBezTo>
                  <a:pt x="740357" y="4089435"/>
                  <a:pt x="737578" y="4092723"/>
                  <a:pt x="736604" y="4095142"/>
                </a:cubicBezTo>
                <a:cubicBezTo>
                  <a:pt x="723959" y="4101236"/>
                  <a:pt x="708534" y="4110619"/>
                  <a:pt x="696311" y="4104818"/>
                </a:cubicBezTo>
                <a:cubicBezTo>
                  <a:pt x="684089" y="4099016"/>
                  <a:pt x="688124" y="4085377"/>
                  <a:pt x="693825" y="4074836"/>
                </a:cubicBezTo>
                <a:cubicBezTo>
                  <a:pt x="709402" y="4036147"/>
                  <a:pt x="717895" y="3996977"/>
                  <a:pt x="715830" y="3955098"/>
                </a:cubicBezTo>
                <a:cubicBezTo>
                  <a:pt x="716253" y="3943202"/>
                  <a:pt x="710142" y="3940301"/>
                  <a:pt x="699585" y="3937594"/>
                </a:cubicBezTo>
                <a:cubicBezTo>
                  <a:pt x="686387" y="3934210"/>
                  <a:pt x="685133" y="3944559"/>
                  <a:pt x="682212" y="3951813"/>
                </a:cubicBezTo>
                <a:cubicBezTo>
                  <a:pt x="675397" y="3968739"/>
                  <a:pt x="668581" y="3985666"/>
                  <a:pt x="660934" y="4001044"/>
                </a:cubicBezTo>
                <a:cubicBezTo>
                  <a:pt x="656207" y="4009168"/>
                  <a:pt x="648840" y="4016616"/>
                  <a:pt x="639257" y="4011492"/>
                </a:cubicBezTo>
                <a:cubicBezTo>
                  <a:pt x="629674" y="4006366"/>
                  <a:pt x="642318" y="4000271"/>
                  <a:pt x="645239" y="3993018"/>
                </a:cubicBezTo>
                <a:cubicBezTo>
                  <a:pt x="648019" y="3989729"/>
                  <a:pt x="649966" y="3984894"/>
                  <a:pt x="652746" y="3981604"/>
                </a:cubicBezTo>
                <a:cubicBezTo>
                  <a:pt x="667209" y="3949300"/>
                  <a:pt x="666376" y="3947753"/>
                  <a:pt x="627058" y="3955009"/>
                </a:cubicBezTo>
                <a:cubicBezTo>
                  <a:pt x="616360" y="3956269"/>
                  <a:pt x="616500" y="3952303"/>
                  <a:pt x="613169" y="3946113"/>
                </a:cubicBezTo>
                <a:cubicBezTo>
                  <a:pt x="602764" y="3914101"/>
                  <a:pt x="597639" y="3883442"/>
                  <a:pt x="620160" y="3849203"/>
                </a:cubicBezTo>
                <a:cubicBezTo>
                  <a:pt x="639068" y="3816704"/>
                  <a:pt x="648253" y="3783045"/>
                  <a:pt x="652160" y="3748034"/>
                </a:cubicBezTo>
                <a:cubicBezTo>
                  <a:pt x="657040" y="3710604"/>
                  <a:pt x="678728" y="3674817"/>
                  <a:pt x="675691" y="3635357"/>
                </a:cubicBezTo>
                <a:cubicBezTo>
                  <a:pt x="674998" y="3629845"/>
                  <a:pt x="678752" y="3624138"/>
                  <a:pt x="681532" y="3620849"/>
                </a:cubicBezTo>
                <a:lnTo>
                  <a:pt x="712225" y="3555188"/>
                </a:lnTo>
                <a:lnTo>
                  <a:pt x="665750" y="3555188"/>
                </a:lnTo>
                <a:lnTo>
                  <a:pt x="662248" y="3563885"/>
                </a:lnTo>
                <a:lnTo>
                  <a:pt x="658952" y="3564595"/>
                </a:lnTo>
                <a:lnTo>
                  <a:pt x="646880" y="3611396"/>
                </a:lnTo>
                <a:cubicBezTo>
                  <a:pt x="635565" y="3643642"/>
                  <a:pt x="626005" y="3666556"/>
                  <a:pt x="602590" y="3707309"/>
                </a:cubicBezTo>
                <a:cubicBezTo>
                  <a:pt x="592244" y="3706490"/>
                  <a:pt x="600049" y="3692905"/>
                  <a:pt x="589703" y="3692085"/>
                </a:cubicBezTo>
                <a:cubicBezTo>
                  <a:pt x="567073" y="3756573"/>
                  <a:pt x="558299" y="3803223"/>
                  <a:pt x="537423" y="3858381"/>
                </a:cubicBezTo>
                <a:cubicBezTo>
                  <a:pt x="526894" y="3914360"/>
                  <a:pt x="506019" y="3969519"/>
                  <a:pt x="471288" y="4042518"/>
                </a:cubicBezTo>
                <a:cubicBezTo>
                  <a:pt x="484358" y="4000944"/>
                  <a:pt x="464453" y="4023038"/>
                  <a:pt x="446301" y="4035802"/>
                </a:cubicBezTo>
                <a:cubicBezTo>
                  <a:pt x="440251" y="4040057"/>
                  <a:pt x="438496" y="4049387"/>
                  <a:pt x="432446" y="4053642"/>
                </a:cubicBezTo>
                <a:cubicBezTo>
                  <a:pt x="432446" y="4053642"/>
                  <a:pt x="428150" y="4048567"/>
                  <a:pt x="429905" y="4039237"/>
                </a:cubicBezTo>
                <a:cubicBezTo>
                  <a:pt x="429905" y="4039237"/>
                  <a:pt x="429905" y="4039237"/>
                  <a:pt x="431660" y="4029908"/>
                </a:cubicBezTo>
                <a:cubicBezTo>
                  <a:pt x="428150" y="4048567"/>
                  <a:pt x="415264" y="4033342"/>
                  <a:pt x="430875" y="4006173"/>
                </a:cubicBezTo>
                <a:cubicBezTo>
                  <a:pt x="430875" y="4006173"/>
                  <a:pt x="430875" y="4006173"/>
                  <a:pt x="441220" y="4006993"/>
                </a:cubicBezTo>
                <a:cubicBezTo>
                  <a:pt x="447270" y="4002739"/>
                  <a:pt x="449025" y="3993408"/>
                  <a:pt x="449025" y="3993408"/>
                </a:cubicBezTo>
                <a:cubicBezTo>
                  <a:pt x="459371" y="3994229"/>
                  <a:pt x="453321" y="3998483"/>
                  <a:pt x="451566" y="4007813"/>
                </a:cubicBezTo>
                <a:cubicBezTo>
                  <a:pt x="451566" y="4007813"/>
                  <a:pt x="451566" y="4007813"/>
                  <a:pt x="449811" y="4017143"/>
                </a:cubicBezTo>
                <a:cubicBezTo>
                  <a:pt x="471472" y="3985719"/>
                  <a:pt x="494102" y="3921230"/>
                  <a:pt x="485511" y="3911080"/>
                </a:cubicBezTo>
                <a:cubicBezTo>
                  <a:pt x="508141" y="3846591"/>
                  <a:pt x="545412" y="3787998"/>
                  <a:pt x="542086" y="3749858"/>
                </a:cubicBezTo>
                <a:cubicBezTo>
                  <a:pt x="555156" y="3708284"/>
                  <a:pt x="561992" y="3727763"/>
                  <a:pt x="577602" y="3700594"/>
                </a:cubicBezTo>
                <a:cubicBezTo>
                  <a:pt x="590673" y="3659020"/>
                  <a:pt x="574276" y="3662454"/>
                  <a:pt x="579541" y="3634465"/>
                </a:cubicBezTo>
                <a:cubicBezTo>
                  <a:pt x="586907" y="3623213"/>
                  <a:pt x="592871" y="3612442"/>
                  <a:pt x="597755" y="3602176"/>
                </a:cubicBezTo>
                <a:lnTo>
                  <a:pt x="602150" y="3591222"/>
                </a:lnTo>
                <a:lnTo>
                  <a:pt x="559464" y="3670912"/>
                </a:lnTo>
                <a:cubicBezTo>
                  <a:pt x="542534" y="3703918"/>
                  <a:pt x="526924" y="3737263"/>
                  <a:pt x="514613" y="3771453"/>
                </a:cubicBezTo>
                <a:cubicBezTo>
                  <a:pt x="502790" y="3804434"/>
                  <a:pt x="489299" y="3834322"/>
                  <a:pt x="450532" y="3851057"/>
                </a:cubicBezTo>
                <a:cubicBezTo>
                  <a:pt x="443306" y="3854539"/>
                  <a:pt x="437746" y="3861117"/>
                  <a:pt x="435658" y="3869917"/>
                </a:cubicBezTo>
                <a:cubicBezTo>
                  <a:pt x="429113" y="3904253"/>
                  <a:pt x="405066" y="3931433"/>
                  <a:pt x="384492" y="3960836"/>
                </a:cubicBezTo>
                <a:cubicBezTo>
                  <a:pt x="370450" y="3981245"/>
                  <a:pt x="358217" y="4000783"/>
                  <a:pt x="345982" y="4020322"/>
                </a:cubicBezTo>
                <a:cubicBezTo>
                  <a:pt x="339448" y="4029317"/>
                  <a:pt x="331109" y="4039181"/>
                  <a:pt x="318604" y="4041311"/>
                </a:cubicBezTo>
                <a:cubicBezTo>
                  <a:pt x="305268" y="4041893"/>
                  <a:pt x="291929" y="4042474"/>
                  <a:pt x="297080" y="4022453"/>
                </a:cubicBezTo>
                <a:cubicBezTo>
                  <a:pt x="307930" y="3991890"/>
                  <a:pt x="300997" y="3962102"/>
                  <a:pt x="304071" y="3925543"/>
                </a:cubicBezTo>
                <a:cubicBezTo>
                  <a:pt x="275579" y="3952916"/>
                  <a:pt x="248200" y="3973907"/>
                  <a:pt x="239989" y="4005147"/>
                </a:cubicBezTo>
                <a:cubicBezTo>
                  <a:pt x="238875" y="4011530"/>
                  <a:pt x="235121" y="4017237"/>
                  <a:pt x="227063" y="4019172"/>
                </a:cubicBezTo>
                <a:cubicBezTo>
                  <a:pt x="218171" y="4019559"/>
                  <a:pt x="219286" y="4013176"/>
                  <a:pt x="218594" y="4007664"/>
                </a:cubicBezTo>
                <a:cubicBezTo>
                  <a:pt x="216236" y="3999055"/>
                  <a:pt x="208318" y="3997025"/>
                  <a:pt x="200259" y="3998961"/>
                </a:cubicBezTo>
                <a:cubicBezTo>
                  <a:pt x="187755" y="4001090"/>
                  <a:pt x="188307" y="4010568"/>
                  <a:pt x="191638" y="4016758"/>
                </a:cubicBezTo>
                <a:cubicBezTo>
                  <a:pt x="198300" y="4029136"/>
                  <a:pt x="190934" y="4036585"/>
                  <a:pt x="180096" y="4041808"/>
                </a:cubicBezTo>
                <a:cubicBezTo>
                  <a:pt x="166478" y="4050320"/>
                  <a:pt x="149527" y="4052642"/>
                  <a:pt x="141890" y="4042682"/>
                </a:cubicBezTo>
                <a:cubicBezTo>
                  <a:pt x="136061" y="4031850"/>
                  <a:pt x="151345" y="4026433"/>
                  <a:pt x="161351" y="4019661"/>
                </a:cubicBezTo>
                <a:cubicBezTo>
                  <a:pt x="164963" y="4017921"/>
                  <a:pt x="165938" y="4015502"/>
                  <a:pt x="171356" y="4012891"/>
                </a:cubicBezTo>
                <a:cubicBezTo>
                  <a:pt x="162747" y="4005347"/>
                  <a:pt x="156213" y="4014342"/>
                  <a:pt x="149129" y="4013860"/>
                </a:cubicBezTo>
                <a:cubicBezTo>
                  <a:pt x="137598" y="4013570"/>
                  <a:pt x="126066" y="4013282"/>
                  <a:pt x="136354" y="3998580"/>
                </a:cubicBezTo>
                <a:cubicBezTo>
                  <a:pt x="140108" y="3992873"/>
                  <a:pt x="141914" y="3992003"/>
                  <a:pt x="136776" y="3986684"/>
                </a:cubicBezTo>
                <a:cubicBezTo>
                  <a:pt x="120671" y="3965214"/>
                  <a:pt x="114430" y="3940939"/>
                  <a:pt x="110829" y="3917340"/>
                </a:cubicBezTo>
                <a:cubicBezTo>
                  <a:pt x="108203" y="3891324"/>
                  <a:pt x="105575" y="3865307"/>
                  <a:pt x="93083" y="3842097"/>
                </a:cubicBezTo>
                <a:cubicBezTo>
                  <a:pt x="90584" y="3837454"/>
                  <a:pt x="88226" y="3828847"/>
                  <a:pt x="90174" y="3824011"/>
                </a:cubicBezTo>
                <a:cubicBezTo>
                  <a:pt x="103381" y="3802056"/>
                  <a:pt x="87968" y="3786098"/>
                  <a:pt x="78665" y="3773042"/>
                </a:cubicBezTo>
                <a:cubicBezTo>
                  <a:pt x="74501" y="3765306"/>
                  <a:pt x="62561" y="3751572"/>
                  <a:pt x="53810" y="3747995"/>
                </a:cubicBezTo>
                <a:cubicBezTo>
                  <a:pt x="35335" y="3743257"/>
                  <a:pt x="40062" y="3735134"/>
                  <a:pt x="43123" y="3723913"/>
                </a:cubicBezTo>
                <a:cubicBezTo>
                  <a:pt x="46045" y="3716660"/>
                  <a:pt x="49799" y="3710954"/>
                  <a:pt x="37435" y="3709117"/>
                </a:cubicBezTo>
                <a:cubicBezTo>
                  <a:pt x="34795" y="3708440"/>
                  <a:pt x="33962" y="3706892"/>
                  <a:pt x="31323" y="3706216"/>
                </a:cubicBezTo>
                <a:cubicBezTo>
                  <a:pt x="48004" y="3686484"/>
                  <a:pt x="16333" y="3678362"/>
                  <a:pt x="23148" y="3661437"/>
                </a:cubicBezTo>
                <a:cubicBezTo>
                  <a:pt x="24262" y="3655054"/>
                  <a:pt x="16485" y="3649057"/>
                  <a:pt x="11347" y="3643738"/>
                </a:cubicBezTo>
                <a:cubicBezTo>
                  <a:pt x="-4066" y="3627782"/>
                  <a:pt x="-3503" y="3611921"/>
                  <a:pt x="11371" y="3593058"/>
                </a:cubicBezTo>
                <a:cubicBezTo>
                  <a:pt x="28051" y="3573327"/>
                  <a:pt x="41259" y="3551370"/>
                  <a:pt x="45717" y="3525837"/>
                </a:cubicBezTo>
                <a:cubicBezTo>
                  <a:pt x="46690" y="3523419"/>
                  <a:pt x="49470" y="3520132"/>
                  <a:pt x="47804" y="3517036"/>
                </a:cubicBezTo>
                <a:cubicBezTo>
                  <a:pt x="34068" y="3478834"/>
                  <a:pt x="62984" y="3439565"/>
                  <a:pt x="62585" y="3400781"/>
                </a:cubicBezTo>
                <a:cubicBezTo>
                  <a:pt x="63159" y="3359580"/>
                  <a:pt x="75265" y="3318668"/>
                  <a:pt x="80285" y="3277273"/>
                </a:cubicBezTo>
                <a:cubicBezTo>
                  <a:pt x="85728" y="3223982"/>
                  <a:pt x="105200" y="3175621"/>
                  <a:pt x="118561" y="3124360"/>
                </a:cubicBezTo>
                <a:cubicBezTo>
                  <a:pt x="132062" y="3069133"/>
                  <a:pt x="129588" y="3013813"/>
                  <a:pt x="132390" y="2959845"/>
                </a:cubicBezTo>
                <a:cubicBezTo>
                  <a:pt x="133786" y="2945530"/>
                  <a:pt x="135323" y="2927250"/>
                  <a:pt x="112262" y="2926672"/>
                </a:cubicBezTo>
                <a:lnTo>
                  <a:pt x="110379" y="2925023"/>
                </a:lnTo>
                <a:lnTo>
                  <a:pt x="109676" y="2933933"/>
                </a:lnTo>
                <a:cubicBezTo>
                  <a:pt x="110448" y="2939886"/>
                  <a:pt x="112888" y="2945632"/>
                  <a:pt x="118249" y="2951002"/>
                </a:cubicBezTo>
                <a:cubicBezTo>
                  <a:pt x="108318" y="2965684"/>
                  <a:pt x="135749" y="2986977"/>
                  <a:pt x="103297" y="3001554"/>
                </a:cubicBezTo>
                <a:cubicBezTo>
                  <a:pt x="93902" y="3005547"/>
                  <a:pt x="101068" y="3018454"/>
                  <a:pt x="97390" y="3027602"/>
                </a:cubicBezTo>
                <a:cubicBezTo>
                  <a:pt x="82679" y="3064190"/>
                  <a:pt x="87348" y="3099340"/>
                  <a:pt x="103130" y="3132906"/>
                </a:cubicBezTo>
                <a:cubicBezTo>
                  <a:pt x="107156" y="3144271"/>
                  <a:pt x="104901" y="3152551"/>
                  <a:pt x="93519" y="3159481"/>
                </a:cubicBezTo>
                <a:cubicBezTo>
                  <a:pt x="74676" y="3150230"/>
                  <a:pt x="69496" y="3134387"/>
                  <a:pt x="69148" y="3113875"/>
                </a:cubicBezTo>
                <a:cubicBezTo>
                  <a:pt x="69928" y="3089222"/>
                  <a:pt x="57314" y="3065817"/>
                  <a:pt x="50684" y="3042221"/>
                </a:cubicBezTo>
                <a:cubicBezTo>
                  <a:pt x="44645" y="3025174"/>
                  <a:pt x="44029" y="3010007"/>
                  <a:pt x="53666" y="2992052"/>
                </a:cubicBezTo>
                <a:cubicBezTo>
                  <a:pt x="59760" y="2980569"/>
                  <a:pt x="60720" y="2968328"/>
                  <a:pt x="61288" y="2955893"/>
                </a:cubicBezTo>
                <a:lnTo>
                  <a:pt x="61455" y="2953162"/>
                </a:lnTo>
                <a:lnTo>
                  <a:pt x="61032" y="2948249"/>
                </a:lnTo>
                <a:lnTo>
                  <a:pt x="61800" y="2947546"/>
                </a:lnTo>
                <a:lnTo>
                  <a:pt x="62018" y="2943995"/>
                </a:lnTo>
                <a:lnTo>
                  <a:pt x="60442" y="2941384"/>
                </a:lnTo>
                <a:lnTo>
                  <a:pt x="61032" y="2948249"/>
                </a:lnTo>
                <a:lnTo>
                  <a:pt x="58758" y="2950332"/>
                </a:lnTo>
                <a:cubicBezTo>
                  <a:pt x="57076" y="2959280"/>
                  <a:pt x="51273" y="2963360"/>
                  <a:pt x="52956" y="2954412"/>
                </a:cubicBezTo>
                <a:cubicBezTo>
                  <a:pt x="52956" y="2954412"/>
                  <a:pt x="50520" y="2940597"/>
                  <a:pt x="56322" y="2936517"/>
                </a:cubicBezTo>
                <a:cubicBezTo>
                  <a:pt x="56322" y="2936517"/>
                  <a:pt x="52202" y="2931649"/>
                  <a:pt x="52202" y="2931649"/>
                </a:cubicBezTo>
                <a:cubicBezTo>
                  <a:pt x="52202" y="2931649"/>
                  <a:pt x="52202" y="2931649"/>
                  <a:pt x="58005" y="2927569"/>
                </a:cubicBezTo>
                <a:lnTo>
                  <a:pt x="61540" y="2864375"/>
                </a:lnTo>
                <a:lnTo>
                  <a:pt x="58298" y="2868462"/>
                </a:lnTo>
                <a:cubicBezTo>
                  <a:pt x="53689" y="2869216"/>
                  <a:pt x="53432" y="2853884"/>
                  <a:pt x="56831" y="2820383"/>
                </a:cubicBezTo>
                <a:cubicBezTo>
                  <a:pt x="59210" y="2790444"/>
                  <a:pt x="63518" y="2760987"/>
                  <a:pt x="67825" y="2731531"/>
                </a:cubicBezTo>
                <a:cubicBezTo>
                  <a:pt x="70091" y="2709197"/>
                  <a:pt x="84492" y="2651735"/>
                  <a:pt x="62827" y="2676842"/>
                </a:cubicBezTo>
                <a:cubicBezTo>
                  <a:pt x="53071" y="2682032"/>
                  <a:pt x="61123" y="2661148"/>
                  <a:pt x="63164" y="2654026"/>
                </a:cubicBezTo>
                <a:cubicBezTo>
                  <a:pt x="126667" y="2418019"/>
                  <a:pt x="168842" y="2184302"/>
                  <a:pt x="238132" y="1949744"/>
                </a:cubicBezTo>
                <a:cubicBezTo>
                  <a:pt x="242214" y="1935499"/>
                  <a:pt x="248225" y="1921738"/>
                  <a:pt x="248450" y="1906527"/>
                </a:cubicBezTo>
                <a:cubicBezTo>
                  <a:pt x="251167" y="1853770"/>
                  <a:pt x="269088" y="1820091"/>
                  <a:pt x="284742" y="1808745"/>
                </a:cubicBezTo>
                <a:cubicBezTo>
                  <a:pt x="304255" y="1798365"/>
                  <a:pt x="310491" y="1769393"/>
                  <a:pt x="320809" y="1726174"/>
                </a:cubicBezTo>
                <a:cubicBezTo>
                  <a:pt x="335436" y="1653501"/>
                  <a:pt x="348133" y="1580343"/>
                  <a:pt x="364575" y="1515758"/>
                </a:cubicBezTo>
                <a:lnTo>
                  <a:pt x="372990" y="1485549"/>
                </a:lnTo>
                <a:lnTo>
                  <a:pt x="335911" y="1480025"/>
                </a:lnTo>
                <a:lnTo>
                  <a:pt x="339085" y="1472659"/>
                </a:lnTo>
                <a:cubicBezTo>
                  <a:pt x="340636" y="1467235"/>
                  <a:pt x="341587" y="1461629"/>
                  <a:pt x="342336" y="1455650"/>
                </a:cubicBezTo>
                <a:cubicBezTo>
                  <a:pt x="348357" y="1411560"/>
                  <a:pt x="363981" y="1370388"/>
                  <a:pt x="391613" y="1332863"/>
                </a:cubicBezTo>
                <a:cubicBezTo>
                  <a:pt x="393983" y="1329861"/>
                  <a:pt x="397944" y="1326100"/>
                  <a:pt x="392331" y="1323154"/>
                </a:cubicBezTo>
                <a:cubicBezTo>
                  <a:pt x="375492" y="1314313"/>
                  <a:pt x="382571" y="1301571"/>
                  <a:pt x="386470" y="1290346"/>
                </a:cubicBezTo>
                <a:cubicBezTo>
                  <a:pt x="396637" y="1264890"/>
                  <a:pt x="390027" y="1238060"/>
                  <a:pt x="396982" y="1210386"/>
                </a:cubicBezTo>
                <a:cubicBezTo>
                  <a:pt x="390347" y="1204647"/>
                  <a:pt x="386816" y="1200006"/>
                  <a:pt x="385524" y="1196142"/>
                </a:cubicBezTo>
                <a:lnTo>
                  <a:pt x="385895" y="1194344"/>
                </a:lnTo>
                <a:lnTo>
                  <a:pt x="384157" y="1198858"/>
                </a:lnTo>
                <a:cubicBezTo>
                  <a:pt x="374697" y="1224349"/>
                  <a:pt x="368024" y="1246847"/>
                  <a:pt x="370278" y="1264879"/>
                </a:cubicBezTo>
                <a:cubicBezTo>
                  <a:pt x="360174" y="1303610"/>
                  <a:pt x="353249" y="1285012"/>
                  <a:pt x="340286" y="1310078"/>
                </a:cubicBezTo>
                <a:cubicBezTo>
                  <a:pt x="330181" y="1348810"/>
                  <a:pt x="344795" y="1346142"/>
                  <a:pt x="341172" y="1372340"/>
                </a:cubicBezTo>
                <a:cubicBezTo>
                  <a:pt x="316453" y="1413739"/>
                  <a:pt x="311622" y="1448670"/>
                  <a:pt x="307999" y="1474868"/>
                </a:cubicBezTo>
                <a:lnTo>
                  <a:pt x="307892" y="1475850"/>
                </a:lnTo>
                <a:lnTo>
                  <a:pt x="264079" y="1469322"/>
                </a:lnTo>
                <a:lnTo>
                  <a:pt x="265663" y="1462867"/>
                </a:lnTo>
                <a:cubicBezTo>
                  <a:pt x="273108" y="1433178"/>
                  <a:pt x="278792" y="1411391"/>
                  <a:pt x="281509" y="1391743"/>
                </a:cubicBezTo>
                <a:cubicBezTo>
                  <a:pt x="290406" y="1361744"/>
                  <a:pt x="298096" y="1340478"/>
                  <a:pt x="317540" y="1302879"/>
                </a:cubicBezTo>
                <a:cubicBezTo>
                  <a:pt x="326881" y="1304012"/>
                  <a:pt x="320399" y="1316545"/>
                  <a:pt x="329739" y="1317678"/>
                </a:cubicBezTo>
                <a:cubicBezTo>
                  <a:pt x="347533" y="1257681"/>
                  <a:pt x="353572" y="1214017"/>
                  <a:pt x="370158" y="1162753"/>
                </a:cubicBezTo>
                <a:cubicBezTo>
                  <a:pt x="375592" y="1123455"/>
                  <a:pt x="386281" y="1084795"/>
                  <a:pt x="403242" y="1039403"/>
                </a:cubicBezTo>
                <a:lnTo>
                  <a:pt x="408699" y="1025707"/>
                </a:lnTo>
                <a:lnTo>
                  <a:pt x="406531" y="1014715"/>
                </a:lnTo>
                <a:cubicBezTo>
                  <a:pt x="403259" y="1005033"/>
                  <a:pt x="403975" y="995322"/>
                  <a:pt x="415857" y="984039"/>
                </a:cubicBezTo>
                <a:cubicBezTo>
                  <a:pt x="425369" y="975760"/>
                  <a:pt x="427615" y="957826"/>
                  <a:pt x="431484" y="942868"/>
                </a:cubicBezTo>
                <a:cubicBezTo>
                  <a:pt x="435413" y="935374"/>
                  <a:pt x="437752" y="928639"/>
                  <a:pt x="444894" y="923361"/>
                </a:cubicBezTo>
                <a:cubicBezTo>
                  <a:pt x="452035" y="918085"/>
                  <a:pt x="471931" y="910478"/>
                  <a:pt x="446297" y="900208"/>
                </a:cubicBezTo>
                <a:cubicBezTo>
                  <a:pt x="459021" y="894146"/>
                  <a:pt x="426933" y="875707"/>
                  <a:pt x="456464" y="874752"/>
                </a:cubicBezTo>
                <a:cubicBezTo>
                  <a:pt x="456464" y="874752"/>
                  <a:pt x="458056" y="873995"/>
                  <a:pt x="457245" y="872507"/>
                </a:cubicBezTo>
                <a:cubicBezTo>
                  <a:pt x="460988" y="842617"/>
                  <a:pt x="505614" y="832597"/>
                  <a:pt x="499721" y="796056"/>
                </a:cubicBezTo>
                <a:cubicBezTo>
                  <a:pt x="496417" y="782640"/>
                  <a:pt x="500284" y="767682"/>
                  <a:pt x="489806" y="755811"/>
                </a:cubicBezTo>
                <a:cubicBezTo>
                  <a:pt x="483351" y="747644"/>
                  <a:pt x="484880" y="739420"/>
                  <a:pt x="486408" y="731197"/>
                </a:cubicBezTo>
                <a:cubicBezTo>
                  <a:pt x="494174" y="705012"/>
                  <a:pt x="498728" y="676610"/>
                  <a:pt x="512108" y="653372"/>
                </a:cubicBezTo>
                <a:cubicBezTo>
                  <a:pt x="520778" y="639872"/>
                  <a:pt x="519062" y="625699"/>
                  <a:pt x="519750" y="612256"/>
                </a:cubicBezTo>
                <a:cubicBezTo>
                  <a:pt x="518815" y="595838"/>
                  <a:pt x="525083" y="581608"/>
                  <a:pt x="540178" y="572542"/>
                </a:cubicBezTo>
                <a:cubicBezTo>
                  <a:pt x="570366" y="554412"/>
                  <a:pt x="583714" y="527441"/>
                  <a:pt x="585836" y="494576"/>
                </a:cubicBezTo>
                <a:cubicBezTo>
                  <a:pt x="586398" y="466202"/>
                  <a:pt x="605452" y="453376"/>
                  <a:pt x="627720" y="442767"/>
                </a:cubicBezTo>
                <a:cubicBezTo>
                  <a:pt x="640444" y="436704"/>
                  <a:pt x="668479" y="447704"/>
                  <a:pt x="671753" y="457387"/>
                </a:cubicBezTo>
                <a:cubicBezTo>
                  <a:pt x="679891" y="475993"/>
                  <a:pt x="679891" y="475993"/>
                  <a:pt x="698166" y="465413"/>
                </a:cubicBezTo>
                <a:cubicBezTo>
                  <a:pt x="703810" y="472092"/>
                  <a:pt x="698259" y="476611"/>
                  <a:pt x="695110" y="481859"/>
                </a:cubicBezTo>
                <a:cubicBezTo>
                  <a:pt x="694329" y="484104"/>
                  <a:pt x="689590" y="490110"/>
                  <a:pt x="694392" y="491569"/>
                </a:cubicBezTo>
                <a:cubicBezTo>
                  <a:pt x="719995" y="498109"/>
                  <a:pt x="710638" y="525050"/>
                  <a:pt x="722737" y="539896"/>
                </a:cubicBezTo>
                <a:cubicBezTo>
                  <a:pt x="724359" y="542871"/>
                  <a:pt x="728381" y="546577"/>
                  <a:pt x="730003" y="549552"/>
                </a:cubicBezTo>
                <a:cubicBezTo>
                  <a:pt x="738767" y="547249"/>
                  <a:pt x="747405" y="530017"/>
                  <a:pt x="751460" y="537454"/>
                </a:cubicBezTo>
                <a:cubicBezTo>
                  <a:pt x="761968" y="553059"/>
                  <a:pt x="789161" y="558839"/>
                  <a:pt x="784576" y="583508"/>
                </a:cubicBezTo>
                <a:cubicBezTo>
                  <a:pt x="779211" y="610424"/>
                  <a:pt x="776247" y="638067"/>
                  <a:pt x="781268" y="665656"/>
                </a:cubicBezTo>
                <a:cubicBezTo>
                  <a:pt x="782920" y="672363"/>
                  <a:pt x="778991" y="679856"/>
                  <a:pt x="788596" y="682775"/>
                </a:cubicBezTo>
                <a:cubicBezTo>
                  <a:pt x="797390" y="684206"/>
                  <a:pt x="806932" y="679660"/>
                  <a:pt x="812452" y="671408"/>
                </a:cubicBezTo>
                <a:cubicBezTo>
                  <a:pt x="817942" y="659424"/>
                  <a:pt x="821839" y="648198"/>
                  <a:pt x="822526" y="634754"/>
                </a:cubicBezTo>
                <a:cubicBezTo>
                  <a:pt x="822309" y="608626"/>
                  <a:pt x="830886" y="583928"/>
                  <a:pt x="841054" y="558472"/>
                </a:cubicBezTo>
                <a:cubicBezTo>
                  <a:pt x="841833" y="556227"/>
                  <a:pt x="840991" y="551007"/>
                  <a:pt x="843393" y="551736"/>
                </a:cubicBezTo>
                <a:cubicBezTo>
                  <a:pt x="868060" y="541857"/>
                  <a:pt x="862292" y="520246"/>
                  <a:pt x="865349" y="503800"/>
                </a:cubicBezTo>
                <a:cubicBezTo>
                  <a:pt x="878263" y="424571"/>
                  <a:pt x="908765" y="348205"/>
                  <a:pt x="913695" y="269033"/>
                </a:cubicBezTo>
                <a:cubicBezTo>
                  <a:pt x="914413" y="259322"/>
                  <a:pt x="917563" y="254074"/>
                  <a:pt x="927947" y="254747"/>
                </a:cubicBezTo>
                <a:cubicBezTo>
                  <a:pt x="936742" y="256177"/>
                  <a:pt x="940764" y="259883"/>
                  <a:pt x="940826" y="267347"/>
                </a:cubicBezTo>
                <a:cubicBezTo>
                  <a:pt x="940170" y="284524"/>
                  <a:pt x="948278" y="299398"/>
                  <a:pt x="955575" y="312785"/>
                </a:cubicBezTo>
                <a:cubicBezTo>
                  <a:pt x="965304" y="330634"/>
                  <a:pt x="966239" y="347052"/>
                  <a:pt x="961592" y="364256"/>
                </a:cubicBezTo>
                <a:cubicBezTo>
                  <a:pt x="958535" y="380703"/>
                  <a:pt x="960281" y="398608"/>
                  <a:pt x="961216" y="415027"/>
                </a:cubicBezTo>
                <a:cubicBezTo>
                  <a:pt x="963804" y="438153"/>
                  <a:pt x="977368" y="437310"/>
                  <a:pt x="995706" y="434194"/>
                </a:cubicBezTo>
                <a:cubicBezTo>
                  <a:pt x="1000478" y="431921"/>
                  <a:pt x="1006840" y="428889"/>
                  <a:pt x="1010083" y="434839"/>
                </a:cubicBezTo>
                <a:cubicBezTo>
                  <a:pt x="1013326" y="440789"/>
                  <a:pt x="1006153" y="442332"/>
                  <a:pt x="1003783" y="445336"/>
                </a:cubicBezTo>
                <a:cubicBezTo>
                  <a:pt x="995892" y="456590"/>
                  <a:pt x="997607" y="470763"/>
                  <a:pt x="1002472" y="479687"/>
                </a:cubicBezTo>
                <a:cubicBezTo>
                  <a:pt x="1010548" y="490829"/>
                  <a:pt x="1023241" y="481035"/>
                  <a:pt x="1030383" y="475758"/>
                </a:cubicBezTo>
                <a:cubicBezTo>
                  <a:pt x="1044665" y="465204"/>
                  <a:pt x="1054147" y="453192"/>
                  <a:pt x="1052401" y="435287"/>
                </a:cubicBezTo>
                <a:cubicBezTo>
                  <a:pt x="1052369" y="431555"/>
                  <a:pt x="1050718" y="424847"/>
                  <a:pt x="1057080" y="421816"/>
                </a:cubicBezTo>
                <a:cubicBezTo>
                  <a:pt x="1061850" y="419543"/>
                  <a:pt x="1065093" y="425492"/>
                  <a:pt x="1066715" y="428467"/>
                </a:cubicBezTo>
                <a:cubicBezTo>
                  <a:pt x="1072360" y="435145"/>
                  <a:pt x="1077131" y="432872"/>
                  <a:pt x="1082682" y="428355"/>
                </a:cubicBezTo>
                <a:cubicBezTo>
                  <a:pt x="1103265" y="407305"/>
                  <a:pt x="1122257" y="387012"/>
                  <a:pt x="1125190" y="355635"/>
                </a:cubicBezTo>
                <a:cubicBezTo>
                  <a:pt x="1125939" y="349657"/>
                  <a:pt x="1127486" y="343767"/>
                  <a:pt x="1129534" y="337932"/>
                </a:cubicBezTo>
                <a:lnTo>
                  <a:pt x="1135054" y="324868"/>
                </a:lnTo>
                <a:lnTo>
                  <a:pt x="1144837" y="276572"/>
                </a:lnTo>
                <a:cubicBezTo>
                  <a:pt x="1140249" y="272061"/>
                  <a:pt x="1140249" y="272061"/>
                  <a:pt x="1140249" y="272061"/>
                </a:cubicBezTo>
                <a:cubicBezTo>
                  <a:pt x="1140249" y="272061"/>
                  <a:pt x="1145077" y="267770"/>
                  <a:pt x="1145077" y="267770"/>
                </a:cubicBezTo>
                <a:cubicBezTo>
                  <a:pt x="1140489" y="263259"/>
                  <a:pt x="1145556" y="250166"/>
                  <a:pt x="1145556" y="250166"/>
                </a:cubicBezTo>
                <a:cubicBezTo>
                  <a:pt x="1145796" y="241362"/>
                  <a:pt x="1150383" y="245874"/>
                  <a:pt x="1150144" y="254677"/>
                </a:cubicBezTo>
                <a:lnTo>
                  <a:pt x="1151844" y="256911"/>
                </a:lnTo>
                <a:lnTo>
                  <a:pt x="1149905" y="263479"/>
                </a:lnTo>
                <a:cubicBezTo>
                  <a:pt x="1152318" y="261334"/>
                  <a:pt x="1153525" y="260260"/>
                  <a:pt x="1153554" y="259161"/>
                </a:cubicBezTo>
                <a:lnTo>
                  <a:pt x="1151844" y="256911"/>
                </a:lnTo>
                <a:lnTo>
                  <a:pt x="1154526" y="247829"/>
                </a:lnTo>
                <a:cubicBezTo>
                  <a:pt x="1156989" y="230339"/>
                  <a:pt x="1154903" y="209646"/>
                  <a:pt x="1165585" y="206593"/>
                </a:cubicBezTo>
                <a:cubicBezTo>
                  <a:pt x="1167588" y="262792"/>
                  <a:pt x="1189003" y="287241"/>
                  <a:pt x="1192667" y="331093"/>
                </a:cubicBezTo>
                <a:lnTo>
                  <a:pt x="1192826" y="352030"/>
                </a:lnTo>
                <a:lnTo>
                  <a:pt x="1199567" y="370788"/>
                </a:lnTo>
                <a:cubicBezTo>
                  <a:pt x="1206115" y="390152"/>
                  <a:pt x="1211072" y="410275"/>
                  <a:pt x="1212850" y="431914"/>
                </a:cubicBezTo>
                <a:cubicBezTo>
                  <a:pt x="1234367" y="427282"/>
                  <a:pt x="1246249" y="416000"/>
                  <a:pt x="1247684" y="396578"/>
                </a:cubicBezTo>
                <a:cubicBezTo>
                  <a:pt x="1249151" y="380889"/>
                  <a:pt x="1256355" y="383079"/>
                  <a:pt x="1266801" y="391217"/>
                </a:cubicBezTo>
                <a:cubicBezTo>
                  <a:pt x="1278838" y="398598"/>
                  <a:pt x="1278151" y="412042"/>
                  <a:pt x="1283827" y="422453"/>
                </a:cubicBezTo>
                <a:cubicBezTo>
                  <a:pt x="1289534" y="436598"/>
                  <a:pt x="1293650" y="451500"/>
                  <a:pt x="1299355" y="465645"/>
                </a:cubicBezTo>
                <a:cubicBezTo>
                  <a:pt x="1301788" y="470108"/>
                  <a:pt x="1301850" y="477572"/>
                  <a:pt x="1307433" y="476787"/>
                </a:cubicBezTo>
                <a:cubicBezTo>
                  <a:pt x="1315416" y="476730"/>
                  <a:pt x="1317755" y="469995"/>
                  <a:pt x="1319315" y="465504"/>
                </a:cubicBezTo>
                <a:cubicBezTo>
                  <a:pt x="1320874" y="461014"/>
                  <a:pt x="1321623" y="455035"/>
                  <a:pt x="1323182" y="450546"/>
                </a:cubicBezTo>
                <a:cubicBezTo>
                  <a:pt x="1330855" y="413162"/>
                  <a:pt x="1339308" y="373534"/>
                  <a:pt x="1349382" y="336881"/>
                </a:cubicBezTo>
                <a:cubicBezTo>
                  <a:pt x="1354840" y="321164"/>
                  <a:pt x="1365100" y="306905"/>
                  <a:pt x="1388270" y="308982"/>
                </a:cubicBezTo>
                <a:cubicBezTo>
                  <a:pt x="1397065" y="310412"/>
                  <a:pt x="1404207" y="305136"/>
                  <a:pt x="1408948" y="299130"/>
                </a:cubicBezTo>
                <a:cubicBezTo>
                  <a:pt x="1409727" y="296885"/>
                  <a:pt x="1412097" y="293882"/>
                  <a:pt x="1412877" y="291636"/>
                </a:cubicBezTo>
                <a:cubicBezTo>
                  <a:pt x="1424010" y="286332"/>
                  <a:pt x="1437514" y="278024"/>
                  <a:pt x="1448741" y="283917"/>
                </a:cubicBezTo>
                <a:cubicBezTo>
                  <a:pt x="1459967" y="289811"/>
                  <a:pt x="1456879" y="302525"/>
                  <a:pt x="1452169" y="312263"/>
                </a:cubicBezTo>
                <a:cubicBezTo>
                  <a:pt x="1439694" y="348187"/>
                  <a:pt x="1433611" y="384812"/>
                  <a:pt x="1437134" y="424357"/>
                </a:cubicBezTo>
                <a:cubicBezTo>
                  <a:pt x="1437227" y="435555"/>
                  <a:pt x="1442840" y="438502"/>
                  <a:pt x="1452445" y="441420"/>
                </a:cubicBezTo>
                <a:cubicBezTo>
                  <a:pt x="1464452" y="445068"/>
                  <a:pt x="1465169" y="435357"/>
                  <a:pt x="1467508" y="428622"/>
                </a:cubicBezTo>
                <a:cubicBezTo>
                  <a:pt x="1472966" y="412906"/>
                  <a:pt x="1478425" y="397188"/>
                  <a:pt x="1484692" y="382959"/>
                </a:cubicBezTo>
                <a:cubicBezTo>
                  <a:pt x="1488622" y="375465"/>
                  <a:pt x="1494954" y="368702"/>
                  <a:pt x="1503778" y="373865"/>
                </a:cubicBezTo>
                <a:cubicBezTo>
                  <a:pt x="1512604" y="379029"/>
                  <a:pt x="1501471" y="384333"/>
                  <a:pt x="1499132" y="391069"/>
                </a:cubicBezTo>
                <a:cubicBezTo>
                  <a:pt x="1496761" y="394073"/>
                  <a:pt x="1495202" y="398562"/>
                  <a:pt x="1492831" y="401566"/>
                </a:cubicBezTo>
                <a:cubicBezTo>
                  <a:pt x="1481105" y="431512"/>
                  <a:pt x="1481916" y="432998"/>
                  <a:pt x="1516999" y="427526"/>
                </a:cubicBezTo>
                <a:cubicBezTo>
                  <a:pt x="1526573" y="426711"/>
                  <a:pt x="1526604" y="430444"/>
                  <a:pt x="1529847" y="436394"/>
                </a:cubicBezTo>
                <a:cubicBezTo>
                  <a:pt x="1540481" y="466928"/>
                  <a:pt x="1546310" y="496004"/>
                  <a:pt x="1527412" y="527493"/>
                </a:cubicBezTo>
                <a:cubicBezTo>
                  <a:pt x="1511694" y="557468"/>
                  <a:pt x="1504769" y="588873"/>
                  <a:pt x="1502647" y="621738"/>
                </a:cubicBezTo>
                <a:cubicBezTo>
                  <a:pt x="1499744" y="656847"/>
                  <a:pt x="1481657" y="689825"/>
                  <a:pt x="1485958" y="727123"/>
                </a:cubicBezTo>
                <a:cubicBezTo>
                  <a:pt x="1486800" y="732343"/>
                  <a:pt x="1483650" y="737591"/>
                  <a:pt x="1481280" y="740595"/>
                </a:cubicBezTo>
                <a:cubicBezTo>
                  <a:pt x="1453742" y="789318"/>
                  <a:pt x="1442200" y="841659"/>
                  <a:pt x="1433062" y="894730"/>
                </a:cubicBezTo>
                <a:cubicBezTo>
                  <a:pt x="1431908" y="899965"/>
                  <a:pt x="1430559" y="905759"/>
                  <a:pt x="1431299" y="910794"/>
                </a:cubicBezTo>
                <a:lnTo>
                  <a:pt x="1432368" y="911934"/>
                </a:lnTo>
                <a:lnTo>
                  <a:pt x="1456690" y="889354"/>
                </a:lnTo>
                <a:cubicBezTo>
                  <a:pt x="1462077" y="887578"/>
                  <a:pt x="1462504" y="877997"/>
                  <a:pt x="1462401" y="872366"/>
                </a:cubicBezTo>
                <a:cubicBezTo>
                  <a:pt x="1458294" y="845397"/>
                  <a:pt x="1465066" y="820508"/>
                  <a:pt x="1479758" y="800561"/>
                </a:cubicBezTo>
                <a:cubicBezTo>
                  <a:pt x="1488002" y="790294"/>
                  <a:pt x="1494689" y="777233"/>
                  <a:pt x="1504305" y="767929"/>
                </a:cubicBezTo>
                <a:lnTo>
                  <a:pt x="1509985" y="764516"/>
                </a:lnTo>
                <a:lnTo>
                  <a:pt x="1512830" y="750708"/>
                </a:lnTo>
                <a:cubicBezTo>
                  <a:pt x="1521726" y="720709"/>
                  <a:pt x="1529416" y="699443"/>
                  <a:pt x="1548860" y="661845"/>
                </a:cubicBezTo>
                <a:cubicBezTo>
                  <a:pt x="1558200" y="662977"/>
                  <a:pt x="1551719" y="675510"/>
                  <a:pt x="1561058" y="676644"/>
                </a:cubicBezTo>
                <a:cubicBezTo>
                  <a:pt x="1578853" y="616647"/>
                  <a:pt x="1584891" y="572982"/>
                  <a:pt x="1601478" y="521718"/>
                </a:cubicBezTo>
                <a:cubicBezTo>
                  <a:pt x="1608725" y="469321"/>
                  <a:pt x="1625310" y="418057"/>
                  <a:pt x="1653652" y="350459"/>
                </a:cubicBezTo>
                <a:cubicBezTo>
                  <a:pt x="1643548" y="389190"/>
                  <a:pt x="1660577" y="369058"/>
                  <a:pt x="1676398" y="357658"/>
                </a:cubicBezTo>
                <a:cubicBezTo>
                  <a:pt x="1681672" y="353858"/>
                  <a:pt x="1682880" y="345124"/>
                  <a:pt x="1688153" y="341325"/>
                </a:cubicBezTo>
                <a:cubicBezTo>
                  <a:pt x="1688153" y="341325"/>
                  <a:pt x="1692219" y="346257"/>
                  <a:pt x="1691012" y="354990"/>
                </a:cubicBezTo>
                <a:cubicBezTo>
                  <a:pt x="1691012" y="354990"/>
                  <a:pt x="1691012" y="354990"/>
                  <a:pt x="1689804" y="363723"/>
                </a:cubicBezTo>
                <a:cubicBezTo>
                  <a:pt x="1692219" y="346257"/>
                  <a:pt x="1704418" y="361056"/>
                  <a:pt x="1691455" y="386121"/>
                </a:cubicBezTo>
                <a:cubicBezTo>
                  <a:pt x="1691455" y="386121"/>
                  <a:pt x="1691455" y="386121"/>
                  <a:pt x="1682115" y="384989"/>
                </a:cubicBezTo>
                <a:cubicBezTo>
                  <a:pt x="1676841" y="388788"/>
                  <a:pt x="1675633" y="397522"/>
                  <a:pt x="1675633" y="397522"/>
                </a:cubicBezTo>
                <a:cubicBezTo>
                  <a:pt x="1666294" y="396389"/>
                  <a:pt x="1671567" y="392589"/>
                  <a:pt x="1672775" y="383857"/>
                </a:cubicBezTo>
                <a:cubicBezTo>
                  <a:pt x="1672775" y="383857"/>
                  <a:pt x="1672775" y="383857"/>
                  <a:pt x="1673983" y="375123"/>
                </a:cubicBezTo>
                <a:cubicBezTo>
                  <a:pt x="1655746" y="403989"/>
                  <a:pt x="1637951" y="463987"/>
                  <a:pt x="1646084" y="473852"/>
                </a:cubicBezTo>
                <a:cubicBezTo>
                  <a:pt x="1628290" y="533848"/>
                  <a:pt x="1597090" y="587780"/>
                  <a:pt x="1601599" y="623844"/>
                </a:cubicBezTo>
                <a:cubicBezTo>
                  <a:pt x="1591494" y="662575"/>
                  <a:pt x="1584569" y="643977"/>
                  <a:pt x="1571606" y="669043"/>
                </a:cubicBezTo>
                <a:cubicBezTo>
                  <a:pt x="1561501" y="707775"/>
                  <a:pt x="1576115" y="705107"/>
                  <a:pt x="1572492" y="731306"/>
                </a:cubicBezTo>
                <a:cubicBezTo>
                  <a:pt x="1566312" y="741655"/>
                  <a:pt x="1561376" y="751601"/>
                  <a:pt x="1557390" y="761107"/>
                </a:cubicBezTo>
                <a:lnTo>
                  <a:pt x="1557272" y="761450"/>
                </a:lnTo>
                <a:lnTo>
                  <a:pt x="1558396" y="761824"/>
                </a:lnTo>
                <a:lnTo>
                  <a:pt x="1589105" y="697651"/>
                </a:lnTo>
                <a:cubicBezTo>
                  <a:pt x="1603022" y="667130"/>
                  <a:pt x="1615739" y="636243"/>
                  <a:pt x="1625455" y="604445"/>
                </a:cubicBezTo>
                <a:cubicBezTo>
                  <a:pt x="1634780" y="573770"/>
                  <a:pt x="1645728" y="546068"/>
                  <a:pt x="1679939" y="531642"/>
                </a:cubicBezTo>
                <a:cubicBezTo>
                  <a:pt x="1686300" y="528611"/>
                  <a:pt x="1691041" y="522604"/>
                  <a:pt x="1692569" y="514381"/>
                </a:cubicBezTo>
                <a:cubicBezTo>
                  <a:pt x="1697092" y="482247"/>
                  <a:pt x="1717644" y="457464"/>
                  <a:pt x="1734984" y="430466"/>
                </a:cubicBezTo>
                <a:cubicBezTo>
                  <a:pt x="1746805" y="411716"/>
                  <a:pt x="1757033" y="393727"/>
                  <a:pt x="1767263" y="375736"/>
                </a:cubicBezTo>
                <a:cubicBezTo>
                  <a:pt x="1772783" y="367485"/>
                  <a:pt x="1779893" y="358476"/>
                  <a:pt x="1791058" y="356904"/>
                </a:cubicBezTo>
                <a:cubicBezTo>
                  <a:pt x="1803032" y="356819"/>
                  <a:pt x="1815009" y="356735"/>
                  <a:pt x="1811172" y="375427"/>
                </a:cubicBezTo>
                <a:cubicBezTo>
                  <a:pt x="1802626" y="403857"/>
                  <a:pt x="1810047" y="432174"/>
                  <a:pt x="1808736" y="466526"/>
                </a:cubicBezTo>
                <a:cubicBezTo>
                  <a:pt x="1833279" y="441716"/>
                  <a:pt x="1857075" y="422882"/>
                  <a:pt x="1863219" y="393723"/>
                </a:cubicBezTo>
                <a:cubicBezTo>
                  <a:pt x="1863968" y="387746"/>
                  <a:pt x="1867118" y="382497"/>
                  <a:pt x="1874291" y="380953"/>
                </a:cubicBezTo>
                <a:cubicBezTo>
                  <a:pt x="1882275" y="380897"/>
                  <a:pt x="1881526" y="386875"/>
                  <a:pt x="1882368" y="392094"/>
                </a:cubicBezTo>
                <a:cubicBezTo>
                  <a:pt x="1884830" y="400290"/>
                  <a:pt x="1892035" y="402479"/>
                  <a:pt x="1899208" y="400935"/>
                </a:cubicBezTo>
                <a:cubicBezTo>
                  <a:pt x="1910371" y="399363"/>
                  <a:pt x="1909498" y="390410"/>
                  <a:pt x="1906256" y="384460"/>
                </a:cubicBezTo>
                <a:cubicBezTo>
                  <a:pt x="1899770" y="372561"/>
                  <a:pt x="1906101" y="365796"/>
                  <a:pt x="1915643" y="361250"/>
                </a:cubicBezTo>
                <a:cubicBezTo>
                  <a:pt x="1927556" y="353699"/>
                  <a:pt x="1942712" y="352101"/>
                  <a:pt x="1949979" y="361754"/>
                </a:cubicBezTo>
                <a:cubicBezTo>
                  <a:pt x="1955654" y="372167"/>
                  <a:pt x="1942119" y="376741"/>
                  <a:pt x="1933387" y="382776"/>
                </a:cubicBezTo>
                <a:cubicBezTo>
                  <a:pt x="1930206" y="384291"/>
                  <a:pt x="1929426" y="386537"/>
                  <a:pt x="1924655" y="388810"/>
                </a:cubicBezTo>
                <a:cubicBezTo>
                  <a:pt x="1932700" y="396218"/>
                  <a:pt x="1938220" y="387968"/>
                  <a:pt x="1944613" y="388669"/>
                </a:cubicBezTo>
                <a:cubicBezTo>
                  <a:pt x="1954998" y="389343"/>
                  <a:pt x="1965383" y="390015"/>
                  <a:pt x="1956712" y="403515"/>
                </a:cubicBezTo>
                <a:lnTo>
                  <a:pt x="1956751" y="408175"/>
                </a:lnTo>
                <a:lnTo>
                  <a:pt x="1964224" y="389834"/>
                </a:lnTo>
                <a:cubicBezTo>
                  <a:pt x="1969178" y="384897"/>
                  <a:pt x="1975887" y="381270"/>
                  <a:pt x="1982754" y="378064"/>
                </a:cubicBezTo>
                <a:cubicBezTo>
                  <a:pt x="1991734" y="375104"/>
                  <a:pt x="2031967" y="401504"/>
                  <a:pt x="2033971" y="412172"/>
                </a:cubicBezTo>
                <a:cubicBezTo>
                  <a:pt x="2038386" y="456034"/>
                  <a:pt x="2042802" y="499894"/>
                  <a:pt x="2047218" y="543756"/>
                </a:cubicBezTo>
                <a:cubicBezTo>
                  <a:pt x="2047426" y="555017"/>
                  <a:pt x="2042773" y="564101"/>
                  <a:pt x="2030731" y="564294"/>
                </a:cubicBezTo>
                <a:cubicBezTo>
                  <a:pt x="2016893" y="565075"/>
                  <a:pt x="2018484" y="553222"/>
                  <a:pt x="2017114" y="544233"/>
                </a:cubicBezTo>
                <a:cubicBezTo>
                  <a:pt x="2014582" y="537514"/>
                  <a:pt x="2017438" y="529020"/>
                  <a:pt x="2011843" y="519535"/>
                </a:cubicBezTo>
                <a:lnTo>
                  <a:pt x="2001581" y="551450"/>
                </a:lnTo>
                <a:lnTo>
                  <a:pt x="2001862" y="552512"/>
                </a:lnTo>
                <a:cubicBezTo>
                  <a:pt x="2004295" y="556974"/>
                  <a:pt x="2006758" y="565169"/>
                  <a:pt x="2005198" y="569660"/>
                </a:cubicBezTo>
                <a:cubicBezTo>
                  <a:pt x="1999694" y="579777"/>
                  <a:pt x="2000567" y="588730"/>
                  <a:pt x="2003927" y="596732"/>
                </a:cubicBezTo>
                <a:lnTo>
                  <a:pt x="2008547" y="603964"/>
                </a:lnTo>
                <a:lnTo>
                  <a:pt x="2008570" y="603929"/>
                </a:lnTo>
                <a:cubicBezTo>
                  <a:pt x="2009959" y="597571"/>
                  <a:pt x="2009539" y="591100"/>
                  <a:pt x="2010018" y="584334"/>
                </a:cubicBezTo>
                <a:cubicBezTo>
                  <a:pt x="2009916" y="578704"/>
                  <a:pt x="2012240" y="574161"/>
                  <a:pt x="2020057" y="573474"/>
                </a:cubicBezTo>
                <a:cubicBezTo>
                  <a:pt x="2027875" y="572787"/>
                  <a:pt x="2034530" y="574370"/>
                  <a:pt x="2038856" y="580498"/>
                </a:cubicBezTo>
                <a:cubicBezTo>
                  <a:pt x="2043819" y="588305"/>
                  <a:pt x="2038430" y="590079"/>
                  <a:pt x="2033042" y="591855"/>
                </a:cubicBezTo>
                <a:cubicBezTo>
                  <a:pt x="2023532" y="598764"/>
                  <a:pt x="2025430" y="603802"/>
                  <a:pt x="2031554" y="609337"/>
                </a:cubicBezTo>
                <a:cubicBezTo>
                  <a:pt x="2047396" y="619224"/>
                  <a:pt x="2046438" y="632757"/>
                  <a:pt x="2047910" y="647377"/>
                </a:cubicBezTo>
                <a:lnTo>
                  <a:pt x="2047830" y="647845"/>
                </a:lnTo>
                <a:lnTo>
                  <a:pt x="2053389" y="652096"/>
                </a:lnTo>
                <a:cubicBezTo>
                  <a:pt x="2054220" y="655917"/>
                  <a:pt x="2052661" y="660407"/>
                  <a:pt x="2051507" y="665641"/>
                </a:cubicBezTo>
                <a:cubicBezTo>
                  <a:pt x="2049167" y="672376"/>
                  <a:pt x="2046016" y="677624"/>
                  <a:pt x="2057211" y="679786"/>
                </a:cubicBezTo>
                <a:cubicBezTo>
                  <a:pt x="2059614" y="680515"/>
                  <a:pt x="2060425" y="682003"/>
                  <a:pt x="2062826" y="682733"/>
                </a:cubicBezTo>
                <a:lnTo>
                  <a:pt x="2063941" y="701978"/>
                </a:lnTo>
                <a:lnTo>
                  <a:pt x="2065208" y="703989"/>
                </a:lnTo>
                <a:cubicBezTo>
                  <a:pt x="2067636" y="705077"/>
                  <a:pt x="2067636" y="705077"/>
                  <a:pt x="2069433" y="704485"/>
                </a:cubicBezTo>
                <a:cubicBezTo>
                  <a:pt x="2078310" y="695896"/>
                  <a:pt x="2065001" y="692728"/>
                  <a:pt x="2064266" y="685417"/>
                </a:cubicBezTo>
                <a:cubicBezTo>
                  <a:pt x="2061734" y="678698"/>
                  <a:pt x="2064059" y="674157"/>
                  <a:pt x="2069448" y="672382"/>
                </a:cubicBezTo>
                <a:cubicBezTo>
                  <a:pt x="2074835" y="670607"/>
                  <a:pt x="2077898" y="673373"/>
                  <a:pt x="2079797" y="678413"/>
                </a:cubicBezTo>
                <a:cubicBezTo>
                  <a:pt x="2090983" y="697385"/>
                  <a:pt x="2088968" y="718819"/>
                  <a:pt x="2096667" y="744605"/>
                </a:cubicBezTo>
                <a:cubicBezTo>
                  <a:pt x="2105867" y="720805"/>
                  <a:pt x="2113375" y="703225"/>
                  <a:pt x="2129435" y="692270"/>
                </a:cubicBezTo>
                <a:cubicBezTo>
                  <a:pt x="2132396" y="689407"/>
                  <a:pt x="2132292" y="683776"/>
                  <a:pt x="2129231" y="681010"/>
                </a:cubicBezTo>
                <a:cubicBezTo>
                  <a:pt x="2116247" y="662629"/>
                  <a:pt x="2128612" y="647225"/>
                  <a:pt x="2132529" y="630830"/>
                </a:cubicBezTo>
                <a:cubicBezTo>
                  <a:pt x="2137298" y="595272"/>
                  <a:pt x="2174381" y="581167"/>
                  <a:pt x="2186438" y="548873"/>
                </a:cubicBezTo>
                <a:cubicBezTo>
                  <a:pt x="2189823" y="536428"/>
                  <a:pt x="2203661" y="535646"/>
                  <a:pt x="2215910" y="546716"/>
                </a:cubicBezTo>
                <a:cubicBezTo>
                  <a:pt x="2234282" y="563321"/>
                  <a:pt x="2258570" y="574202"/>
                  <a:pt x="2259720" y="604032"/>
                </a:cubicBezTo>
                <a:cubicBezTo>
                  <a:pt x="2261722" y="614703"/>
                  <a:pt x="2276295" y="621231"/>
                  <a:pt x="2286645" y="627262"/>
                </a:cubicBezTo>
                <a:cubicBezTo>
                  <a:pt x="2304280" y="636558"/>
                  <a:pt x="2310508" y="647724"/>
                  <a:pt x="2305429" y="666391"/>
                </a:cubicBezTo>
                <a:cubicBezTo>
                  <a:pt x="2303839" y="678243"/>
                  <a:pt x="2299924" y="694639"/>
                  <a:pt x="2313864" y="699485"/>
                </a:cubicBezTo>
                <a:cubicBezTo>
                  <a:pt x="2332030" y="704831"/>
                  <a:pt x="2341437" y="692291"/>
                  <a:pt x="2348416" y="678663"/>
                </a:cubicBezTo>
                <a:cubicBezTo>
                  <a:pt x="2367126" y="647953"/>
                  <a:pt x="2385837" y="617243"/>
                  <a:pt x="2410671" y="592068"/>
                </a:cubicBezTo>
                <a:cubicBezTo>
                  <a:pt x="2419549" y="583479"/>
                  <a:pt x="2426732" y="581112"/>
                  <a:pt x="2434755" y="591686"/>
                </a:cubicBezTo>
                <a:cubicBezTo>
                  <a:pt x="2436654" y="596725"/>
                  <a:pt x="2439718" y="599493"/>
                  <a:pt x="2445736" y="599397"/>
                </a:cubicBezTo>
                <a:cubicBezTo>
                  <a:pt x="2474680" y="601192"/>
                  <a:pt x="2485970" y="625794"/>
                  <a:pt x="2467053" y="645244"/>
                </a:cubicBezTo>
                <a:cubicBezTo>
                  <a:pt x="2445178" y="667556"/>
                  <a:pt x="2431854" y="696490"/>
                  <a:pt x="2404488" y="714948"/>
                </a:cubicBezTo>
                <a:cubicBezTo>
                  <a:pt x="2397937" y="718994"/>
                  <a:pt x="2396244" y="725216"/>
                  <a:pt x="2399410" y="733615"/>
                </a:cubicBezTo>
                <a:cubicBezTo>
                  <a:pt x="2403310" y="749322"/>
                  <a:pt x="2390841" y="759095"/>
                  <a:pt x="2373309" y="755430"/>
                </a:cubicBezTo>
                <a:cubicBezTo>
                  <a:pt x="2367287" y="755527"/>
                  <a:pt x="2360633" y="753943"/>
                  <a:pt x="2358940" y="760163"/>
                </a:cubicBezTo>
                <a:cubicBezTo>
                  <a:pt x="2355451" y="766978"/>
                  <a:pt x="2360310" y="769153"/>
                  <a:pt x="2365168" y="771329"/>
                </a:cubicBezTo>
                <a:cubicBezTo>
                  <a:pt x="2376679" y="775090"/>
                  <a:pt x="2376783" y="780720"/>
                  <a:pt x="2369069" y="787038"/>
                </a:cubicBezTo>
                <a:cubicBezTo>
                  <a:pt x="2353110" y="803624"/>
                  <a:pt x="2372867" y="797116"/>
                  <a:pt x="2378358" y="800972"/>
                </a:cubicBezTo>
                <a:cubicBezTo>
                  <a:pt x="2370747" y="812920"/>
                  <a:pt x="2360074" y="822100"/>
                  <a:pt x="2359750" y="837312"/>
                </a:cubicBezTo>
                <a:cubicBezTo>
                  <a:pt x="2360486" y="844622"/>
                  <a:pt x="2352876" y="856571"/>
                  <a:pt x="2366182" y="859739"/>
                </a:cubicBezTo>
                <a:cubicBezTo>
                  <a:pt x="2377694" y="863499"/>
                  <a:pt x="2394594" y="865484"/>
                  <a:pt x="2402206" y="853537"/>
                </a:cubicBezTo>
                <a:cubicBezTo>
                  <a:pt x="2410348" y="837638"/>
                  <a:pt x="2430000" y="825498"/>
                  <a:pt x="2432223" y="815325"/>
                </a:cubicBezTo>
                <a:cubicBezTo>
                  <a:pt x="2435300" y="785988"/>
                  <a:pt x="2459707" y="770395"/>
                  <a:pt x="2468276" y="744915"/>
                </a:cubicBezTo>
                <a:cubicBezTo>
                  <a:pt x="2478536" y="713212"/>
                  <a:pt x="2508861" y="691893"/>
                  <a:pt x="2519123" y="660190"/>
                </a:cubicBezTo>
                <a:cubicBezTo>
                  <a:pt x="2521448" y="655646"/>
                  <a:pt x="2528633" y="653279"/>
                  <a:pt x="2534021" y="651505"/>
                </a:cubicBezTo>
                <a:cubicBezTo>
                  <a:pt x="2542367" y="646867"/>
                  <a:pt x="2555572" y="644405"/>
                  <a:pt x="2542691" y="631655"/>
                </a:cubicBezTo>
                <a:cubicBezTo>
                  <a:pt x="2538996" y="627207"/>
                  <a:pt x="2543119" y="622073"/>
                  <a:pt x="2546077" y="619210"/>
                </a:cubicBezTo>
                <a:cubicBezTo>
                  <a:pt x="2578832" y="598978"/>
                  <a:pt x="2581173" y="562332"/>
                  <a:pt x="2601783" y="536661"/>
                </a:cubicBezTo>
                <a:cubicBezTo>
                  <a:pt x="2630003" y="499042"/>
                  <a:pt x="2636894" y="447679"/>
                  <a:pt x="2677258" y="415500"/>
                </a:cubicBezTo>
                <a:cubicBezTo>
                  <a:pt x="2683810" y="411454"/>
                  <a:pt x="2687300" y="404639"/>
                  <a:pt x="2692584" y="397234"/>
                </a:cubicBezTo>
                <a:cubicBezTo>
                  <a:pt x="2702300" y="401585"/>
                  <a:pt x="2705465" y="409983"/>
                  <a:pt x="2716977" y="413743"/>
                </a:cubicBezTo>
                <a:cubicBezTo>
                  <a:pt x="2736939" y="418496"/>
                  <a:pt x="2750026" y="442507"/>
                  <a:pt x="2743784" y="463446"/>
                </a:cubicBezTo>
                <a:cubicBezTo>
                  <a:pt x="2737439" y="478753"/>
                  <a:pt x="2724440" y="492476"/>
                  <a:pt x="2731403" y="510953"/>
                </a:cubicBezTo>
                <a:cubicBezTo>
                  <a:pt x="2733935" y="517671"/>
                  <a:pt x="2724955" y="520629"/>
                  <a:pt x="2720200" y="524084"/>
                </a:cubicBezTo>
                <a:cubicBezTo>
                  <a:pt x="2704669" y="531088"/>
                  <a:pt x="2697692" y="544715"/>
                  <a:pt x="2690714" y="558344"/>
                </a:cubicBezTo>
                <a:cubicBezTo>
                  <a:pt x="2684900" y="569702"/>
                  <a:pt x="2683205" y="575923"/>
                  <a:pt x="2697146" y="580771"/>
                </a:cubicBezTo>
                <a:cubicBezTo>
                  <a:pt x="2702005" y="582947"/>
                  <a:pt x="2705700" y="587394"/>
                  <a:pt x="2703374" y="591938"/>
                </a:cubicBezTo>
                <a:cubicBezTo>
                  <a:pt x="2700518" y="600431"/>
                  <a:pt x="2693231" y="597167"/>
                  <a:pt x="2688373" y="594990"/>
                </a:cubicBezTo>
                <a:cubicBezTo>
                  <a:pt x="2670207" y="589646"/>
                  <a:pt x="2665554" y="598731"/>
                  <a:pt x="2664598" y="612265"/>
                </a:cubicBezTo>
                <a:cubicBezTo>
                  <a:pt x="2659829" y="647823"/>
                  <a:pt x="2652629" y="682293"/>
                  <a:pt x="2636348" y="714090"/>
                </a:cubicBezTo>
                <a:cubicBezTo>
                  <a:pt x="2630002" y="729399"/>
                  <a:pt x="2648375" y="746003"/>
                  <a:pt x="2629355" y="759822"/>
                </a:cubicBezTo>
                <a:cubicBezTo>
                  <a:pt x="2627560" y="760414"/>
                  <a:pt x="2633683" y="765949"/>
                  <a:pt x="2636112" y="767038"/>
                </a:cubicBezTo>
                <a:cubicBezTo>
                  <a:pt x="2645828" y="771389"/>
                  <a:pt x="2653011" y="769023"/>
                  <a:pt x="2658930" y="763297"/>
                </a:cubicBezTo>
                <a:cubicBezTo>
                  <a:pt x="2663685" y="759842"/>
                  <a:pt x="2671398" y="753524"/>
                  <a:pt x="2663479" y="748580"/>
                </a:cubicBezTo>
                <a:cubicBezTo>
                  <a:pt x="2653659" y="738598"/>
                  <a:pt x="2661373" y="732282"/>
                  <a:pt x="2666026" y="723196"/>
                </a:cubicBezTo>
                <a:cubicBezTo>
                  <a:pt x="2684207" y="696437"/>
                  <a:pt x="2710307" y="674621"/>
                  <a:pt x="2718139" y="641830"/>
                </a:cubicBezTo>
                <a:cubicBezTo>
                  <a:pt x="2720362" y="631656"/>
                  <a:pt x="2728812" y="632649"/>
                  <a:pt x="2736629" y="631961"/>
                </a:cubicBezTo>
                <a:cubicBezTo>
                  <a:pt x="2753529" y="633947"/>
                  <a:pt x="2760610" y="625950"/>
                  <a:pt x="2765159" y="611234"/>
                </a:cubicBezTo>
                <a:cubicBezTo>
                  <a:pt x="2772565" y="588025"/>
                  <a:pt x="2785136" y="583883"/>
                  <a:pt x="2807100" y="599305"/>
                </a:cubicBezTo>
                <a:cubicBezTo>
                  <a:pt x="2817449" y="605336"/>
                  <a:pt x="2816713" y="598026"/>
                  <a:pt x="2819673" y="595163"/>
                </a:cubicBezTo>
                <a:cubicBezTo>
                  <a:pt x="2832567" y="575811"/>
                  <a:pt x="2845463" y="556456"/>
                  <a:pt x="2855930" y="536015"/>
                </a:cubicBezTo>
                <a:cubicBezTo>
                  <a:pt x="2878660" y="494538"/>
                  <a:pt x="2908676" y="456328"/>
                  <a:pt x="2924120" y="411589"/>
                </a:cubicBezTo>
                <a:cubicBezTo>
                  <a:pt x="2932585" y="380478"/>
                  <a:pt x="2957419" y="355302"/>
                  <a:pt x="2977396" y="327951"/>
                </a:cubicBezTo>
                <a:cubicBezTo>
                  <a:pt x="2983843" y="318274"/>
                  <a:pt x="2986170" y="313732"/>
                  <a:pt x="2984168" y="303062"/>
                </a:cubicBezTo>
                <a:cubicBezTo>
                  <a:pt x="2983962" y="291801"/>
                  <a:pt x="2976366" y="271646"/>
                  <a:pt x="3004778" y="277391"/>
                </a:cubicBezTo>
                <a:cubicBezTo>
                  <a:pt x="3011432" y="278974"/>
                  <a:pt x="3016717" y="271569"/>
                  <a:pt x="3013022" y="267123"/>
                </a:cubicBezTo>
                <a:cubicBezTo>
                  <a:pt x="2995179" y="246566"/>
                  <a:pt x="3014833" y="234428"/>
                  <a:pt x="3021178" y="219120"/>
                </a:cubicBezTo>
                <a:cubicBezTo>
                  <a:pt x="3026993" y="207764"/>
                  <a:pt x="3033440" y="198087"/>
                  <a:pt x="3039890" y="188410"/>
                </a:cubicBezTo>
                <a:cubicBezTo>
                  <a:pt x="3046970" y="180412"/>
                  <a:pt x="3052622" y="176661"/>
                  <a:pt x="3057599" y="177146"/>
                </a:cubicBezTo>
                <a:cubicBezTo>
                  <a:pt x="3062577" y="177630"/>
                  <a:pt x="3066880" y="182350"/>
                  <a:pt x="3071260" y="191292"/>
                </a:cubicBezTo>
                <a:cubicBezTo>
                  <a:pt x="3074955" y="195738"/>
                  <a:pt x="3074425" y="199690"/>
                  <a:pt x="3081078" y="201274"/>
                </a:cubicBezTo>
                <a:cubicBezTo>
                  <a:pt x="3104000" y="203164"/>
                  <a:pt x="3119310" y="217002"/>
                  <a:pt x="3113067" y="237939"/>
                </a:cubicBezTo>
                <a:cubicBezTo>
                  <a:pt x="3104707" y="274682"/>
                  <a:pt x="3096344" y="311424"/>
                  <a:pt x="3071611" y="342230"/>
                </a:cubicBezTo>
                <a:cubicBezTo>
                  <a:pt x="3064531" y="350227"/>
                  <a:pt x="3057451" y="358223"/>
                  <a:pt x="3057024" y="367805"/>
                </a:cubicBezTo>
                <a:cubicBezTo>
                  <a:pt x="3053623" y="412354"/>
                  <a:pt x="3035118" y="454326"/>
                  <a:pt x="3017777" y="494026"/>
                </a:cubicBezTo>
                <a:cubicBezTo>
                  <a:pt x="3007309" y="514467"/>
                  <a:pt x="2999271" y="535998"/>
                  <a:pt x="3017747" y="558234"/>
                </a:cubicBezTo>
                <a:cubicBezTo>
                  <a:pt x="3022707" y="566039"/>
                  <a:pt x="3020485" y="576213"/>
                  <a:pt x="3015833" y="585298"/>
                </a:cubicBezTo>
                <a:cubicBezTo>
                  <a:pt x="3012874" y="588161"/>
                  <a:pt x="3012344" y="592111"/>
                  <a:pt x="3017202" y="594287"/>
                </a:cubicBezTo>
                <a:cubicBezTo>
                  <a:pt x="3021426" y="594784"/>
                  <a:pt x="3025018" y="593600"/>
                  <a:pt x="3026182" y="591329"/>
                </a:cubicBezTo>
                <a:cubicBezTo>
                  <a:pt x="3038340" y="564665"/>
                  <a:pt x="3048705" y="538592"/>
                  <a:pt x="3070581" y="516280"/>
                </a:cubicBezTo>
                <a:cubicBezTo>
                  <a:pt x="3065531" y="470740"/>
                  <a:pt x="3103469" y="437472"/>
                  <a:pt x="3111728" y="395099"/>
                </a:cubicBezTo>
                <a:cubicBezTo>
                  <a:pt x="3112890" y="392829"/>
                  <a:pt x="3112258" y="391149"/>
                  <a:pt x="3113420" y="388877"/>
                </a:cubicBezTo>
                <a:cubicBezTo>
                  <a:pt x="3120502" y="380880"/>
                  <a:pt x="3120192" y="363989"/>
                  <a:pt x="3137725" y="367654"/>
                </a:cubicBezTo>
                <a:cubicBezTo>
                  <a:pt x="3155258" y="371319"/>
                  <a:pt x="3150710" y="386035"/>
                  <a:pt x="3150916" y="397295"/>
                </a:cubicBezTo>
                <a:cubicBezTo>
                  <a:pt x="3153021" y="413595"/>
                  <a:pt x="3149105" y="429991"/>
                  <a:pt x="3140331" y="444210"/>
                </a:cubicBezTo>
                <a:cubicBezTo>
                  <a:pt x="3125314" y="479367"/>
                  <a:pt x="3123606" y="517694"/>
                  <a:pt x="3110387" y="552258"/>
                </a:cubicBezTo>
                <a:cubicBezTo>
                  <a:pt x="3106368" y="563024"/>
                  <a:pt x="3121576" y="571231"/>
                  <a:pt x="3120619" y="584764"/>
                </a:cubicBezTo>
                <a:cubicBezTo>
                  <a:pt x="3121457" y="597705"/>
                  <a:pt x="3125889" y="609463"/>
                  <a:pt x="3146910" y="606313"/>
                </a:cubicBezTo>
                <a:cubicBezTo>
                  <a:pt x="3158320" y="604444"/>
                  <a:pt x="3159158" y="617383"/>
                  <a:pt x="3158732" y="626966"/>
                </a:cubicBezTo>
                <a:cubicBezTo>
                  <a:pt x="3157671" y="634866"/>
                  <a:pt x="3153549" y="640002"/>
                  <a:pt x="3144466" y="637330"/>
                </a:cubicBezTo>
                <a:cubicBezTo>
                  <a:pt x="3139609" y="635153"/>
                  <a:pt x="3132322" y="631889"/>
                  <a:pt x="3127669" y="640975"/>
                </a:cubicBezTo>
                <a:cubicBezTo>
                  <a:pt x="3129466" y="640383"/>
                  <a:pt x="3132528" y="643150"/>
                  <a:pt x="3132528" y="643150"/>
                </a:cubicBezTo>
                <a:cubicBezTo>
                  <a:pt x="3167063" y="654431"/>
                  <a:pt x="3170332" y="668460"/>
                  <a:pt x="3146660" y="691363"/>
                </a:cubicBezTo>
                <a:cubicBezTo>
                  <a:pt x="3139579" y="699361"/>
                  <a:pt x="3122150" y="701326"/>
                  <a:pt x="3124151" y="711997"/>
                </a:cubicBezTo>
                <a:cubicBezTo>
                  <a:pt x="3126153" y="722666"/>
                  <a:pt x="3126359" y="733926"/>
                  <a:pt x="3127463" y="744892"/>
                </a:cubicBezTo>
                <a:lnTo>
                  <a:pt x="3133700" y="767199"/>
                </a:lnTo>
                <a:lnTo>
                  <a:pt x="3136902" y="755272"/>
                </a:lnTo>
                <a:cubicBezTo>
                  <a:pt x="3141917" y="737664"/>
                  <a:pt x="3147863" y="720544"/>
                  <a:pt x="3156734" y="705137"/>
                </a:cubicBezTo>
                <a:cubicBezTo>
                  <a:pt x="3168232" y="687235"/>
                  <a:pt x="3165956" y="668440"/>
                  <a:pt x="3166868" y="650614"/>
                </a:cubicBezTo>
                <a:cubicBezTo>
                  <a:pt x="3165628" y="628842"/>
                  <a:pt x="3173940" y="609974"/>
                  <a:pt x="3193957" y="597951"/>
                </a:cubicBezTo>
                <a:cubicBezTo>
                  <a:pt x="3233988" y="573908"/>
                  <a:pt x="3251689" y="538143"/>
                  <a:pt x="3254503" y="494561"/>
                </a:cubicBezTo>
                <a:cubicBezTo>
                  <a:pt x="3255248" y="456935"/>
                  <a:pt x="3280516" y="439928"/>
                  <a:pt x="3310044" y="425858"/>
                </a:cubicBezTo>
                <a:cubicBezTo>
                  <a:pt x="3326917" y="417819"/>
                  <a:pt x="3364094" y="432407"/>
                  <a:pt x="3368435" y="445246"/>
                </a:cubicBezTo>
                <a:cubicBezTo>
                  <a:pt x="3379227" y="469920"/>
                  <a:pt x="3379227" y="469920"/>
                  <a:pt x="3403460" y="455890"/>
                </a:cubicBezTo>
                <a:cubicBezTo>
                  <a:pt x="3410945" y="464746"/>
                  <a:pt x="3403584" y="470739"/>
                  <a:pt x="3399408" y="477699"/>
                </a:cubicBezTo>
                <a:cubicBezTo>
                  <a:pt x="3398372" y="480676"/>
                  <a:pt x="3392088" y="488640"/>
                  <a:pt x="3398457" y="490574"/>
                </a:cubicBezTo>
                <a:cubicBezTo>
                  <a:pt x="3432408" y="499246"/>
                  <a:pt x="3420000" y="534973"/>
                  <a:pt x="3436043" y="554660"/>
                </a:cubicBezTo>
                <a:cubicBezTo>
                  <a:pt x="3438195" y="558606"/>
                  <a:pt x="3443529" y="563518"/>
                  <a:pt x="3445679" y="567464"/>
                </a:cubicBezTo>
                <a:cubicBezTo>
                  <a:pt x="3457301" y="564410"/>
                  <a:pt x="3468756" y="541559"/>
                  <a:pt x="3474132" y="551422"/>
                </a:cubicBezTo>
                <a:cubicBezTo>
                  <a:pt x="3488067" y="572114"/>
                  <a:pt x="3524127" y="579779"/>
                  <a:pt x="3518047" y="612493"/>
                </a:cubicBezTo>
                <a:cubicBezTo>
                  <a:pt x="3510933" y="648184"/>
                  <a:pt x="3507003" y="684842"/>
                  <a:pt x="3513660" y="721426"/>
                </a:cubicBezTo>
                <a:cubicBezTo>
                  <a:pt x="3515852" y="730321"/>
                  <a:pt x="3510640" y="740257"/>
                  <a:pt x="3523377" y="744128"/>
                </a:cubicBezTo>
                <a:cubicBezTo>
                  <a:pt x="3535039" y="746025"/>
                  <a:pt x="3547693" y="739996"/>
                  <a:pt x="3555012" y="729054"/>
                </a:cubicBezTo>
                <a:cubicBezTo>
                  <a:pt x="3562292" y="713162"/>
                  <a:pt x="3567461" y="698275"/>
                  <a:pt x="3568372" y="680448"/>
                </a:cubicBezTo>
                <a:cubicBezTo>
                  <a:pt x="3568084" y="645800"/>
                  <a:pt x="3579458" y="613049"/>
                  <a:pt x="3592941" y="579293"/>
                </a:cubicBezTo>
                <a:cubicBezTo>
                  <a:pt x="3593974" y="576316"/>
                  <a:pt x="3592858" y="569394"/>
                  <a:pt x="3596043" y="570360"/>
                </a:cubicBezTo>
                <a:cubicBezTo>
                  <a:pt x="3628753" y="557259"/>
                  <a:pt x="3621103" y="528603"/>
                  <a:pt x="3625158" y="506793"/>
                </a:cubicBezTo>
                <a:cubicBezTo>
                  <a:pt x="3642283" y="401730"/>
                  <a:pt x="3682731" y="300463"/>
                  <a:pt x="3689268" y="195475"/>
                </a:cubicBezTo>
                <a:cubicBezTo>
                  <a:pt x="3690220" y="182598"/>
                  <a:pt x="3694398" y="175638"/>
                  <a:pt x="3708168" y="176531"/>
                </a:cubicBezTo>
                <a:cubicBezTo>
                  <a:pt x="3719830" y="178428"/>
                  <a:pt x="3725164" y="183341"/>
                  <a:pt x="3725246" y="193240"/>
                </a:cubicBezTo>
                <a:cubicBezTo>
                  <a:pt x="3724376" y="216017"/>
                  <a:pt x="3735128" y="235742"/>
                  <a:pt x="3744804" y="253494"/>
                </a:cubicBezTo>
                <a:cubicBezTo>
                  <a:pt x="3757706" y="277163"/>
                  <a:pt x="3758945" y="298935"/>
                  <a:pt x="3752783" y="321748"/>
                </a:cubicBezTo>
                <a:cubicBezTo>
                  <a:pt x="3748729" y="343557"/>
                  <a:pt x="3751045" y="367301"/>
                  <a:pt x="3752284" y="389074"/>
                </a:cubicBezTo>
                <a:cubicBezTo>
                  <a:pt x="3755716" y="419740"/>
                  <a:pt x="3773703" y="418624"/>
                  <a:pt x="3798021" y="414491"/>
                </a:cubicBezTo>
                <a:cubicBezTo>
                  <a:pt x="3804349" y="411476"/>
                  <a:pt x="3812785" y="407457"/>
                  <a:pt x="3817085" y="415346"/>
                </a:cubicBezTo>
                <a:cubicBezTo>
                  <a:pt x="3821386" y="423236"/>
                  <a:pt x="3811874" y="425282"/>
                  <a:pt x="3808732" y="429266"/>
                </a:cubicBezTo>
                <a:cubicBezTo>
                  <a:pt x="3798267" y="444191"/>
                  <a:pt x="3800543" y="462984"/>
                  <a:pt x="3806993" y="474818"/>
                </a:cubicBezTo>
                <a:cubicBezTo>
                  <a:pt x="3817702" y="489593"/>
                  <a:pt x="3834534" y="476605"/>
                  <a:pt x="3844006" y="469608"/>
                </a:cubicBezTo>
                <a:cubicBezTo>
                  <a:pt x="3862944" y="455613"/>
                  <a:pt x="3875517" y="439683"/>
                  <a:pt x="3873202" y="415940"/>
                </a:cubicBezTo>
                <a:cubicBezTo>
                  <a:pt x="3873161" y="410991"/>
                  <a:pt x="3870970" y="402096"/>
                  <a:pt x="3879407" y="398076"/>
                </a:cubicBezTo>
                <a:cubicBezTo>
                  <a:pt x="3885733" y="395062"/>
                  <a:pt x="3890033" y="402952"/>
                  <a:pt x="3892184" y="406897"/>
                </a:cubicBezTo>
                <a:cubicBezTo>
                  <a:pt x="3899670" y="415752"/>
                  <a:pt x="3905996" y="412738"/>
                  <a:pt x="3913357" y="406747"/>
                </a:cubicBezTo>
                <a:cubicBezTo>
                  <a:pt x="3940652" y="378834"/>
                  <a:pt x="3965837" y="351924"/>
                  <a:pt x="3969726" y="310316"/>
                </a:cubicBezTo>
                <a:cubicBezTo>
                  <a:pt x="3970719" y="302388"/>
                  <a:pt x="3972771" y="294578"/>
                  <a:pt x="3975486" y="286840"/>
                </a:cubicBezTo>
                <a:lnTo>
                  <a:pt x="3982806" y="269515"/>
                </a:lnTo>
                <a:lnTo>
                  <a:pt x="3995780" y="205474"/>
                </a:lnTo>
                <a:cubicBezTo>
                  <a:pt x="3989696" y="199491"/>
                  <a:pt x="3989696" y="199491"/>
                  <a:pt x="3989696" y="199491"/>
                </a:cubicBezTo>
                <a:cubicBezTo>
                  <a:pt x="3989696" y="199491"/>
                  <a:pt x="3996097" y="193801"/>
                  <a:pt x="3996097" y="193801"/>
                </a:cubicBezTo>
                <a:cubicBezTo>
                  <a:pt x="3990014" y="187818"/>
                  <a:pt x="3996733" y="170455"/>
                  <a:pt x="3996733" y="170455"/>
                </a:cubicBezTo>
                <a:cubicBezTo>
                  <a:pt x="3997051" y="158781"/>
                  <a:pt x="4003134" y="164764"/>
                  <a:pt x="4002817" y="176437"/>
                </a:cubicBezTo>
                <a:lnTo>
                  <a:pt x="4005070" y="179401"/>
                </a:lnTo>
                <a:lnTo>
                  <a:pt x="4002499" y="188110"/>
                </a:lnTo>
                <a:cubicBezTo>
                  <a:pt x="4005700" y="185265"/>
                  <a:pt x="4007300" y="183843"/>
                  <a:pt x="4007339" y="182383"/>
                </a:cubicBezTo>
                <a:lnTo>
                  <a:pt x="4005070" y="179401"/>
                </a:lnTo>
                <a:lnTo>
                  <a:pt x="4008628" y="167357"/>
                </a:lnTo>
                <a:cubicBezTo>
                  <a:pt x="4011894" y="144163"/>
                  <a:pt x="4009127" y="116722"/>
                  <a:pt x="4023292" y="112675"/>
                </a:cubicBezTo>
                <a:cubicBezTo>
                  <a:pt x="4025948" y="187199"/>
                  <a:pt x="4054347" y="219621"/>
                  <a:pt x="4059206" y="277772"/>
                </a:cubicBezTo>
                <a:lnTo>
                  <a:pt x="4059416" y="305535"/>
                </a:lnTo>
                <a:lnTo>
                  <a:pt x="4068354" y="330410"/>
                </a:lnTo>
                <a:cubicBezTo>
                  <a:pt x="4077038" y="356088"/>
                  <a:pt x="4083612" y="382773"/>
                  <a:pt x="4085970" y="411467"/>
                </a:cubicBezTo>
                <a:cubicBezTo>
                  <a:pt x="4114503" y="405325"/>
                  <a:pt x="4130260" y="390364"/>
                  <a:pt x="4132162" y="364610"/>
                </a:cubicBezTo>
                <a:cubicBezTo>
                  <a:pt x="4134107" y="343805"/>
                  <a:pt x="4143660" y="346708"/>
                  <a:pt x="4157512" y="357501"/>
                </a:cubicBezTo>
                <a:cubicBezTo>
                  <a:pt x="4173475" y="367287"/>
                  <a:pt x="4172565" y="385115"/>
                  <a:pt x="4180089" y="398921"/>
                </a:cubicBezTo>
                <a:cubicBezTo>
                  <a:pt x="4187657" y="417679"/>
                  <a:pt x="4193116" y="437440"/>
                  <a:pt x="4200682" y="456198"/>
                </a:cubicBezTo>
                <a:cubicBezTo>
                  <a:pt x="4203907" y="462115"/>
                  <a:pt x="4203990" y="472014"/>
                  <a:pt x="4211394" y="470972"/>
                </a:cubicBezTo>
                <a:cubicBezTo>
                  <a:pt x="4221979" y="470896"/>
                  <a:pt x="4225081" y="461965"/>
                  <a:pt x="4227149" y="456011"/>
                </a:cubicBezTo>
                <a:cubicBezTo>
                  <a:pt x="4229216" y="450056"/>
                  <a:pt x="4230210" y="442127"/>
                  <a:pt x="4232277" y="436175"/>
                </a:cubicBezTo>
                <a:cubicBezTo>
                  <a:pt x="4242453" y="386601"/>
                  <a:pt x="4253662" y="334051"/>
                  <a:pt x="4267020" y="285446"/>
                </a:cubicBezTo>
                <a:cubicBezTo>
                  <a:pt x="4274258" y="264604"/>
                  <a:pt x="4287865" y="245697"/>
                  <a:pt x="4318591" y="248451"/>
                </a:cubicBezTo>
                <a:cubicBezTo>
                  <a:pt x="4330251" y="250348"/>
                  <a:pt x="4339723" y="243351"/>
                  <a:pt x="4346009" y="235386"/>
                </a:cubicBezTo>
                <a:cubicBezTo>
                  <a:pt x="4347043" y="232410"/>
                  <a:pt x="4350185" y="228427"/>
                  <a:pt x="4351220" y="225449"/>
                </a:cubicBezTo>
                <a:cubicBezTo>
                  <a:pt x="4365984" y="218416"/>
                  <a:pt x="4383890" y="207398"/>
                  <a:pt x="4398777" y="215213"/>
                </a:cubicBezTo>
                <a:cubicBezTo>
                  <a:pt x="4413664" y="223029"/>
                  <a:pt x="4409570" y="239889"/>
                  <a:pt x="4403324" y="252802"/>
                </a:cubicBezTo>
                <a:cubicBezTo>
                  <a:pt x="4386781" y="300440"/>
                  <a:pt x="4378715" y="349007"/>
                  <a:pt x="4383387" y="401446"/>
                </a:cubicBezTo>
                <a:cubicBezTo>
                  <a:pt x="4383510" y="416296"/>
                  <a:pt x="4390953" y="420203"/>
                  <a:pt x="4403691" y="424073"/>
                </a:cubicBezTo>
                <a:cubicBezTo>
                  <a:pt x="4419613" y="428910"/>
                  <a:pt x="4420563" y="416034"/>
                  <a:pt x="4423665" y="407101"/>
                </a:cubicBezTo>
                <a:cubicBezTo>
                  <a:pt x="4430903" y="386260"/>
                  <a:pt x="4438141" y="365418"/>
                  <a:pt x="4446452" y="346549"/>
                </a:cubicBezTo>
                <a:cubicBezTo>
                  <a:pt x="4451663" y="336612"/>
                  <a:pt x="4460060" y="327643"/>
                  <a:pt x="4471762" y="334490"/>
                </a:cubicBezTo>
                <a:cubicBezTo>
                  <a:pt x="4483465" y="341338"/>
                  <a:pt x="4468701" y="348372"/>
                  <a:pt x="4465600" y="357304"/>
                </a:cubicBezTo>
                <a:cubicBezTo>
                  <a:pt x="4462457" y="361287"/>
                  <a:pt x="4460389" y="367240"/>
                  <a:pt x="4457245" y="371223"/>
                </a:cubicBezTo>
                <a:cubicBezTo>
                  <a:pt x="4441695" y="410935"/>
                  <a:pt x="4442772" y="412906"/>
                  <a:pt x="4489293" y="405648"/>
                </a:cubicBezTo>
                <a:cubicBezTo>
                  <a:pt x="4501989" y="404567"/>
                  <a:pt x="4502030" y="409518"/>
                  <a:pt x="4506331" y="417408"/>
                </a:cubicBezTo>
                <a:cubicBezTo>
                  <a:pt x="4520432" y="457899"/>
                  <a:pt x="4528162" y="496455"/>
                  <a:pt x="4503101" y="538213"/>
                </a:cubicBezTo>
                <a:cubicBezTo>
                  <a:pt x="4482258" y="577961"/>
                  <a:pt x="4473075" y="619607"/>
                  <a:pt x="4470262" y="663187"/>
                </a:cubicBezTo>
                <a:cubicBezTo>
                  <a:pt x="4466413" y="709746"/>
                  <a:pt x="4442427" y="753475"/>
                  <a:pt x="4448131" y="802936"/>
                </a:cubicBezTo>
                <a:cubicBezTo>
                  <a:pt x="4449248" y="809858"/>
                  <a:pt x="4445071" y="816818"/>
                  <a:pt x="4441927" y="820801"/>
                </a:cubicBezTo>
                <a:cubicBezTo>
                  <a:pt x="4423668" y="853106"/>
                  <a:pt x="4410714" y="886610"/>
                  <a:pt x="4400808" y="920836"/>
                </a:cubicBezTo>
                <a:lnTo>
                  <a:pt x="4396273" y="941573"/>
                </a:lnTo>
                <a:lnTo>
                  <a:pt x="4412338" y="941573"/>
                </a:lnTo>
                <a:lnTo>
                  <a:pt x="4437250" y="880276"/>
                </a:lnTo>
                <a:cubicBezTo>
                  <a:pt x="4458250" y="788596"/>
                  <a:pt x="4514812" y="703839"/>
                  <a:pt x="4551145" y="616438"/>
                </a:cubicBezTo>
                <a:cubicBezTo>
                  <a:pt x="4557052" y="602705"/>
                  <a:pt x="4571074" y="588612"/>
                  <a:pt x="4580202" y="576152"/>
                </a:cubicBezTo>
                <a:cubicBezTo>
                  <a:pt x="4583932" y="571378"/>
                  <a:pt x="4587661" y="566604"/>
                  <a:pt x="4591957" y="564286"/>
                </a:cubicBezTo>
                <a:lnTo>
                  <a:pt x="4592357" y="564210"/>
                </a:lnTo>
                <a:lnTo>
                  <a:pt x="4601319" y="530554"/>
                </a:lnTo>
                <a:cubicBezTo>
                  <a:pt x="4610928" y="461071"/>
                  <a:pt x="4632922" y="393092"/>
                  <a:pt x="4670506" y="303452"/>
                </a:cubicBezTo>
                <a:cubicBezTo>
                  <a:pt x="4657106" y="354813"/>
                  <a:pt x="4679687" y="328115"/>
                  <a:pt x="4700668" y="312998"/>
                </a:cubicBezTo>
                <a:cubicBezTo>
                  <a:pt x="4707661" y="307959"/>
                  <a:pt x="4709264" y="296378"/>
                  <a:pt x="4716256" y="291339"/>
                </a:cubicBezTo>
                <a:cubicBezTo>
                  <a:pt x="4716256" y="291339"/>
                  <a:pt x="4721650" y="297880"/>
                  <a:pt x="4720047" y="309460"/>
                </a:cubicBezTo>
                <a:cubicBezTo>
                  <a:pt x="4720047" y="309460"/>
                  <a:pt x="4720047" y="309460"/>
                  <a:pt x="4718446" y="321041"/>
                </a:cubicBezTo>
                <a:cubicBezTo>
                  <a:pt x="4721650" y="297880"/>
                  <a:pt x="4737824" y="317504"/>
                  <a:pt x="4720634" y="350743"/>
                </a:cubicBezTo>
                <a:cubicBezTo>
                  <a:pt x="4720634" y="350743"/>
                  <a:pt x="4720634" y="350743"/>
                  <a:pt x="4708249" y="349242"/>
                </a:cubicBezTo>
                <a:cubicBezTo>
                  <a:pt x="4701256" y="354280"/>
                  <a:pt x="4699654" y="365860"/>
                  <a:pt x="4699654" y="365860"/>
                </a:cubicBezTo>
                <a:cubicBezTo>
                  <a:pt x="4687270" y="364358"/>
                  <a:pt x="4694262" y="359320"/>
                  <a:pt x="4695864" y="347739"/>
                </a:cubicBezTo>
                <a:cubicBezTo>
                  <a:pt x="4695864" y="347739"/>
                  <a:pt x="4695864" y="347739"/>
                  <a:pt x="4697465" y="336159"/>
                </a:cubicBezTo>
                <a:cubicBezTo>
                  <a:pt x="4673281" y="374437"/>
                  <a:pt x="4649686" y="453998"/>
                  <a:pt x="4660469" y="467080"/>
                </a:cubicBezTo>
                <a:lnTo>
                  <a:pt x="4626850" y="559319"/>
                </a:lnTo>
                <a:lnTo>
                  <a:pt x="4640997" y="547889"/>
                </a:lnTo>
                <a:cubicBezTo>
                  <a:pt x="4651459" y="542040"/>
                  <a:pt x="4660650" y="542495"/>
                  <a:pt x="4669486" y="548948"/>
                </a:cubicBezTo>
                <a:lnTo>
                  <a:pt x="4682329" y="562804"/>
                </a:lnTo>
                <a:lnTo>
                  <a:pt x="4705363" y="543714"/>
                </a:lnTo>
                <a:cubicBezTo>
                  <a:pt x="4713800" y="539694"/>
                  <a:pt x="4720085" y="531729"/>
                  <a:pt x="4722114" y="520825"/>
                </a:cubicBezTo>
                <a:cubicBezTo>
                  <a:pt x="4728110" y="478212"/>
                  <a:pt x="4755364" y="445349"/>
                  <a:pt x="4778358" y="409546"/>
                </a:cubicBezTo>
                <a:cubicBezTo>
                  <a:pt x="4794032" y="384684"/>
                  <a:pt x="4807596" y="360828"/>
                  <a:pt x="4821163" y="336972"/>
                </a:cubicBezTo>
                <a:cubicBezTo>
                  <a:pt x="4828482" y="326030"/>
                  <a:pt x="4837911" y="314084"/>
                  <a:pt x="4852715" y="311999"/>
                </a:cubicBezTo>
                <a:cubicBezTo>
                  <a:pt x="4868594" y="311887"/>
                  <a:pt x="4884476" y="311774"/>
                  <a:pt x="4879388" y="336561"/>
                </a:cubicBezTo>
                <a:lnTo>
                  <a:pt x="4878117" y="350567"/>
                </a:lnTo>
                <a:lnTo>
                  <a:pt x="4883564" y="346858"/>
                </a:lnTo>
                <a:cubicBezTo>
                  <a:pt x="4886137" y="344528"/>
                  <a:pt x="4887808" y="341617"/>
                  <a:pt x="4887480" y="337025"/>
                </a:cubicBezTo>
                <a:cubicBezTo>
                  <a:pt x="4887837" y="315740"/>
                  <a:pt x="4905856" y="305013"/>
                  <a:pt x="4924650" y="296377"/>
                </a:cubicBezTo>
                <a:cubicBezTo>
                  <a:pt x="4936881" y="292287"/>
                  <a:pt x="4989866" y="323959"/>
                  <a:pt x="4992075" y="337329"/>
                </a:cubicBezTo>
                <a:lnTo>
                  <a:pt x="4994429" y="370259"/>
                </a:lnTo>
                <a:lnTo>
                  <a:pt x="4996130" y="370388"/>
                </a:lnTo>
                <a:cubicBezTo>
                  <a:pt x="5010934" y="368303"/>
                  <a:pt x="5009776" y="356430"/>
                  <a:pt x="5005477" y="348540"/>
                </a:cubicBezTo>
                <a:cubicBezTo>
                  <a:pt x="4996875" y="332761"/>
                  <a:pt x="5005270" y="323790"/>
                  <a:pt x="5017925" y="317762"/>
                </a:cubicBezTo>
                <a:cubicBezTo>
                  <a:pt x="5033722" y="307749"/>
                  <a:pt x="5053820" y="305629"/>
                  <a:pt x="5063456" y="318430"/>
                </a:cubicBezTo>
                <a:cubicBezTo>
                  <a:pt x="5070983" y="332238"/>
                  <a:pt x="5053033" y="338304"/>
                  <a:pt x="5041453" y="346307"/>
                </a:cubicBezTo>
                <a:cubicBezTo>
                  <a:pt x="5037236" y="348316"/>
                  <a:pt x="5036201" y="351294"/>
                  <a:pt x="5029875" y="354308"/>
                </a:cubicBezTo>
                <a:cubicBezTo>
                  <a:pt x="5040543" y="364133"/>
                  <a:pt x="5047863" y="353192"/>
                  <a:pt x="5056340" y="354121"/>
                </a:cubicBezTo>
                <a:cubicBezTo>
                  <a:pt x="5070111" y="355015"/>
                  <a:pt x="5083883" y="355907"/>
                  <a:pt x="5072386" y="373808"/>
                </a:cubicBezTo>
                <a:cubicBezTo>
                  <a:pt x="5068209" y="380768"/>
                  <a:pt x="5066100" y="381772"/>
                  <a:pt x="5072509" y="388658"/>
                </a:cubicBezTo>
                <a:cubicBezTo>
                  <a:pt x="5092854" y="416235"/>
                  <a:pt x="5101579" y="446863"/>
                  <a:pt x="5107120" y="476524"/>
                </a:cubicBezTo>
                <a:cubicBezTo>
                  <a:pt x="5111625" y="509164"/>
                  <a:pt x="5116131" y="541803"/>
                  <a:pt x="5132258" y="571389"/>
                </a:cubicBezTo>
                <a:lnTo>
                  <a:pt x="5132988" y="573364"/>
                </a:lnTo>
                <a:lnTo>
                  <a:pt x="5149376" y="554884"/>
                </a:lnTo>
                <a:cubicBezTo>
                  <a:pt x="5165247" y="539289"/>
                  <a:pt x="5182326" y="524172"/>
                  <a:pt x="5191186" y="503572"/>
                </a:cubicBezTo>
                <a:cubicBezTo>
                  <a:pt x="5196316" y="487747"/>
                  <a:pt x="5214992" y="486208"/>
                  <a:pt x="5230983" y="499674"/>
                </a:cubicBezTo>
                <a:cubicBezTo>
                  <a:pt x="5254969" y="519873"/>
                  <a:pt x="5287189" y="532618"/>
                  <a:pt x="5287370" y="570183"/>
                </a:cubicBezTo>
                <a:cubicBezTo>
                  <a:pt x="5289578" y="583556"/>
                  <a:pt x="5308909" y="591202"/>
                  <a:pt x="5322574" y="598392"/>
                </a:cubicBezTo>
                <a:cubicBezTo>
                  <a:pt x="5345903" y="609406"/>
                  <a:pt x="5353780" y="623233"/>
                  <a:pt x="5346084" y="646972"/>
                </a:cubicBezTo>
                <a:cubicBezTo>
                  <a:pt x="5343399" y="661980"/>
                  <a:pt x="5337375" y="682807"/>
                  <a:pt x="5355930" y="688360"/>
                </a:cubicBezTo>
                <a:cubicBezTo>
                  <a:pt x="5380154" y="694371"/>
                  <a:pt x="5393400" y="678184"/>
                  <a:pt x="5403424" y="660723"/>
                </a:cubicBezTo>
                <a:cubicBezTo>
                  <a:pt x="5430033" y="621255"/>
                  <a:pt x="5456644" y="581788"/>
                  <a:pt x="5491249" y="549053"/>
                </a:cubicBezTo>
                <a:cubicBezTo>
                  <a:pt x="5503602" y="537869"/>
                  <a:pt x="5513385" y="534597"/>
                  <a:pt x="5523707" y="547608"/>
                </a:cubicBezTo>
                <a:cubicBezTo>
                  <a:pt x="5526035" y="553883"/>
                  <a:pt x="5530034" y="557251"/>
                  <a:pt x="5538146" y="556889"/>
                </a:cubicBezTo>
                <a:cubicBezTo>
                  <a:pt x="5577050" y="557993"/>
                  <a:pt x="5591131" y="588560"/>
                  <a:pt x="5564760" y="613838"/>
                </a:cubicBezTo>
                <a:cubicBezTo>
                  <a:pt x="5534271" y="642845"/>
                  <a:pt x="5515000" y="679858"/>
                  <a:pt x="5477292" y="704225"/>
                </a:cubicBezTo>
                <a:cubicBezTo>
                  <a:pt x="5468282" y="709589"/>
                  <a:pt x="5465717" y="717501"/>
                  <a:pt x="5469596" y="727963"/>
                </a:cubicBezTo>
                <a:cubicBezTo>
                  <a:pt x="5474131" y="747610"/>
                  <a:pt x="5456887" y="760431"/>
                  <a:pt x="5433440" y="756512"/>
                </a:cubicBezTo>
                <a:cubicBezTo>
                  <a:pt x="5425323" y="756875"/>
                  <a:pt x="5416433" y="755144"/>
                  <a:pt x="5413867" y="763056"/>
                </a:cubicBezTo>
                <a:cubicBezTo>
                  <a:pt x="5408856" y="771786"/>
                  <a:pt x="5415301" y="774335"/>
                  <a:pt x="5421744" y="776884"/>
                </a:cubicBezTo>
                <a:cubicBezTo>
                  <a:pt x="5437078" y="781164"/>
                  <a:pt x="5436960" y="788258"/>
                  <a:pt x="5426280" y="796534"/>
                </a:cubicBezTo>
                <a:cubicBezTo>
                  <a:pt x="5404025" y="818083"/>
                  <a:pt x="5430934" y="809086"/>
                  <a:pt x="5438153" y="813728"/>
                </a:cubicBezTo>
                <a:cubicBezTo>
                  <a:pt x="5427354" y="829096"/>
                  <a:pt x="5412557" y="841098"/>
                  <a:pt x="5411425" y="860291"/>
                </a:cubicBezTo>
                <a:cubicBezTo>
                  <a:pt x="5412080" y="869477"/>
                  <a:pt x="5401282" y="884847"/>
                  <a:pt x="5419061" y="888309"/>
                </a:cubicBezTo>
                <a:cubicBezTo>
                  <a:pt x="5434395" y="892588"/>
                  <a:pt x="5457068" y="894414"/>
                  <a:pt x="5467869" y="879046"/>
                </a:cubicBezTo>
                <a:cubicBezTo>
                  <a:pt x="5479564" y="858674"/>
                  <a:pt x="5506592" y="842582"/>
                  <a:pt x="5510052" y="829668"/>
                </a:cubicBezTo>
                <a:cubicBezTo>
                  <a:pt x="5515540" y="792557"/>
                  <a:pt x="5549131" y="771920"/>
                  <a:pt x="5561840" y="739452"/>
                </a:cubicBezTo>
                <a:cubicBezTo>
                  <a:pt x="5577113" y="699071"/>
                  <a:pt x="5618939" y="670978"/>
                  <a:pt x="5634213" y="630597"/>
                </a:cubicBezTo>
                <a:cubicBezTo>
                  <a:pt x="5637553" y="624775"/>
                  <a:pt x="5647338" y="621504"/>
                  <a:pt x="5654678" y="619051"/>
                </a:cubicBezTo>
                <a:cubicBezTo>
                  <a:pt x="5666133" y="612869"/>
                  <a:pt x="5684033" y="609235"/>
                  <a:pt x="5667266" y="593677"/>
                </a:cubicBezTo>
                <a:cubicBezTo>
                  <a:pt x="5662494" y="588217"/>
                  <a:pt x="5668281" y="581579"/>
                  <a:pt x="5672397" y="577852"/>
                </a:cubicBezTo>
                <a:cubicBezTo>
                  <a:pt x="5717445" y="551032"/>
                  <a:pt x="5722277" y="504736"/>
                  <a:pt x="5751215" y="471545"/>
                </a:cubicBezTo>
                <a:cubicBezTo>
                  <a:pt x="5790950" y="422985"/>
                  <a:pt x="5802585" y="357953"/>
                  <a:pt x="5858430" y="315766"/>
                </a:cubicBezTo>
                <a:cubicBezTo>
                  <a:pt x="5867440" y="310401"/>
                  <a:pt x="5872453" y="301670"/>
                  <a:pt x="5879911" y="292122"/>
                </a:cubicBezTo>
                <a:cubicBezTo>
                  <a:pt x="5892799" y="297219"/>
                  <a:pt x="5896677" y="307680"/>
                  <a:pt x="5912011" y="311960"/>
                </a:cubicBezTo>
                <a:cubicBezTo>
                  <a:pt x="5938683" y="317153"/>
                  <a:pt x="5955210" y="346901"/>
                  <a:pt x="5945843" y="373551"/>
                </a:cubicBezTo>
                <a:cubicBezTo>
                  <a:pt x="5936596" y="393104"/>
                  <a:pt x="5918458" y="410926"/>
                  <a:pt x="5926990" y="433942"/>
                </a:cubicBezTo>
                <a:cubicBezTo>
                  <a:pt x="5930093" y="442311"/>
                  <a:pt x="5917862" y="446400"/>
                  <a:pt x="5911298" y="450946"/>
                </a:cubicBezTo>
                <a:cubicBezTo>
                  <a:pt x="5890058" y="460399"/>
                  <a:pt x="5880035" y="477858"/>
                  <a:pt x="5870011" y="495321"/>
                </a:cubicBezTo>
                <a:cubicBezTo>
                  <a:pt x="5861659" y="509873"/>
                  <a:pt x="5859091" y="517785"/>
                  <a:pt x="5877648" y="523338"/>
                </a:cubicBezTo>
                <a:cubicBezTo>
                  <a:pt x="5884092" y="525888"/>
                  <a:pt x="5888867" y="531346"/>
                  <a:pt x="5885526" y="537168"/>
                </a:cubicBezTo>
                <a:cubicBezTo>
                  <a:pt x="5881289" y="547990"/>
                  <a:pt x="5871624" y="544167"/>
                  <a:pt x="5865179" y="541618"/>
                </a:cubicBezTo>
                <a:cubicBezTo>
                  <a:pt x="5840954" y="535608"/>
                  <a:pt x="5834272" y="547248"/>
                  <a:pt x="5832363" y="564348"/>
                </a:cubicBezTo>
                <a:cubicBezTo>
                  <a:pt x="5824310" y="609370"/>
                  <a:pt x="5813033" y="653117"/>
                  <a:pt x="5789645" y="693859"/>
                </a:cubicBezTo>
                <a:cubicBezTo>
                  <a:pt x="5780397" y="713414"/>
                  <a:pt x="5804384" y="733613"/>
                  <a:pt x="5778131" y="751797"/>
                </a:cubicBezTo>
                <a:cubicBezTo>
                  <a:pt x="5775686" y="752615"/>
                  <a:pt x="5783680" y="759348"/>
                  <a:pt x="5786902" y="760623"/>
                </a:cubicBezTo>
                <a:cubicBezTo>
                  <a:pt x="5799790" y="765720"/>
                  <a:pt x="5809575" y="762449"/>
                  <a:pt x="5817809" y="754994"/>
                </a:cubicBezTo>
                <a:cubicBezTo>
                  <a:pt x="5824372" y="750448"/>
                  <a:pt x="5835052" y="742173"/>
                  <a:pt x="5824612" y="736257"/>
                </a:cubicBezTo>
                <a:cubicBezTo>
                  <a:pt x="5811842" y="724065"/>
                  <a:pt x="5822522" y="715792"/>
                  <a:pt x="5829204" y="704151"/>
                </a:cubicBezTo>
                <a:cubicBezTo>
                  <a:pt x="5854920" y="669686"/>
                  <a:pt x="5891077" y="641135"/>
                  <a:pt x="5903128" y="599479"/>
                </a:cubicBezTo>
                <a:cubicBezTo>
                  <a:pt x="5906589" y="586564"/>
                  <a:pt x="5917926" y="587478"/>
                  <a:pt x="5928486" y="586297"/>
                </a:cubicBezTo>
                <a:cubicBezTo>
                  <a:pt x="5951159" y="588124"/>
                  <a:pt x="5961064" y="577758"/>
                  <a:pt x="5967866" y="559023"/>
                </a:cubicBezTo>
                <a:cubicBezTo>
                  <a:pt x="5978904" y="529465"/>
                  <a:pt x="5996028" y="523740"/>
                  <a:pt x="6024907" y="542303"/>
                </a:cubicBezTo>
                <a:cubicBezTo>
                  <a:pt x="6038570" y="549493"/>
                  <a:pt x="6037913" y="540307"/>
                  <a:pt x="6042031" y="536578"/>
                </a:cubicBezTo>
                <a:cubicBezTo>
                  <a:pt x="6060287" y="511662"/>
                  <a:pt x="6078545" y="486744"/>
                  <a:pt x="6093580" y="460553"/>
                </a:cubicBezTo>
                <a:cubicBezTo>
                  <a:pt x="6126097" y="407351"/>
                  <a:pt x="6168279" y="357975"/>
                  <a:pt x="6191131" y="300949"/>
                </a:cubicBezTo>
                <a:cubicBezTo>
                  <a:pt x="6203958" y="261386"/>
                  <a:pt x="6238563" y="228651"/>
                  <a:pt x="6266725" y="193367"/>
                </a:cubicBezTo>
                <a:cubicBezTo>
                  <a:pt x="6275853" y="180909"/>
                  <a:pt x="6279195" y="175089"/>
                  <a:pt x="6276988" y="161717"/>
                </a:cubicBezTo>
                <a:cubicBezTo>
                  <a:pt x="6277226" y="147527"/>
                  <a:pt x="6267917" y="122420"/>
                  <a:pt x="6305925" y="128526"/>
                </a:cubicBezTo>
                <a:cubicBezTo>
                  <a:pt x="6314815" y="130256"/>
                  <a:pt x="6322274" y="120708"/>
                  <a:pt x="6317499" y="115250"/>
                </a:cubicBezTo>
                <a:cubicBezTo>
                  <a:pt x="6294408" y="90047"/>
                  <a:pt x="6321437" y="73956"/>
                  <a:pt x="6330685" y="54402"/>
                </a:cubicBezTo>
                <a:cubicBezTo>
                  <a:pt x="6339037" y="39852"/>
                  <a:pt x="6348165" y="27393"/>
                  <a:pt x="6357296" y="14935"/>
                </a:cubicBezTo>
                <a:cubicBezTo>
                  <a:pt x="6367200" y="4568"/>
                  <a:pt x="6374985" y="-387"/>
                  <a:pt x="6381668" y="2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1908000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44941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4716464" y="0"/>
            <a:ext cx="4427537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908000" anchor="ctr"/>
          <a:lstStyle>
            <a:lvl1pPr marL="0" marR="0" indent="0" algn="ctr" defTabSz="6858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560244" y="1094637"/>
            <a:ext cx="1928330" cy="17215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6858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2486572" y="1094637"/>
            <a:ext cx="1928330" cy="17215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6858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263697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자유형: 도형 3">
            <a:extLst>
              <a:ext uri="{FF2B5EF4-FFF2-40B4-BE49-F238E27FC236}">
                <a16:creationId xmlns:a16="http://schemas.microsoft.com/office/drawing/2014/main" id="{1FB5ED5E-3C68-48D3-8806-B47AEF82DA5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9014" y="105312"/>
            <a:ext cx="8924623" cy="5015934"/>
          </a:xfrm>
          <a:custGeom>
            <a:avLst/>
            <a:gdLst>
              <a:gd name="connsiteX0" fmla="*/ 3761303 w 11899497"/>
              <a:gd name="connsiteY0" fmla="*/ 6416019 h 6687912"/>
              <a:gd name="connsiteX1" fmla="*/ 3744727 w 11899497"/>
              <a:gd name="connsiteY1" fmla="*/ 6423524 h 6687912"/>
              <a:gd name="connsiteX2" fmla="*/ 3735720 w 11899497"/>
              <a:gd name="connsiteY2" fmla="*/ 6427456 h 6687912"/>
              <a:gd name="connsiteX3" fmla="*/ 3744023 w 11899497"/>
              <a:gd name="connsiteY3" fmla="*/ 6427387 h 6687912"/>
              <a:gd name="connsiteX4" fmla="*/ 3761705 w 11899497"/>
              <a:gd name="connsiteY4" fmla="*/ 6418306 h 6687912"/>
              <a:gd name="connsiteX5" fmla="*/ 3796065 w 11899497"/>
              <a:gd name="connsiteY5" fmla="*/ 6350221 h 6687912"/>
              <a:gd name="connsiteX6" fmla="*/ 3759775 w 11899497"/>
              <a:gd name="connsiteY6" fmla="*/ 6358881 h 6687912"/>
              <a:gd name="connsiteX7" fmla="*/ 3662035 w 11899497"/>
              <a:gd name="connsiteY7" fmla="*/ 6373930 h 6687912"/>
              <a:gd name="connsiteX8" fmla="*/ 3628221 w 11899497"/>
              <a:gd name="connsiteY8" fmla="*/ 6376036 h 6687912"/>
              <a:gd name="connsiteX9" fmla="*/ 3608186 w 11899497"/>
              <a:gd name="connsiteY9" fmla="*/ 6378441 h 6687912"/>
              <a:gd name="connsiteX10" fmla="*/ 3576277 w 11899497"/>
              <a:gd name="connsiteY10" fmla="*/ 6393940 h 6687912"/>
              <a:gd name="connsiteX11" fmla="*/ 3532239 w 11899497"/>
              <a:gd name="connsiteY11" fmla="*/ 6409940 h 6687912"/>
              <a:gd name="connsiteX12" fmla="*/ 3485544 w 11899497"/>
              <a:gd name="connsiteY12" fmla="*/ 6420999 h 6687912"/>
              <a:gd name="connsiteX13" fmla="*/ 3433798 w 11899497"/>
              <a:gd name="connsiteY13" fmla="*/ 6435301 h 6687912"/>
              <a:gd name="connsiteX14" fmla="*/ 3437781 w 11899497"/>
              <a:gd name="connsiteY14" fmla="*/ 6440883 h 6687912"/>
              <a:gd name="connsiteX15" fmla="*/ 3453505 w 11899497"/>
              <a:gd name="connsiteY15" fmla="*/ 6448471 h 6687912"/>
              <a:gd name="connsiteX16" fmla="*/ 3539035 w 11899497"/>
              <a:gd name="connsiteY16" fmla="*/ 6421228 h 6687912"/>
              <a:gd name="connsiteX17" fmla="*/ 3602821 w 11899497"/>
              <a:gd name="connsiteY17" fmla="*/ 6421626 h 6687912"/>
              <a:gd name="connsiteX18" fmla="*/ 3635338 w 11899497"/>
              <a:gd name="connsiteY18" fmla="*/ 6419865 h 6687912"/>
              <a:gd name="connsiteX19" fmla="*/ 3701779 w 11899497"/>
              <a:gd name="connsiteY19" fmla="*/ 6412255 h 6687912"/>
              <a:gd name="connsiteX20" fmla="*/ 3739509 w 11899497"/>
              <a:gd name="connsiteY20" fmla="*/ 6391937 h 6687912"/>
              <a:gd name="connsiteX21" fmla="*/ 3750128 w 11899497"/>
              <a:gd name="connsiteY21" fmla="*/ 6381537 h 6687912"/>
              <a:gd name="connsiteX22" fmla="*/ 3790551 w 11899497"/>
              <a:gd name="connsiteY22" fmla="*/ 6356329 h 6687912"/>
              <a:gd name="connsiteX23" fmla="*/ 10446061 w 11899497"/>
              <a:gd name="connsiteY23" fmla="*/ 6127620 h 6687912"/>
              <a:gd name="connsiteX24" fmla="*/ 10444120 w 11899497"/>
              <a:gd name="connsiteY24" fmla="*/ 6131047 h 6687912"/>
              <a:gd name="connsiteX25" fmla="*/ 10442905 w 11899497"/>
              <a:gd name="connsiteY25" fmla="*/ 6140575 h 6687912"/>
              <a:gd name="connsiteX26" fmla="*/ 10466157 w 11899497"/>
              <a:gd name="connsiteY26" fmla="*/ 6128407 h 6687912"/>
              <a:gd name="connsiteX27" fmla="*/ 10464306 w 11899497"/>
              <a:gd name="connsiteY27" fmla="*/ 6127725 h 6687912"/>
              <a:gd name="connsiteX28" fmla="*/ 10460857 w 11899497"/>
              <a:gd name="connsiteY28" fmla="*/ 6128319 h 6687912"/>
              <a:gd name="connsiteX29" fmla="*/ 10459691 w 11899497"/>
              <a:gd name="connsiteY29" fmla="*/ 6128521 h 6687912"/>
              <a:gd name="connsiteX30" fmla="*/ 10449404 w 11899497"/>
              <a:gd name="connsiteY30" fmla="*/ 6131497 h 6687912"/>
              <a:gd name="connsiteX31" fmla="*/ 7063808 w 11899497"/>
              <a:gd name="connsiteY31" fmla="*/ 6127619 h 6687912"/>
              <a:gd name="connsiteX32" fmla="*/ 7061866 w 11899497"/>
              <a:gd name="connsiteY32" fmla="*/ 6131046 h 6687912"/>
              <a:gd name="connsiteX33" fmla="*/ 7060654 w 11899497"/>
              <a:gd name="connsiteY33" fmla="*/ 6140575 h 6687912"/>
              <a:gd name="connsiteX34" fmla="*/ 7083904 w 11899497"/>
              <a:gd name="connsiteY34" fmla="*/ 6128406 h 6687912"/>
              <a:gd name="connsiteX35" fmla="*/ 7082053 w 11899497"/>
              <a:gd name="connsiteY35" fmla="*/ 6127724 h 6687912"/>
              <a:gd name="connsiteX36" fmla="*/ 7078603 w 11899497"/>
              <a:gd name="connsiteY36" fmla="*/ 6128318 h 6687912"/>
              <a:gd name="connsiteX37" fmla="*/ 7077438 w 11899497"/>
              <a:gd name="connsiteY37" fmla="*/ 6128520 h 6687912"/>
              <a:gd name="connsiteX38" fmla="*/ 7067151 w 11899497"/>
              <a:gd name="connsiteY38" fmla="*/ 6131496 h 6687912"/>
              <a:gd name="connsiteX39" fmla="*/ 7666689 w 11899497"/>
              <a:gd name="connsiteY39" fmla="*/ 5876840 h 6687912"/>
              <a:gd name="connsiteX40" fmla="*/ 7648946 w 11899497"/>
              <a:gd name="connsiteY40" fmla="*/ 5880364 h 6687912"/>
              <a:gd name="connsiteX41" fmla="*/ 7481766 w 11899497"/>
              <a:gd name="connsiteY41" fmla="*/ 5946831 h 6687912"/>
              <a:gd name="connsiteX42" fmla="*/ 7467199 w 11899497"/>
              <a:gd name="connsiteY42" fmla="*/ 5953124 h 6687912"/>
              <a:gd name="connsiteX43" fmla="*/ 7408068 w 11899497"/>
              <a:gd name="connsiteY43" fmla="*/ 5964627 h 6687912"/>
              <a:gd name="connsiteX44" fmla="*/ 7375830 w 11899497"/>
              <a:gd name="connsiteY44" fmla="*/ 5974261 h 6687912"/>
              <a:gd name="connsiteX45" fmla="*/ 7377417 w 11899497"/>
              <a:gd name="connsiteY45" fmla="*/ 5980405 h 6687912"/>
              <a:gd name="connsiteX46" fmla="*/ 7345305 w 11899497"/>
              <a:gd name="connsiteY46" fmla="*/ 6031637 h 6687912"/>
              <a:gd name="connsiteX47" fmla="*/ 7341068 w 11899497"/>
              <a:gd name="connsiteY47" fmla="*/ 6033912 h 6687912"/>
              <a:gd name="connsiteX48" fmla="*/ 7340119 w 11899497"/>
              <a:gd name="connsiteY48" fmla="*/ 6038299 h 6687912"/>
              <a:gd name="connsiteX49" fmla="*/ 7329943 w 11899497"/>
              <a:gd name="connsiteY49" fmla="*/ 6043813 h 6687912"/>
              <a:gd name="connsiteX50" fmla="*/ 7292549 w 11899497"/>
              <a:gd name="connsiteY50" fmla="*/ 6069073 h 6687912"/>
              <a:gd name="connsiteX51" fmla="*/ 7286095 w 11899497"/>
              <a:gd name="connsiteY51" fmla="*/ 6073068 h 6687912"/>
              <a:gd name="connsiteX52" fmla="*/ 7195431 w 11899497"/>
              <a:gd name="connsiteY52" fmla="*/ 6105589 h 6687912"/>
              <a:gd name="connsiteX53" fmla="*/ 7173362 w 11899497"/>
              <a:gd name="connsiteY53" fmla="*/ 6109808 h 6687912"/>
              <a:gd name="connsiteX54" fmla="*/ 7109757 w 11899497"/>
              <a:gd name="connsiteY54" fmla="*/ 6122423 h 6687912"/>
              <a:gd name="connsiteX55" fmla="*/ 7105175 w 11899497"/>
              <a:gd name="connsiteY55" fmla="*/ 6124022 h 6687912"/>
              <a:gd name="connsiteX56" fmla="*/ 7089985 w 11899497"/>
              <a:gd name="connsiteY56" fmla="*/ 6145556 h 6687912"/>
              <a:gd name="connsiteX57" fmla="*/ 7093757 w 11899497"/>
              <a:gd name="connsiteY57" fmla="*/ 6150006 h 6687912"/>
              <a:gd name="connsiteX58" fmla="*/ 7107585 w 11899497"/>
              <a:gd name="connsiteY58" fmla="*/ 6147415 h 6687912"/>
              <a:gd name="connsiteX59" fmla="*/ 7162078 w 11899497"/>
              <a:gd name="connsiteY59" fmla="*/ 6122502 h 6687912"/>
              <a:gd name="connsiteX60" fmla="*/ 7249443 w 11899497"/>
              <a:gd name="connsiteY60" fmla="*/ 6095155 h 6687912"/>
              <a:gd name="connsiteX61" fmla="*/ 7418271 w 11899497"/>
              <a:gd name="connsiteY61" fmla="*/ 6036738 h 6687912"/>
              <a:gd name="connsiteX62" fmla="*/ 7400567 w 11899497"/>
              <a:gd name="connsiteY62" fmla="*/ 6025571 h 6687912"/>
              <a:gd name="connsiteX63" fmla="*/ 7496143 w 11899497"/>
              <a:gd name="connsiteY63" fmla="*/ 5978668 h 6687912"/>
              <a:gd name="connsiteX64" fmla="*/ 7543990 w 11899497"/>
              <a:gd name="connsiteY64" fmla="*/ 5964695 h 6687912"/>
              <a:gd name="connsiteX65" fmla="*/ 7544323 w 11899497"/>
              <a:gd name="connsiteY65" fmla="*/ 5961576 h 6687912"/>
              <a:gd name="connsiteX66" fmla="*/ 7563744 w 11899497"/>
              <a:gd name="connsiteY66" fmla="*/ 5953185 h 6687912"/>
              <a:gd name="connsiteX67" fmla="*/ 7583871 w 11899497"/>
              <a:gd name="connsiteY67" fmla="*/ 5951383 h 6687912"/>
              <a:gd name="connsiteX68" fmla="*/ 7609421 w 11899497"/>
              <a:gd name="connsiteY68" fmla="*/ 5942931 h 6687912"/>
              <a:gd name="connsiteX69" fmla="*/ 7612599 w 11899497"/>
              <a:gd name="connsiteY69" fmla="*/ 5943271 h 6687912"/>
              <a:gd name="connsiteX70" fmla="*/ 7617406 w 11899497"/>
              <a:gd name="connsiteY70" fmla="*/ 5941524 h 6687912"/>
              <a:gd name="connsiteX71" fmla="*/ 7662949 w 11899497"/>
              <a:gd name="connsiteY71" fmla="*/ 5916085 h 6687912"/>
              <a:gd name="connsiteX72" fmla="*/ 7680568 w 11899497"/>
              <a:gd name="connsiteY72" fmla="*/ 5886868 h 6687912"/>
              <a:gd name="connsiteX73" fmla="*/ 7666689 w 11899497"/>
              <a:gd name="connsiteY73" fmla="*/ 5876840 h 6687912"/>
              <a:gd name="connsiteX74" fmla="*/ 10983699 w 11899497"/>
              <a:gd name="connsiteY74" fmla="*/ 5612047 h 6687912"/>
              <a:gd name="connsiteX75" fmla="*/ 10938309 w 11899497"/>
              <a:gd name="connsiteY75" fmla="*/ 5630351 h 6687912"/>
              <a:gd name="connsiteX76" fmla="*/ 10873867 w 11899497"/>
              <a:gd name="connsiteY76" fmla="*/ 5654330 h 6687912"/>
              <a:gd name="connsiteX77" fmla="*/ 10872890 w 11899497"/>
              <a:gd name="connsiteY77" fmla="*/ 5655117 h 6687912"/>
              <a:gd name="connsiteX78" fmla="*/ 10885126 w 11899497"/>
              <a:gd name="connsiteY78" fmla="*/ 5654778 h 6687912"/>
              <a:gd name="connsiteX79" fmla="*/ 10985459 w 11899497"/>
              <a:gd name="connsiteY79" fmla="*/ 5662471 h 6687912"/>
              <a:gd name="connsiteX80" fmla="*/ 11011415 w 11899497"/>
              <a:gd name="connsiteY80" fmla="*/ 5656896 h 6687912"/>
              <a:gd name="connsiteX81" fmla="*/ 11025265 w 11899497"/>
              <a:gd name="connsiteY81" fmla="*/ 5649662 h 6687912"/>
              <a:gd name="connsiteX82" fmla="*/ 10995437 w 11899497"/>
              <a:gd name="connsiteY82" fmla="*/ 5639778 h 6687912"/>
              <a:gd name="connsiteX83" fmla="*/ 10983699 w 11899497"/>
              <a:gd name="connsiteY83" fmla="*/ 5612047 h 6687912"/>
              <a:gd name="connsiteX84" fmla="*/ 917948 w 11899497"/>
              <a:gd name="connsiteY84" fmla="*/ 4986537 h 6687912"/>
              <a:gd name="connsiteX85" fmla="*/ 915711 w 11899497"/>
              <a:gd name="connsiteY85" fmla="*/ 4987331 h 6687912"/>
              <a:gd name="connsiteX86" fmla="*/ 868637 w 11899497"/>
              <a:gd name="connsiteY86" fmla="*/ 4989045 h 6687912"/>
              <a:gd name="connsiteX87" fmla="*/ 869188 w 11899497"/>
              <a:gd name="connsiteY87" fmla="*/ 5017724 h 6687912"/>
              <a:gd name="connsiteX88" fmla="*/ 883500 w 11899497"/>
              <a:gd name="connsiteY88" fmla="*/ 5021483 h 6687912"/>
              <a:gd name="connsiteX89" fmla="*/ 905750 w 11899497"/>
              <a:gd name="connsiteY89" fmla="*/ 5021665 h 6687912"/>
              <a:gd name="connsiteX90" fmla="*/ 928214 w 11899497"/>
              <a:gd name="connsiteY90" fmla="*/ 5006929 h 6687912"/>
              <a:gd name="connsiteX91" fmla="*/ 942921 w 11899497"/>
              <a:gd name="connsiteY91" fmla="*/ 4999009 h 6687912"/>
              <a:gd name="connsiteX92" fmla="*/ 936572 w 11899497"/>
              <a:gd name="connsiteY92" fmla="*/ 4995410 h 6687912"/>
              <a:gd name="connsiteX93" fmla="*/ 11382455 w 11899497"/>
              <a:gd name="connsiteY93" fmla="*/ 4178416 h 6687912"/>
              <a:gd name="connsiteX94" fmla="*/ 11337065 w 11899497"/>
              <a:gd name="connsiteY94" fmla="*/ 4196718 h 6687912"/>
              <a:gd name="connsiteX95" fmla="*/ 11272624 w 11899497"/>
              <a:gd name="connsiteY95" fmla="*/ 4220697 h 6687912"/>
              <a:gd name="connsiteX96" fmla="*/ 11271645 w 11899497"/>
              <a:gd name="connsiteY96" fmla="*/ 4221486 h 6687912"/>
              <a:gd name="connsiteX97" fmla="*/ 11283882 w 11899497"/>
              <a:gd name="connsiteY97" fmla="*/ 4221146 h 6687912"/>
              <a:gd name="connsiteX98" fmla="*/ 11384215 w 11899497"/>
              <a:gd name="connsiteY98" fmla="*/ 4228839 h 6687912"/>
              <a:gd name="connsiteX99" fmla="*/ 11410171 w 11899497"/>
              <a:gd name="connsiteY99" fmla="*/ 4223264 h 6687912"/>
              <a:gd name="connsiteX100" fmla="*/ 11424021 w 11899497"/>
              <a:gd name="connsiteY100" fmla="*/ 4216029 h 6687912"/>
              <a:gd name="connsiteX101" fmla="*/ 11394194 w 11899497"/>
              <a:gd name="connsiteY101" fmla="*/ 4206145 h 6687912"/>
              <a:gd name="connsiteX102" fmla="*/ 11382455 w 11899497"/>
              <a:gd name="connsiteY102" fmla="*/ 4178416 h 6687912"/>
              <a:gd name="connsiteX103" fmla="*/ 493306 w 11899497"/>
              <a:gd name="connsiteY103" fmla="*/ 3863601 h 6687912"/>
              <a:gd name="connsiteX104" fmla="*/ 478569 w 11899497"/>
              <a:gd name="connsiteY104" fmla="*/ 3872178 h 6687912"/>
              <a:gd name="connsiteX105" fmla="*/ 503844 w 11899497"/>
              <a:gd name="connsiteY105" fmla="*/ 3866598 h 6687912"/>
              <a:gd name="connsiteX106" fmla="*/ 504493 w 11899497"/>
              <a:gd name="connsiteY106" fmla="*/ 3866394 h 6687912"/>
              <a:gd name="connsiteX107" fmla="*/ 971899 w 11899497"/>
              <a:gd name="connsiteY107" fmla="*/ 2884485 h 6687912"/>
              <a:gd name="connsiteX108" fmla="*/ 956119 w 11899497"/>
              <a:gd name="connsiteY108" fmla="*/ 2885498 h 6687912"/>
              <a:gd name="connsiteX109" fmla="*/ 878519 w 11899497"/>
              <a:gd name="connsiteY109" fmla="*/ 2898310 h 6687912"/>
              <a:gd name="connsiteX110" fmla="*/ 847955 w 11899497"/>
              <a:gd name="connsiteY110" fmla="*/ 2908740 h 6687912"/>
              <a:gd name="connsiteX111" fmla="*/ 855597 w 11899497"/>
              <a:gd name="connsiteY111" fmla="*/ 2910617 h 6687912"/>
              <a:gd name="connsiteX112" fmla="*/ 874408 w 11899497"/>
              <a:gd name="connsiteY112" fmla="*/ 2905597 h 6687912"/>
              <a:gd name="connsiteX113" fmla="*/ 905693 w 11899497"/>
              <a:gd name="connsiteY113" fmla="*/ 2916361 h 6687912"/>
              <a:gd name="connsiteX114" fmla="*/ 916498 w 11899497"/>
              <a:gd name="connsiteY114" fmla="*/ 2925877 h 6687912"/>
              <a:gd name="connsiteX115" fmla="*/ 923475 w 11899497"/>
              <a:gd name="connsiteY115" fmla="*/ 2915232 h 6687912"/>
              <a:gd name="connsiteX116" fmla="*/ 935534 w 11899497"/>
              <a:gd name="connsiteY116" fmla="*/ 2904264 h 6687912"/>
              <a:gd name="connsiteX117" fmla="*/ 943541 w 11899497"/>
              <a:gd name="connsiteY117" fmla="*/ 2889728 h 6687912"/>
              <a:gd name="connsiteX118" fmla="*/ 964042 w 11899497"/>
              <a:gd name="connsiteY118" fmla="*/ 2891295 h 6687912"/>
              <a:gd name="connsiteX119" fmla="*/ 976406 w 11899497"/>
              <a:gd name="connsiteY119" fmla="*/ 2888749 h 6687912"/>
              <a:gd name="connsiteX120" fmla="*/ 1170749 w 11899497"/>
              <a:gd name="connsiteY120" fmla="*/ 1963469 h 6687912"/>
              <a:gd name="connsiteX121" fmla="*/ 1165525 w 11899497"/>
              <a:gd name="connsiteY121" fmla="*/ 1964304 h 6687912"/>
              <a:gd name="connsiteX122" fmla="*/ 1164548 w 11899497"/>
              <a:gd name="connsiteY122" fmla="*/ 1964583 h 6687912"/>
              <a:gd name="connsiteX123" fmla="*/ 1166390 w 11899497"/>
              <a:gd name="connsiteY123" fmla="*/ 1965958 h 6687912"/>
              <a:gd name="connsiteX124" fmla="*/ 1191857 w 11899497"/>
              <a:gd name="connsiteY124" fmla="*/ 1960087 h 6687912"/>
              <a:gd name="connsiteX125" fmla="*/ 1184033 w 11899497"/>
              <a:gd name="connsiteY125" fmla="*/ 1961341 h 6687912"/>
              <a:gd name="connsiteX126" fmla="*/ 1185743 w 11899497"/>
              <a:gd name="connsiteY126" fmla="*/ 1964834 h 6687912"/>
              <a:gd name="connsiteX127" fmla="*/ 1185907 w 11899497"/>
              <a:gd name="connsiteY127" fmla="*/ 1966072 h 6687912"/>
              <a:gd name="connsiteX128" fmla="*/ 1201115 w 11899497"/>
              <a:gd name="connsiteY128" fmla="*/ 1961356 h 6687912"/>
              <a:gd name="connsiteX129" fmla="*/ 1561945 w 11899497"/>
              <a:gd name="connsiteY129" fmla="*/ 1878042 h 6687912"/>
              <a:gd name="connsiteX130" fmla="*/ 1521556 w 11899497"/>
              <a:gd name="connsiteY130" fmla="*/ 1883656 h 6687912"/>
              <a:gd name="connsiteX131" fmla="*/ 1522150 w 11899497"/>
              <a:gd name="connsiteY131" fmla="*/ 1885760 h 6687912"/>
              <a:gd name="connsiteX132" fmla="*/ 1549385 w 11899497"/>
              <a:gd name="connsiteY132" fmla="*/ 1884924 h 6687912"/>
              <a:gd name="connsiteX133" fmla="*/ 1561830 w 11899497"/>
              <a:gd name="connsiteY133" fmla="*/ 1860687 h 6687912"/>
              <a:gd name="connsiteX134" fmla="*/ 1563799 w 11899497"/>
              <a:gd name="connsiteY134" fmla="*/ 1877026 h 6687912"/>
              <a:gd name="connsiteX135" fmla="*/ 1587412 w 11899497"/>
              <a:gd name="connsiteY135" fmla="*/ 1864088 h 6687912"/>
              <a:gd name="connsiteX136" fmla="*/ 1596352 w 11899497"/>
              <a:gd name="connsiteY136" fmla="*/ 1861638 h 6687912"/>
              <a:gd name="connsiteX137" fmla="*/ 1853077 w 11899497"/>
              <a:gd name="connsiteY137" fmla="*/ 1857336 h 6687912"/>
              <a:gd name="connsiteX138" fmla="*/ 1852359 w 11899497"/>
              <a:gd name="connsiteY138" fmla="*/ 1857538 h 6687912"/>
              <a:gd name="connsiteX139" fmla="*/ 1766935 w 11899497"/>
              <a:gd name="connsiteY139" fmla="*/ 1873732 h 6687912"/>
              <a:gd name="connsiteX140" fmla="*/ 1753064 w 11899497"/>
              <a:gd name="connsiteY140" fmla="*/ 1857664 h 6687912"/>
              <a:gd name="connsiteX141" fmla="*/ 1671232 w 11899497"/>
              <a:gd name="connsiteY141" fmla="*/ 1872334 h 6687912"/>
              <a:gd name="connsiteX142" fmla="*/ 1599819 w 11899497"/>
              <a:gd name="connsiteY142" fmla="*/ 1891686 h 6687912"/>
              <a:gd name="connsiteX143" fmla="*/ 1602599 w 11899497"/>
              <a:gd name="connsiteY143" fmla="*/ 1892235 h 6687912"/>
              <a:gd name="connsiteX144" fmla="*/ 1684306 w 11899497"/>
              <a:gd name="connsiteY144" fmla="*/ 1879871 h 6687912"/>
              <a:gd name="connsiteX145" fmla="*/ 1729868 w 11899497"/>
              <a:gd name="connsiteY145" fmla="*/ 1874425 h 6687912"/>
              <a:gd name="connsiteX146" fmla="*/ 1789965 w 11899497"/>
              <a:gd name="connsiteY146" fmla="*/ 1876983 h 6687912"/>
              <a:gd name="connsiteX147" fmla="*/ 1810284 w 11899497"/>
              <a:gd name="connsiteY147" fmla="*/ 1881012 h 6687912"/>
              <a:gd name="connsiteX148" fmla="*/ 1813786 w 11899497"/>
              <a:gd name="connsiteY148" fmla="*/ 1880947 h 6687912"/>
              <a:gd name="connsiteX149" fmla="*/ 1813726 w 11899497"/>
              <a:gd name="connsiteY149" fmla="*/ 1879853 h 6687912"/>
              <a:gd name="connsiteX150" fmla="*/ 1831318 w 11899497"/>
              <a:gd name="connsiteY150" fmla="*/ 1869233 h 6687912"/>
              <a:gd name="connsiteX151" fmla="*/ 1848422 w 11899497"/>
              <a:gd name="connsiteY151" fmla="*/ 1864616 h 6687912"/>
              <a:gd name="connsiteX152" fmla="*/ 1856358 w 11899497"/>
              <a:gd name="connsiteY152" fmla="*/ 1864445 h 6687912"/>
              <a:gd name="connsiteX153" fmla="*/ 1860370 w 11899497"/>
              <a:gd name="connsiteY153" fmla="*/ 1861282 h 6687912"/>
              <a:gd name="connsiteX154" fmla="*/ 4188601 w 11899497"/>
              <a:gd name="connsiteY154" fmla="*/ 673718 h 6687912"/>
              <a:gd name="connsiteX155" fmla="*/ 4162067 w 11899497"/>
              <a:gd name="connsiteY155" fmla="*/ 682144 h 6687912"/>
              <a:gd name="connsiteX156" fmla="*/ 4118807 w 11899497"/>
              <a:gd name="connsiteY156" fmla="*/ 694323 h 6687912"/>
              <a:gd name="connsiteX157" fmla="*/ 4103671 w 11899497"/>
              <a:gd name="connsiteY157" fmla="*/ 692248 h 6687912"/>
              <a:gd name="connsiteX158" fmla="*/ 4100934 w 11899497"/>
              <a:gd name="connsiteY158" fmla="*/ 692687 h 6687912"/>
              <a:gd name="connsiteX159" fmla="*/ 4102034 w 11899497"/>
              <a:gd name="connsiteY159" fmla="*/ 702655 h 6687912"/>
              <a:gd name="connsiteX160" fmla="*/ 4098504 w 11899497"/>
              <a:gd name="connsiteY160" fmla="*/ 704125 h 6687912"/>
              <a:gd name="connsiteX161" fmla="*/ 4099051 w 11899497"/>
              <a:gd name="connsiteY161" fmla="*/ 708233 h 6687912"/>
              <a:gd name="connsiteX162" fmla="*/ 4116060 w 11899497"/>
              <a:gd name="connsiteY162" fmla="*/ 711555 h 6687912"/>
              <a:gd name="connsiteX163" fmla="*/ 4134264 w 11899497"/>
              <a:gd name="connsiteY163" fmla="*/ 690355 h 6687912"/>
              <a:gd name="connsiteX164" fmla="*/ 4161716 w 11899497"/>
              <a:gd name="connsiteY164" fmla="*/ 696095 h 6687912"/>
              <a:gd name="connsiteX165" fmla="*/ 4170582 w 11899497"/>
              <a:gd name="connsiteY165" fmla="*/ 698240 h 6687912"/>
              <a:gd name="connsiteX166" fmla="*/ 4175725 w 11899497"/>
              <a:gd name="connsiteY166" fmla="*/ 693778 h 6687912"/>
              <a:gd name="connsiteX167" fmla="*/ 4176358 w 11899497"/>
              <a:gd name="connsiteY167" fmla="*/ 692659 h 6687912"/>
              <a:gd name="connsiteX168" fmla="*/ 4176793 w 11899497"/>
              <a:gd name="connsiteY168" fmla="*/ 692543 h 6687912"/>
              <a:gd name="connsiteX169" fmla="*/ 4182842 w 11899497"/>
              <a:gd name="connsiteY169" fmla="*/ 681163 h 6687912"/>
              <a:gd name="connsiteX170" fmla="*/ 4280395 w 11899497"/>
              <a:gd name="connsiteY170" fmla="*/ 655319 h 6687912"/>
              <a:gd name="connsiteX171" fmla="*/ 4267116 w 11899497"/>
              <a:gd name="connsiteY171" fmla="*/ 659215 h 6687912"/>
              <a:gd name="connsiteX172" fmla="*/ 4202036 w 11899497"/>
              <a:gd name="connsiteY172" fmla="*/ 669452 h 6687912"/>
              <a:gd name="connsiteX173" fmla="*/ 4197557 w 11899497"/>
              <a:gd name="connsiteY173" fmla="*/ 670874 h 6687912"/>
              <a:gd name="connsiteX174" fmla="*/ 4199329 w 11899497"/>
              <a:gd name="connsiteY174" fmla="*/ 670602 h 6687912"/>
              <a:gd name="connsiteX175" fmla="*/ 4212867 w 11899497"/>
              <a:gd name="connsiteY175" fmla="*/ 681614 h 6687912"/>
              <a:gd name="connsiteX176" fmla="*/ 4252940 w 11899497"/>
              <a:gd name="connsiteY176" fmla="*/ 679428 h 6687912"/>
              <a:gd name="connsiteX177" fmla="*/ 4290141 w 11899497"/>
              <a:gd name="connsiteY177" fmla="*/ 675129 h 6687912"/>
              <a:gd name="connsiteX178" fmla="*/ 4285813 w 11899497"/>
              <a:gd name="connsiteY178" fmla="*/ 666332 h 6687912"/>
              <a:gd name="connsiteX179" fmla="*/ 4394364 w 11899497"/>
              <a:gd name="connsiteY179" fmla="*/ 629030 h 6687912"/>
              <a:gd name="connsiteX180" fmla="*/ 4373274 w 11899497"/>
              <a:gd name="connsiteY180" fmla="*/ 636592 h 6687912"/>
              <a:gd name="connsiteX181" fmla="*/ 4312385 w 11899497"/>
              <a:gd name="connsiteY181" fmla="*/ 633463 h 6687912"/>
              <a:gd name="connsiteX182" fmla="*/ 4294727 w 11899497"/>
              <a:gd name="connsiteY182" fmla="*/ 647510 h 6687912"/>
              <a:gd name="connsiteX183" fmla="*/ 4290622 w 11899497"/>
              <a:gd name="connsiteY183" fmla="*/ 650585 h 6687912"/>
              <a:gd name="connsiteX184" fmla="*/ 4340257 w 11899497"/>
              <a:gd name="connsiteY184" fmla="*/ 655848 h 6687912"/>
              <a:gd name="connsiteX185" fmla="*/ 4352192 w 11899497"/>
              <a:gd name="connsiteY185" fmla="*/ 666596 h 6687912"/>
              <a:gd name="connsiteX186" fmla="*/ 4361100 w 11899497"/>
              <a:gd name="connsiteY186" fmla="*/ 667949 h 6687912"/>
              <a:gd name="connsiteX187" fmla="*/ 4391694 w 11899497"/>
              <a:gd name="connsiteY187" fmla="*/ 653507 h 6687912"/>
              <a:gd name="connsiteX188" fmla="*/ 4403110 w 11899497"/>
              <a:gd name="connsiteY188" fmla="*/ 651199 h 6687912"/>
              <a:gd name="connsiteX189" fmla="*/ 4416506 w 11899497"/>
              <a:gd name="connsiteY189" fmla="*/ 642827 h 6687912"/>
              <a:gd name="connsiteX190" fmla="*/ 4417642 w 11899497"/>
              <a:gd name="connsiteY190" fmla="*/ 632109 h 6687912"/>
              <a:gd name="connsiteX191" fmla="*/ 4308576 w 11899497"/>
              <a:gd name="connsiteY191" fmla="*/ 614421 h 6687912"/>
              <a:gd name="connsiteX192" fmla="*/ 4289599 w 11899497"/>
              <a:gd name="connsiteY192" fmla="*/ 618816 h 6687912"/>
              <a:gd name="connsiteX193" fmla="*/ 4165302 w 11899497"/>
              <a:gd name="connsiteY193" fmla="*/ 650731 h 6687912"/>
              <a:gd name="connsiteX194" fmla="*/ 4133793 w 11899497"/>
              <a:gd name="connsiteY194" fmla="*/ 660417 h 6687912"/>
              <a:gd name="connsiteX195" fmla="*/ 4167196 w 11899497"/>
              <a:gd name="connsiteY195" fmla="*/ 655301 h 6687912"/>
              <a:gd name="connsiteX196" fmla="*/ 4320187 w 11899497"/>
              <a:gd name="connsiteY196" fmla="*/ 624097 h 6687912"/>
              <a:gd name="connsiteX197" fmla="*/ 4313162 w 11899497"/>
              <a:gd name="connsiteY197" fmla="*/ 618241 h 6687912"/>
              <a:gd name="connsiteX198" fmla="*/ 4283470 w 11899497"/>
              <a:gd name="connsiteY198" fmla="*/ 474108 h 6687912"/>
              <a:gd name="connsiteX199" fmla="*/ 4281820 w 11899497"/>
              <a:gd name="connsiteY199" fmla="*/ 474490 h 6687912"/>
              <a:gd name="connsiteX200" fmla="*/ 4223560 w 11899497"/>
              <a:gd name="connsiteY200" fmla="*/ 475039 h 6687912"/>
              <a:gd name="connsiteX201" fmla="*/ 4147973 w 11899497"/>
              <a:gd name="connsiteY201" fmla="*/ 497027 h 6687912"/>
              <a:gd name="connsiteX202" fmla="*/ 4143624 w 11899497"/>
              <a:gd name="connsiteY202" fmla="*/ 503946 h 6687912"/>
              <a:gd name="connsiteX203" fmla="*/ 4151417 w 11899497"/>
              <a:gd name="connsiteY203" fmla="*/ 506910 h 6687912"/>
              <a:gd name="connsiteX204" fmla="*/ 4176010 w 11899497"/>
              <a:gd name="connsiteY204" fmla="*/ 510781 h 6687912"/>
              <a:gd name="connsiteX205" fmla="*/ 4233500 w 11899497"/>
              <a:gd name="connsiteY205" fmla="*/ 523742 h 6687912"/>
              <a:gd name="connsiteX206" fmla="*/ 4353933 w 11899497"/>
              <a:gd name="connsiteY206" fmla="*/ 516418 h 6687912"/>
              <a:gd name="connsiteX207" fmla="*/ 4360111 w 11899497"/>
              <a:gd name="connsiteY207" fmla="*/ 515790 h 6687912"/>
              <a:gd name="connsiteX208" fmla="*/ 4332124 w 11899497"/>
              <a:gd name="connsiteY208" fmla="*/ 495731 h 6687912"/>
              <a:gd name="connsiteX209" fmla="*/ 4301648 w 11899497"/>
              <a:gd name="connsiteY209" fmla="*/ 479487 h 6687912"/>
              <a:gd name="connsiteX210" fmla="*/ 4185565 w 11899497"/>
              <a:gd name="connsiteY210" fmla="*/ 393024 h 6687912"/>
              <a:gd name="connsiteX211" fmla="*/ 4165285 w 11899497"/>
              <a:gd name="connsiteY211" fmla="*/ 401713 h 6687912"/>
              <a:gd name="connsiteX212" fmla="*/ 4157639 w 11899497"/>
              <a:gd name="connsiteY212" fmla="*/ 407071 h 6687912"/>
              <a:gd name="connsiteX213" fmla="*/ 4157712 w 11899497"/>
              <a:gd name="connsiteY213" fmla="*/ 411233 h 6687912"/>
              <a:gd name="connsiteX214" fmla="*/ 4171707 w 11899497"/>
              <a:gd name="connsiteY214" fmla="*/ 419302 h 6687912"/>
              <a:gd name="connsiteX215" fmla="*/ 4198874 w 11899497"/>
              <a:gd name="connsiteY215" fmla="*/ 434440 h 6687912"/>
              <a:gd name="connsiteX216" fmla="*/ 4215055 w 11899497"/>
              <a:gd name="connsiteY216" fmla="*/ 434094 h 6687912"/>
              <a:gd name="connsiteX217" fmla="*/ 4216760 w 11899497"/>
              <a:gd name="connsiteY217" fmla="*/ 418008 h 6687912"/>
              <a:gd name="connsiteX218" fmla="*/ 4185565 w 11899497"/>
              <a:gd name="connsiteY218" fmla="*/ 393024 h 6687912"/>
              <a:gd name="connsiteX219" fmla="*/ 9869050 w 11899497"/>
              <a:gd name="connsiteY219" fmla="*/ 386905 h 6687912"/>
              <a:gd name="connsiteX220" fmla="*/ 9801878 w 11899497"/>
              <a:gd name="connsiteY220" fmla="*/ 388459 h 6687912"/>
              <a:gd name="connsiteX221" fmla="*/ 9726842 w 11899497"/>
              <a:gd name="connsiteY221" fmla="*/ 396776 h 6687912"/>
              <a:gd name="connsiteX222" fmla="*/ 9718903 w 11899497"/>
              <a:gd name="connsiteY222" fmla="*/ 414344 h 6687912"/>
              <a:gd name="connsiteX223" fmla="*/ 9640344 w 11899497"/>
              <a:gd name="connsiteY223" fmla="*/ 422259 h 6687912"/>
              <a:gd name="connsiteX224" fmla="*/ 9633072 w 11899497"/>
              <a:gd name="connsiteY224" fmla="*/ 422350 h 6687912"/>
              <a:gd name="connsiteX225" fmla="*/ 9633037 w 11899497"/>
              <a:gd name="connsiteY225" fmla="*/ 427065 h 6687912"/>
              <a:gd name="connsiteX226" fmla="*/ 9645598 w 11899497"/>
              <a:gd name="connsiteY226" fmla="*/ 427406 h 6687912"/>
              <a:gd name="connsiteX227" fmla="*/ 9661681 w 11899497"/>
              <a:gd name="connsiteY227" fmla="*/ 427019 h 6687912"/>
              <a:gd name="connsiteX228" fmla="*/ 9679737 w 11899497"/>
              <a:gd name="connsiteY228" fmla="*/ 431733 h 6687912"/>
              <a:gd name="connsiteX229" fmla="*/ 9679966 w 11899497"/>
              <a:gd name="connsiteY229" fmla="*/ 432701 h 6687912"/>
              <a:gd name="connsiteX230" fmla="*/ 9683032 w 11899497"/>
              <a:gd name="connsiteY230" fmla="*/ 431854 h 6687912"/>
              <a:gd name="connsiteX231" fmla="*/ 9699688 w 11899497"/>
              <a:gd name="connsiteY231" fmla="*/ 423109 h 6687912"/>
              <a:gd name="connsiteX232" fmla="*/ 9751358 w 11899497"/>
              <a:gd name="connsiteY232" fmla="*/ 405393 h 6687912"/>
              <a:gd name="connsiteX233" fmla="*/ 9792436 w 11899497"/>
              <a:gd name="connsiteY233" fmla="*/ 398392 h 6687912"/>
              <a:gd name="connsiteX234" fmla="*/ 9866770 w 11899497"/>
              <a:gd name="connsiteY234" fmla="*/ 388099 h 6687912"/>
              <a:gd name="connsiteX235" fmla="*/ 4079712 w 11899497"/>
              <a:gd name="connsiteY235" fmla="*/ 377324 h 6687912"/>
              <a:gd name="connsiteX236" fmla="*/ 4043391 w 11899497"/>
              <a:gd name="connsiteY236" fmla="*/ 383797 h 6687912"/>
              <a:gd name="connsiteX237" fmla="*/ 4039701 w 11899497"/>
              <a:gd name="connsiteY237" fmla="*/ 384478 h 6687912"/>
              <a:gd name="connsiteX238" fmla="*/ 4058460 w 11899497"/>
              <a:gd name="connsiteY238" fmla="*/ 390611 h 6687912"/>
              <a:gd name="connsiteX239" fmla="*/ 4070078 w 11899497"/>
              <a:gd name="connsiteY239" fmla="*/ 386331 h 6687912"/>
              <a:gd name="connsiteX240" fmla="*/ 4146195 w 11899497"/>
              <a:gd name="connsiteY240" fmla="*/ 367745 h 6687912"/>
              <a:gd name="connsiteX241" fmla="*/ 4122740 w 11899497"/>
              <a:gd name="connsiteY241" fmla="*/ 370249 h 6687912"/>
              <a:gd name="connsiteX242" fmla="*/ 4111716 w 11899497"/>
              <a:gd name="connsiteY242" fmla="*/ 372053 h 6687912"/>
              <a:gd name="connsiteX243" fmla="*/ 4117365 w 11899497"/>
              <a:gd name="connsiteY243" fmla="*/ 378857 h 6687912"/>
              <a:gd name="connsiteX244" fmla="*/ 4121682 w 11899497"/>
              <a:gd name="connsiteY244" fmla="*/ 397523 h 6687912"/>
              <a:gd name="connsiteX245" fmla="*/ 4122712 w 11899497"/>
              <a:gd name="connsiteY245" fmla="*/ 402030 h 6687912"/>
              <a:gd name="connsiteX246" fmla="*/ 4129152 w 11899497"/>
              <a:gd name="connsiteY246" fmla="*/ 388706 h 6687912"/>
              <a:gd name="connsiteX247" fmla="*/ 4141129 w 11899497"/>
              <a:gd name="connsiteY247" fmla="*/ 378861 h 6687912"/>
              <a:gd name="connsiteX248" fmla="*/ 4145040 w 11899497"/>
              <a:gd name="connsiteY248" fmla="*/ 380140 h 6687912"/>
              <a:gd name="connsiteX249" fmla="*/ 3974038 w 11899497"/>
              <a:gd name="connsiteY249" fmla="*/ 348992 h 6687912"/>
              <a:gd name="connsiteX250" fmla="*/ 3973430 w 11899497"/>
              <a:gd name="connsiteY250" fmla="*/ 353112 h 6687912"/>
              <a:gd name="connsiteX251" fmla="*/ 3984551 w 11899497"/>
              <a:gd name="connsiteY251" fmla="*/ 357687 h 6687912"/>
              <a:gd name="connsiteX252" fmla="*/ 3986372 w 11899497"/>
              <a:gd name="connsiteY252" fmla="*/ 358039 h 6687912"/>
              <a:gd name="connsiteX253" fmla="*/ 3979866 w 11899497"/>
              <a:gd name="connsiteY253" fmla="*/ 352533 h 6687912"/>
              <a:gd name="connsiteX254" fmla="*/ 1249979 w 11899497"/>
              <a:gd name="connsiteY254" fmla="*/ 335707 h 6687912"/>
              <a:gd name="connsiteX255" fmla="*/ 1244754 w 11899497"/>
              <a:gd name="connsiteY255" fmla="*/ 336542 h 6687912"/>
              <a:gd name="connsiteX256" fmla="*/ 1243778 w 11899497"/>
              <a:gd name="connsiteY256" fmla="*/ 336821 h 6687912"/>
              <a:gd name="connsiteX257" fmla="*/ 1245620 w 11899497"/>
              <a:gd name="connsiteY257" fmla="*/ 338195 h 6687912"/>
              <a:gd name="connsiteX258" fmla="*/ 9343531 w 11899497"/>
              <a:gd name="connsiteY258" fmla="*/ 327172 h 6687912"/>
              <a:gd name="connsiteX259" fmla="*/ 9340813 w 11899497"/>
              <a:gd name="connsiteY259" fmla="*/ 339549 h 6687912"/>
              <a:gd name="connsiteX260" fmla="*/ 9350365 w 11899497"/>
              <a:gd name="connsiteY260" fmla="*/ 343536 h 6687912"/>
              <a:gd name="connsiteX261" fmla="*/ 9347718 w 11899497"/>
              <a:gd name="connsiteY261" fmla="*/ 331163 h 6687912"/>
              <a:gd name="connsiteX262" fmla="*/ 1356018 w 11899497"/>
              <a:gd name="connsiteY262" fmla="*/ 313795 h 6687912"/>
              <a:gd name="connsiteX263" fmla="*/ 1329484 w 11899497"/>
              <a:gd name="connsiteY263" fmla="*/ 322220 h 6687912"/>
              <a:gd name="connsiteX264" fmla="*/ 1286224 w 11899497"/>
              <a:gd name="connsiteY264" fmla="*/ 334400 h 6687912"/>
              <a:gd name="connsiteX265" fmla="*/ 1271086 w 11899497"/>
              <a:gd name="connsiteY265" fmla="*/ 332325 h 6687912"/>
              <a:gd name="connsiteX266" fmla="*/ 1263264 w 11899497"/>
              <a:gd name="connsiteY266" fmla="*/ 333579 h 6687912"/>
              <a:gd name="connsiteX267" fmla="*/ 1264973 w 11899497"/>
              <a:gd name="connsiteY267" fmla="*/ 337071 h 6687912"/>
              <a:gd name="connsiteX268" fmla="*/ 1267491 w 11899497"/>
              <a:gd name="connsiteY268" fmla="*/ 356027 h 6687912"/>
              <a:gd name="connsiteX269" fmla="*/ 1274628 w 11899497"/>
              <a:gd name="connsiteY269" fmla="*/ 360012 h 6687912"/>
              <a:gd name="connsiteX270" fmla="*/ 1282263 w 11899497"/>
              <a:gd name="connsiteY270" fmla="*/ 353046 h 6687912"/>
              <a:gd name="connsiteX271" fmla="*/ 1329132 w 11899497"/>
              <a:gd name="connsiteY271" fmla="*/ 336173 h 6687912"/>
              <a:gd name="connsiteX272" fmla="*/ 1343905 w 11899497"/>
              <a:gd name="connsiteY272" fmla="*/ 333192 h 6687912"/>
              <a:gd name="connsiteX273" fmla="*/ 1350259 w 11899497"/>
              <a:gd name="connsiteY273" fmla="*/ 321239 h 6687912"/>
              <a:gd name="connsiteX274" fmla="*/ 8498632 w 11899497"/>
              <a:gd name="connsiteY274" fmla="*/ 302895 h 6687912"/>
              <a:gd name="connsiteX275" fmla="*/ 8503103 w 11899497"/>
              <a:gd name="connsiteY275" fmla="*/ 339979 h 6687912"/>
              <a:gd name="connsiteX276" fmla="*/ 8502139 w 11899497"/>
              <a:gd name="connsiteY276" fmla="*/ 340042 h 6687912"/>
              <a:gd name="connsiteX277" fmla="*/ 8457255 w 11899497"/>
              <a:gd name="connsiteY277" fmla="*/ 346280 h 6687912"/>
              <a:gd name="connsiteX278" fmla="*/ 8452275 w 11899497"/>
              <a:gd name="connsiteY278" fmla="*/ 348066 h 6687912"/>
              <a:gd name="connsiteX279" fmla="*/ 8461031 w 11899497"/>
              <a:gd name="connsiteY279" fmla="*/ 347578 h 6687912"/>
              <a:gd name="connsiteX280" fmla="*/ 8516297 w 11899497"/>
              <a:gd name="connsiteY280" fmla="*/ 348527 h 6687912"/>
              <a:gd name="connsiteX281" fmla="*/ 8531939 w 11899497"/>
              <a:gd name="connsiteY281" fmla="*/ 307404 h 6687912"/>
              <a:gd name="connsiteX282" fmla="*/ 3009075 w 11899497"/>
              <a:gd name="connsiteY282" fmla="*/ 297006 h 6687912"/>
              <a:gd name="connsiteX283" fmla="*/ 2941904 w 11899497"/>
              <a:gd name="connsiteY283" fmla="*/ 298560 h 6687912"/>
              <a:gd name="connsiteX284" fmla="*/ 2866866 w 11899497"/>
              <a:gd name="connsiteY284" fmla="*/ 306877 h 6687912"/>
              <a:gd name="connsiteX285" fmla="*/ 2858928 w 11899497"/>
              <a:gd name="connsiteY285" fmla="*/ 324444 h 6687912"/>
              <a:gd name="connsiteX286" fmla="*/ 2780370 w 11899497"/>
              <a:gd name="connsiteY286" fmla="*/ 332359 h 6687912"/>
              <a:gd name="connsiteX287" fmla="*/ 2773098 w 11899497"/>
              <a:gd name="connsiteY287" fmla="*/ 332451 h 6687912"/>
              <a:gd name="connsiteX288" fmla="*/ 2773063 w 11899497"/>
              <a:gd name="connsiteY288" fmla="*/ 337166 h 6687912"/>
              <a:gd name="connsiteX289" fmla="*/ 2785623 w 11899497"/>
              <a:gd name="connsiteY289" fmla="*/ 337506 h 6687912"/>
              <a:gd name="connsiteX290" fmla="*/ 2801707 w 11899497"/>
              <a:gd name="connsiteY290" fmla="*/ 337119 h 6687912"/>
              <a:gd name="connsiteX291" fmla="*/ 2819762 w 11899497"/>
              <a:gd name="connsiteY291" fmla="*/ 341834 h 6687912"/>
              <a:gd name="connsiteX292" fmla="*/ 2819991 w 11899497"/>
              <a:gd name="connsiteY292" fmla="*/ 342801 h 6687912"/>
              <a:gd name="connsiteX293" fmla="*/ 2823058 w 11899497"/>
              <a:gd name="connsiteY293" fmla="*/ 341954 h 6687912"/>
              <a:gd name="connsiteX294" fmla="*/ 2839713 w 11899497"/>
              <a:gd name="connsiteY294" fmla="*/ 333209 h 6687912"/>
              <a:gd name="connsiteX295" fmla="*/ 2891384 w 11899497"/>
              <a:gd name="connsiteY295" fmla="*/ 315493 h 6687912"/>
              <a:gd name="connsiteX296" fmla="*/ 2932462 w 11899497"/>
              <a:gd name="connsiteY296" fmla="*/ 308493 h 6687912"/>
              <a:gd name="connsiteX297" fmla="*/ 3006795 w 11899497"/>
              <a:gd name="connsiteY297" fmla="*/ 298200 h 6687912"/>
              <a:gd name="connsiteX298" fmla="*/ 2330113 w 11899497"/>
              <a:gd name="connsiteY298" fmla="*/ 291516 h 6687912"/>
              <a:gd name="connsiteX299" fmla="*/ 2327077 w 11899497"/>
              <a:gd name="connsiteY299" fmla="*/ 320675 h 6687912"/>
              <a:gd name="connsiteX300" fmla="*/ 2333255 w 11899497"/>
              <a:gd name="connsiteY300" fmla="*/ 317201 h 6687912"/>
              <a:gd name="connsiteX301" fmla="*/ 2349874 w 11899497"/>
              <a:gd name="connsiteY301" fmla="*/ 312295 h 6687912"/>
              <a:gd name="connsiteX302" fmla="*/ 2333909 w 11899497"/>
              <a:gd name="connsiteY302" fmla="*/ 292363 h 6687912"/>
              <a:gd name="connsiteX303" fmla="*/ 1838118 w 11899497"/>
              <a:gd name="connsiteY303" fmla="*/ 259645 h 6687912"/>
              <a:gd name="connsiteX304" fmla="*/ 1785665 w 11899497"/>
              <a:gd name="connsiteY304" fmla="*/ 265650 h 6687912"/>
              <a:gd name="connsiteX305" fmla="*/ 1793253 w 11899497"/>
              <a:gd name="connsiteY305" fmla="*/ 266666 h 6687912"/>
              <a:gd name="connsiteX306" fmla="*/ 1804128 w 11899497"/>
              <a:gd name="connsiteY306" fmla="*/ 271986 h 6687912"/>
              <a:gd name="connsiteX307" fmla="*/ 1799796 w 11899497"/>
              <a:gd name="connsiteY307" fmla="*/ 271888 h 6687912"/>
              <a:gd name="connsiteX308" fmla="*/ 1795651 w 11899497"/>
              <a:gd name="connsiteY308" fmla="*/ 273186 h 6687912"/>
              <a:gd name="connsiteX309" fmla="*/ 1816646 w 11899497"/>
              <a:gd name="connsiteY309" fmla="*/ 274271 h 6687912"/>
              <a:gd name="connsiteX310" fmla="*/ 1851155 w 11899497"/>
              <a:gd name="connsiteY310" fmla="*/ 281710 h 6687912"/>
              <a:gd name="connsiteX311" fmla="*/ 1852280 w 11899497"/>
              <a:gd name="connsiteY311" fmla="*/ 282723 h 6687912"/>
              <a:gd name="connsiteX312" fmla="*/ 1875675 w 11899497"/>
              <a:gd name="connsiteY312" fmla="*/ 272011 h 6687912"/>
              <a:gd name="connsiteX313" fmla="*/ 1876448 w 11899497"/>
              <a:gd name="connsiteY313" fmla="*/ 265859 h 6687912"/>
              <a:gd name="connsiteX314" fmla="*/ 1874444 w 11899497"/>
              <a:gd name="connsiteY314" fmla="*/ 265961 h 6687912"/>
              <a:gd name="connsiteX315" fmla="*/ 1838118 w 11899497"/>
              <a:gd name="connsiteY315" fmla="*/ 259645 h 6687912"/>
              <a:gd name="connsiteX316" fmla="*/ 2314744 w 11899497"/>
              <a:gd name="connsiteY316" fmla="*/ 0 h 6687912"/>
              <a:gd name="connsiteX317" fmla="*/ 2492856 w 11899497"/>
              <a:gd name="connsiteY317" fmla="*/ 140206 h 6687912"/>
              <a:gd name="connsiteX318" fmla="*/ 2489217 w 11899497"/>
              <a:gd name="connsiteY318" fmla="*/ 122593 h 6687912"/>
              <a:gd name="connsiteX319" fmla="*/ 2507752 w 11899497"/>
              <a:gd name="connsiteY319" fmla="*/ 130514 h 6687912"/>
              <a:gd name="connsiteX320" fmla="*/ 2588976 w 11899497"/>
              <a:gd name="connsiteY320" fmla="*/ 189380 h 6687912"/>
              <a:gd name="connsiteX321" fmla="*/ 2641290 w 11899497"/>
              <a:gd name="connsiteY321" fmla="*/ 250554 h 6687912"/>
              <a:gd name="connsiteX322" fmla="*/ 2681729 w 11899497"/>
              <a:gd name="connsiteY322" fmla="*/ 286267 h 6687912"/>
              <a:gd name="connsiteX323" fmla="*/ 2725232 w 11899497"/>
              <a:gd name="connsiteY323" fmla="*/ 315470 h 6687912"/>
              <a:gd name="connsiteX324" fmla="*/ 2743307 w 11899497"/>
              <a:gd name="connsiteY324" fmla="*/ 317610 h 6687912"/>
              <a:gd name="connsiteX325" fmla="*/ 2749586 w 11899497"/>
              <a:gd name="connsiteY325" fmla="*/ 283987 h 6687912"/>
              <a:gd name="connsiteX326" fmla="*/ 2735379 w 11899497"/>
              <a:gd name="connsiteY326" fmla="*/ 268560 h 6687912"/>
              <a:gd name="connsiteX327" fmla="*/ 2717416 w 11899497"/>
              <a:gd name="connsiteY327" fmla="*/ 217178 h 6687912"/>
              <a:gd name="connsiteX328" fmla="*/ 2681494 w 11899497"/>
              <a:gd name="connsiteY328" fmla="*/ 181999 h 6687912"/>
              <a:gd name="connsiteX329" fmla="*/ 2693059 w 11899497"/>
              <a:gd name="connsiteY329" fmla="*/ 181077 h 6687912"/>
              <a:gd name="connsiteX330" fmla="*/ 2773824 w 11899497"/>
              <a:gd name="connsiteY330" fmla="*/ 234162 h 6687912"/>
              <a:gd name="connsiteX331" fmla="*/ 2780908 w 11899497"/>
              <a:gd name="connsiteY331" fmla="*/ 261347 h 6687912"/>
              <a:gd name="connsiteX332" fmla="*/ 2777281 w 11899497"/>
              <a:gd name="connsiteY332" fmla="*/ 276240 h 6687912"/>
              <a:gd name="connsiteX333" fmla="*/ 2784620 w 11899497"/>
              <a:gd name="connsiteY333" fmla="*/ 288663 h 6687912"/>
              <a:gd name="connsiteX334" fmla="*/ 2795153 w 11899497"/>
              <a:gd name="connsiteY334" fmla="*/ 291810 h 6687912"/>
              <a:gd name="connsiteX335" fmla="*/ 2857571 w 11899497"/>
              <a:gd name="connsiteY335" fmla="*/ 289983 h 6687912"/>
              <a:gd name="connsiteX336" fmla="*/ 2861370 w 11899497"/>
              <a:gd name="connsiteY336" fmla="*/ 276892 h 6687912"/>
              <a:gd name="connsiteX337" fmla="*/ 3051249 w 11899497"/>
              <a:gd name="connsiteY337" fmla="*/ 278118 h 6687912"/>
              <a:gd name="connsiteX338" fmla="*/ 3075178 w 11899497"/>
              <a:gd name="connsiteY338" fmla="*/ 271827 h 6687912"/>
              <a:gd name="connsiteX339" fmla="*/ 3075141 w 11899497"/>
              <a:gd name="connsiteY339" fmla="*/ 268827 h 6687912"/>
              <a:gd name="connsiteX340" fmla="*/ 3073506 w 11899497"/>
              <a:gd name="connsiteY340" fmla="*/ 225339 h 6687912"/>
              <a:gd name="connsiteX341" fmla="*/ 3080460 w 11899497"/>
              <a:gd name="connsiteY341" fmla="*/ 214268 h 6687912"/>
              <a:gd name="connsiteX342" fmla="*/ 3117901 w 11899497"/>
              <a:gd name="connsiteY342" fmla="*/ 206911 h 6687912"/>
              <a:gd name="connsiteX343" fmla="*/ 3131581 w 11899497"/>
              <a:gd name="connsiteY343" fmla="*/ 209717 h 6687912"/>
              <a:gd name="connsiteX344" fmla="*/ 3156496 w 11899497"/>
              <a:gd name="connsiteY344" fmla="*/ 225370 h 6687912"/>
              <a:gd name="connsiteX345" fmla="*/ 3183024 w 11899497"/>
              <a:gd name="connsiteY345" fmla="*/ 216948 h 6687912"/>
              <a:gd name="connsiteX346" fmla="*/ 3210225 w 11899497"/>
              <a:gd name="connsiteY346" fmla="*/ 216668 h 6687912"/>
              <a:gd name="connsiteX347" fmla="*/ 3223906 w 11899497"/>
              <a:gd name="connsiteY347" fmla="*/ 219474 h 6687912"/>
              <a:gd name="connsiteX348" fmla="*/ 3268461 w 11899497"/>
              <a:gd name="connsiteY348" fmla="*/ 206938 h 6687912"/>
              <a:gd name="connsiteX349" fmla="*/ 3279764 w 11899497"/>
              <a:gd name="connsiteY349" fmla="*/ 188947 h 6687912"/>
              <a:gd name="connsiteX350" fmla="*/ 3293639 w 11899497"/>
              <a:gd name="connsiteY350" fmla="*/ 182225 h 6687912"/>
              <a:gd name="connsiteX351" fmla="*/ 3301429 w 11899497"/>
              <a:gd name="connsiteY351" fmla="*/ 185191 h 6687912"/>
              <a:gd name="connsiteX352" fmla="*/ 3355513 w 11899497"/>
              <a:gd name="connsiteY352" fmla="*/ 172851 h 6687912"/>
              <a:gd name="connsiteX353" fmla="*/ 3406120 w 11899497"/>
              <a:gd name="connsiteY353" fmla="*/ 166045 h 6687912"/>
              <a:gd name="connsiteX354" fmla="*/ 3416518 w 11899497"/>
              <a:gd name="connsiteY354" fmla="*/ 164859 h 6687912"/>
              <a:gd name="connsiteX355" fmla="*/ 3496935 w 11899497"/>
              <a:gd name="connsiteY355" fmla="*/ 153624 h 6687912"/>
              <a:gd name="connsiteX356" fmla="*/ 3552208 w 11899497"/>
              <a:gd name="connsiteY356" fmla="*/ 151682 h 6687912"/>
              <a:gd name="connsiteX357" fmla="*/ 3632556 w 11899497"/>
              <a:gd name="connsiteY357" fmla="*/ 171282 h 6687912"/>
              <a:gd name="connsiteX358" fmla="*/ 3684480 w 11899497"/>
              <a:gd name="connsiteY358" fmla="*/ 196182 h 6687912"/>
              <a:gd name="connsiteX359" fmla="*/ 3655699 w 11899497"/>
              <a:gd name="connsiteY359" fmla="*/ 205120 h 6687912"/>
              <a:gd name="connsiteX360" fmla="*/ 3538939 w 11899497"/>
              <a:gd name="connsiteY360" fmla="*/ 197382 h 6687912"/>
              <a:gd name="connsiteX361" fmla="*/ 3510514 w 11899497"/>
              <a:gd name="connsiteY361" fmla="*/ 202684 h 6687912"/>
              <a:gd name="connsiteX362" fmla="*/ 3455560 w 11899497"/>
              <a:gd name="connsiteY362" fmla="*/ 216408 h 6687912"/>
              <a:gd name="connsiteX363" fmla="*/ 3376047 w 11899497"/>
              <a:gd name="connsiteY363" fmla="*/ 210839 h 6687912"/>
              <a:gd name="connsiteX364" fmla="*/ 3364070 w 11899497"/>
              <a:gd name="connsiteY364" fmla="*/ 220685 h 6687912"/>
              <a:gd name="connsiteX365" fmla="*/ 3350481 w 11899497"/>
              <a:gd name="connsiteY365" fmla="*/ 254605 h 6687912"/>
              <a:gd name="connsiteX366" fmla="*/ 3446797 w 11899497"/>
              <a:gd name="connsiteY366" fmla="*/ 261079 h 6687912"/>
              <a:gd name="connsiteX367" fmla="*/ 3467595 w 11899497"/>
              <a:gd name="connsiteY367" fmla="*/ 258706 h 6687912"/>
              <a:gd name="connsiteX368" fmla="*/ 3511990 w 11899497"/>
              <a:gd name="connsiteY368" fmla="*/ 240279 h 6687912"/>
              <a:gd name="connsiteX369" fmla="*/ 3571610 w 11899497"/>
              <a:gd name="connsiteY369" fmla="*/ 231418 h 6687912"/>
              <a:gd name="connsiteX370" fmla="*/ 3746446 w 11899497"/>
              <a:gd name="connsiteY370" fmla="*/ 223534 h 6687912"/>
              <a:gd name="connsiteX371" fmla="*/ 3756093 w 11899497"/>
              <a:gd name="connsiteY371" fmla="*/ 226783 h 6687912"/>
              <a:gd name="connsiteX372" fmla="*/ 3782247 w 11899497"/>
              <a:gd name="connsiteY372" fmla="*/ 220402 h 6687912"/>
              <a:gd name="connsiteX373" fmla="*/ 3979027 w 11899497"/>
              <a:gd name="connsiteY373" fmla="*/ 135543 h 6687912"/>
              <a:gd name="connsiteX374" fmla="*/ 4069939 w 11899497"/>
              <a:gd name="connsiteY374" fmla="*/ 177696 h 6687912"/>
              <a:gd name="connsiteX375" fmla="*/ 4210265 w 11899497"/>
              <a:gd name="connsiteY375" fmla="*/ 160061 h 6687912"/>
              <a:gd name="connsiteX376" fmla="*/ 4206856 w 11899497"/>
              <a:gd name="connsiteY376" fmla="*/ 192213 h 6687912"/>
              <a:gd name="connsiteX377" fmla="*/ 4482721 w 11899497"/>
              <a:gd name="connsiteY377" fmla="*/ 221463 h 6687912"/>
              <a:gd name="connsiteX378" fmla="*/ 4487205 w 11899497"/>
              <a:gd name="connsiteY378" fmla="*/ 179157 h 6687912"/>
              <a:gd name="connsiteX379" fmla="*/ 4638811 w 11899497"/>
              <a:gd name="connsiteY379" fmla="*/ 151880 h 6687912"/>
              <a:gd name="connsiteX380" fmla="*/ 4686969 w 11899497"/>
              <a:gd name="connsiteY380" fmla="*/ 103937 h 6687912"/>
              <a:gd name="connsiteX381" fmla="*/ 4921556 w 11899497"/>
              <a:gd name="connsiteY381" fmla="*/ 106564 h 6687912"/>
              <a:gd name="connsiteX382" fmla="*/ 4936001 w 11899497"/>
              <a:gd name="connsiteY382" fmla="*/ 76722 h 6687912"/>
              <a:gd name="connsiteX383" fmla="*/ 4967442 w 11899497"/>
              <a:gd name="connsiteY383" fmla="*/ 80055 h 6687912"/>
              <a:gd name="connsiteX384" fmla="*/ 4995594 w 11899497"/>
              <a:gd name="connsiteY384" fmla="*/ 114414 h 6687912"/>
              <a:gd name="connsiteX385" fmla="*/ 5061700 w 11899497"/>
              <a:gd name="connsiteY385" fmla="*/ 100318 h 6687912"/>
              <a:gd name="connsiteX386" fmla="*/ 5122368 w 11899497"/>
              <a:gd name="connsiteY386" fmla="*/ 127856 h 6687912"/>
              <a:gd name="connsiteX387" fmla="*/ 5783230 w 11899497"/>
              <a:gd name="connsiteY387" fmla="*/ 134039 h 6687912"/>
              <a:gd name="connsiteX388" fmla="*/ 5790979 w 11899497"/>
              <a:gd name="connsiteY388" fmla="*/ 167374 h 6687912"/>
              <a:gd name="connsiteX389" fmla="*/ 5917755 w 11899497"/>
              <a:gd name="connsiteY389" fmla="*/ 180816 h 6687912"/>
              <a:gd name="connsiteX390" fmla="*/ 5921163 w 11899497"/>
              <a:gd name="connsiteY390" fmla="*/ 148664 h 6687912"/>
              <a:gd name="connsiteX391" fmla="*/ 6002947 w 11899497"/>
              <a:gd name="connsiteY391" fmla="*/ 189849 h 6687912"/>
              <a:gd name="connsiteX392" fmla="*/ 6110696 w 11899497"/>
              <a:gd name="connsiteY392" fmla="*/ 179597 h 6687912"/>
              <a:gd name="connsiteX393" fmla="*/ 6171305 w 11899497"/>
              <a:gd name="connsiteY393" fmla="*/ 207699 h 6687912"/>
              <a:gd name="connsiteX394" fmla="*/ 6218387 w 11899497"/>
              <a:gd name="connsiteY394" fmla="*/ 169910 h 6687912"/>
              <a:gd name="connsiteX395" fmla="*/ 6303762 w 11899497"/>
              <a:gd name="connsiteY395" fmla="*/ 167555 h 6687912"/>
              <a:gd name="connsiteX396" fmla="*/ 6300353 w 11899497"/>
              <a:gd name="connsiteY396" fmla="*/ 199706 h 6687912"/>
              <a:gd name="connsiteX397" fmla="*/ 6514536 w 11899497"/>
              <a:gd name="connsiteY397" fmla="*/ 201310 h 6687912"/>
              <a:gd name="connsiteX398" fmla="*/ 6699706 w 11899497"/>
              <a:gd name="connsiteY398" fmla="*/ 263725 h 6687912"/>
              <a:gd name="connsiteX399" fmla="*/ 6847963 w 11899497"/>
              <a:gd name="connsiteY399" fmla="*/ 268037 h 6687912"/>
              <a:gd name="connsiteX400" fmla="*/ 7181050 w 11899497"/>
              <a:gd name="connsiteY400" fmla="*/ 260572 h 6687912"/>
              <a:gd name="connsiteX401" fmla="*/ 7385335 w 11899497"/>
              <a:gd name="connsiteY401" fmla="*/ 239451 h 6687912"/>
              <a:gd name="connsiteX402" fmla="*/ 7562577 w 11899497"/>
              <a:gd name="connsiteY402" fmla="*/ 279919 h 6687912"/>
              <a:gd name="connsiteX403" fmla="*/ 7620938 w 11899497"/>
              <a:gd name="connsiteY403" fmla="*/ 232487 h 6687912"/>
              <a:gd name="connsiteX404" fmla="*/ 7715137 w 11899497"/>
              <a:gd name="connsiteY404" fmla="*/ 253314 h 6687912"/>
              <a:gd name="connsiteX405" fmla="*/ 7793719 w 11899497"/>
              <a:gd name="connsiteY405" fmla="*/ 218294 h 6687912"/>
              <a:gd name="connsiteX406" fmla="*/ 7864347 w 11899497"/>
              <a:gd name="connsiteY406" fmla="*/ 258296 h 6687912"/>
              <a:gd name="connsiteX407" fmla="*/ 8158344 w 11899497"/>
              <a:gd name="connsiteY407" fmla="*/ 300306 h 6687912"/>
              <a:gd name="connsiteX408" fmla="*/ 8306419 w 11899497"/>
              <a:gd name="connsiteY408" fmla="*/ 316007 h 6687912"/>
              <a:gd name="connsiteX409" fmla="*/ 8314225 w 11899497"/>
              <a:gd name="connsiteY409" fmla="*/ 348777 h 6687912"/>
              <a:gd name="connsiteX410" fmla="*/ 8345463 w 11899497"/>
              <a:gd name="connsiteY410" fmla="*/ 353275 h 6687912"/>
              <a:gd name="connsiteX411" fmla="*/ 8346565 w 11899497"/>
              <a:gd name="connsiteY411" fmla="*/ 353229 h 6687912"/>
              <a:gd name="connsiteX412" fmla="*/ 8340552 w 11899497"/>
              <a:gd name="connsiteY412" fmla="*/ 348218 h 6687912"/>
              <a:gd name="connsiteX413" fmla="*/ 8333525 w 11899497"/>
              <a:gd name="connsiteY413" fmla="*/ 342362 h 6687912"/>
              <a:gd name="connsiteX414" fmla="*/ 8421728 w 11899497"/>
              <a:gd name="connsiteY414" fmla="*/ 312711 h 6687912"/>
              <a:gd name="connsiteX415" fmla="*/ 8488212 w 11899497"/>
              <a:gd name="connsiteY415" fmla="*/ 301483 h 6687912"/>
              <a:gd name="connsiteX416" fmla="*/ 8485808 w 11899497"/>
              <a:gd name="connsiteY416" fmla="*/ 301158 h 6687912"/>
              <a:gd name="connsiteX417" fmla="*/ 8448896 w 11899497"/>
              <a:gd name="connsiteY417" fmla="*/ 287762 h 6687912"/>
              <a:gd name="connsiteX418" fmla="*/ 8496042 w 11899497"/>
              <a:gd name="connsiteY418" fmla="*/ 239711 h 6687912"/>
              <a:gd name="connsiteX419" fmla="*/ 8573487 w 11899497"/>
              <a:gd name="connsiteY419" fmla="*/ 215409 h 6687912"/>
              <a:gd name="connsiteX420" fmla="*/ 8544259 w 11899497"/>
              <a:gd name="connsiteY420" fmla="*/ 191204 h 6687912"/>
              <a:gd name="connsiteX421" fmla="*/ 8478152 w 11899497"/>
              <a:gd name="connsiteY421" fmla="*/ 205301 h 6687912"/>
              <a:gd name="connsiteX422" fmla="*/ 8448924 w 11899497"/>
              <a:gd name="connsiteY422" fmla="*/ 181096 h 6687912"/>
              <a:gd name="connsiteX423" fmla="*/ 8277217 w 11899497"/>
              <a:gd name="connsiteY423" fmla="*/ 194833 h 6687912"/>
              <a:gd name="connsiteX424" fmla="*/ 8280566 w 11899497"/>
              <a:gd name="connsiteY424" fmla="*/ 163245 h 6687912"/>
              <a:gd name="connsiteX425" fmla="*/ 8269410 w 11899497"/>
              <a:gd name="connsiteY425" fmla="*/ 162062 h 6687912"/>
              <a:gd name="connsiteX426" fmla="*/ 7602955 w 11899497"/>
              <a:gd name="connsiteY426" fmla="*/ 102237 h 6687912"/>
              <a:gd name="connsiteX427" fmla="*/ 7283846 w 11899497"/>
              <a:gd name="connsiteY427" fmla="*/ 35888 h 6687912"/>
              <a:gd name="connsiteX428" fmla="*/ 7420322 w 11899497"/>
              <a:gd name="connsiteY428" fmla="*/ 27548 h 6687912"/>
              <a:gd name="connsiteX429" fmla="*/ 7706184 w 11899497"/>
              <a:gd name="connsiteY429" fmla="*/ 37887 h 6687912"/>
              <a:gd name="connsiteX430" fmla="*/ 8056270 w 11899497"/>
              <a:gd name="connsiteY430" fmla="*/ 53900 h 6687912"/>
              <a:gd name="connsiteX431" fmla="*/ 8520549 w 11899497"/>
              <a:gd name="connsiteY431" fmla="*/ 56924 h 6687912"/>
              <a:gd name="connsiteX432" fmla="*/ 8793501 w 11899497"/>
              <a:gd name="connsiteY432" fmla="*/ 45935 h 6687912"/>
              <a:gd name="connsiteX433" fmla="*/ 9040172 w 11899497"/>
              <a:gd name="connsiteY433" fmla="*/ 147385 h 6687912"/>
              <a:gd name="connsiteX434" fmla="*/ 9108675 w 11899497"/>
              <a:gd name="connsiteY434" fmla="*/ 101028 h 6687912"/>
              <a:gd name="connsiteX435" fmla="*/ 9172585 w 11899497"/>
              <a:gd name="connsiteY435" fmla="*/ 106450 h 6687912"/>
              <a:gd name="connsiteX436" fmla="*/ 9182437 w 11899497"/>
              <a:gd name="connsiteY436" fmla="*/ 107429 h 6687912"/>
              <a:gd name="connsiteX437" fmla="*/ 9174719 w 11899497"/>
              <a:gd name="connsiteY437" fmla="*/ 89900 h 6687912"/>
              <a:gd name="connsiteX438" fmla="*/ 9204422 w 11899497"/>
              <a:gd name="connsiteY438" fmla="*/ 108158 h 6687912"/>
              <a:gd name="connsiteX439" fmla="*/ 9236588 w 11899497"/>
              <a:gd name="connsiteY439" fmla="*/ 103752 h 6687912"/>
              <a:gd name="connsiteX440" fmla="*/ 9264468 w 11899497"/>
              <a:gd name="connsiteY440" fmla="*/ 145070 h 6687912"/>
              <a:gd name="connsiteX441" fmla="*/ 9273080 w 11899497"/>
              <a:gd name="connsiteY441" fmla="*/ 150365 h 6687912"/>
              <a:gd name="connsiteX442" fmla="*/ 9289671 w 11899497"/>
              <a:gd name="connsiteY442" fmla="*/ 163880 h 6687912"/>
              <a:gd name="connsiteX443" fmla="*/ 9298587 w 11899497"/>
              <a:gd name="connsiteY443" fmla="*/ 169204 h 6687912"/>
              <a:gd name="connsiteX444" fmla="*/ 9335306 w 11899497"/>
              <a:gd name="connsiteY444" fmla="*/ 178677 h 6687912"/>
              <a:gd name="connsiteX445" fmla="*/ 9359892 w 11899497"/>
              <a:gd name="connsiteY445" fmla="*/ 159607 h 6687912"/>
              <a:gd name="connsiteX446" fmla="*/ 9375968 w 11899497"/>
              <a:gd name="connsiteY446" fmla="*/ 220190 h 6687912"/>
              <a:gd name="connsiteX447" fmla="*/ 9379468 w 11899497"/>
              <a:gd name="connsiteY447" fmla="*/ 230074 h 6687912"/>
              <a:gd name="connsiteX448" fmla="*/ 9406343 w 11899497"/>
              <a:gd name="connsiteY448" fmla="*/ 252187 h 6687912"/>
              <a:gd name="connsiteX449" fmla="*/ 9448951 w 11899497"/>
              <a:gd name="connsiteY449" fmla="*/ 279280 h 6687912"/>
              <a:gd name="connsiteX450" fmla="*/ 9501264 w 11899497"/>
              <a:gd name="connsiteY450" fmla="*/ 340452 h 6687912"/>
              <a:gd name="connsiteX451" fmla="*/ 9541704 w 11899497"/>
              <a:gd name="connsiteY451" fmla="*/ 376167 h 6687912"/>
              <a:gd name="connsiteX452" fmla="*/ 9585207 w 11899497"/>
              <a:gd name="connsiteY452" fmla="*/ 405370 h 6687912"/>
              <a:gd name="connsiteX453" fmla="*/ 9603282 w 11899497"/>
              <a:gd name="connsiteY453" fmla="*/ 407509 h 6687912"/>
              <a:gd name="connsiteX454" fmla="*/ 9609561 w 11899497"/>
              <a:gd name="connsiteY454" fmla="*/ 373885 h 6687912"/>
              <a:gd name="connsiteX455" fmla="*/ 9595353 w 11899497"/>
              <a:gd name="connsiteY455" fmla="*/ 358460 h 6687912"/>
              <a:gd name="connsiteX456" fmla="*/ 9577390 w 11899497"/>
              <a:gd name="connsiteY456" fmla="*/ 307078 h 6687912"/>
              <a:gd name="connsiteX457" fmla="*/ 9541469 w 11899497"/>
              <a:gd name="connsiteY457" fmla="*/ 271898 h 6687912"/>
              <a:gd name="connsiteX458" fmla="*/ 9553034 w 11899497"/>
              <a:gd name="connsiteY458" fmla="*/ 270977 h 6687912"/>
              <a:gd name="connsiteX459" fmla="*/ 9633798 w 11899497"/>
              <a:gd name="connsiteY459" fmla="*/ 324062 h 6687912"/>
              <a:gd name="connsiteX460" fmla="*/ 9640883 w 11899497"/>
              <a:gd name="connsiteY460" fmla="*/ 351247 h 6687912"/>
              <a:gd name="connsiteX461" fmla="*/ 9637256 w 11899497"/>
              <a:gd name="connsiteY461" fmla="*/ 366139 h 6687912"/>
              <a:gd name="connsiteX462" fmla="*/ 9644594 w 11899497"/>
              <a:gd name="connsiteY462" fmla="*/ 378563 h 6687912"/>
              <a:gd name="connsiteX463" fmla="*/ 9655128 w 11899497"/>
              <a:gd name="connsiteY463" fmla="*/ 381710 h 6687912"/>
              <a:gd name="connsiteX464" fmla="*/ 9717546 w 11899497"/>
              <a:gd name="connsiteY464" fmla="*/ 379883 h 6687912"/>
              <a:gd name="connsiteX465" fmla="*/ 9721346 w 11899497"/>
              <a:gd name="connsiteY465" fmla="*/ 366791 h 6687912"/>
              <a:gd name="connsiteX466" fmla="*/ 9911223 w 11899497"/>
              <a:gd name="connsiteY466" fmla="*/ 368018 h 6687912"/>
              <a:gd name="connsiteX467" fmla="*/ 9935153 w 11899497"/>
              <a:gd name="connsiteY467" fmla="*/ 361726 h 6687912"/>
              <a:gd name="connsiteX468" fmla="*/ 9935115 w 11899497"/>
              <a:gd name="connsiteY468" fmla="*/ 358727 h 6687912"/>
              <a:gd name="connsiteX469" fmla="*/ 9933481 w 11899497"/>
              <a:gd name="connsiteY469" fmla="*/ 315239 h 6687912"/>
              <a:gd name="connsiteX470" fmla="*/ 9940436 w 11899497"/>
              <a:gd name="connsiteY470" fmla="*/ 304168 h 6687912"/>
              <a:gd name="connsiteX471" fmla="*/ 9977875 w 11899497"/>
              <a:gd name="connsiteY471" fmla="*/ 296811 h 6687912"/>
              <a:gd name="connsiteX472" fmla="*/ 9991556 w 11899497"/>
              <a:gd name="connsiteY472" fmla="*/ 299617 h 6687912"/>
              <a:gd name="connsiteX473" fmla="*/ 10016470 w 11899497"/>
              <a:gd name="connsiteY473" fmla="*/ 315269 h 6687912"/>
              <a:gd name="connsiteX474" fmla="*/ 10042998 w 11899497"/>
              <a:gd name="connsiteY474" fmla="*/ 306846 h 6687912"/>
              <a:gd name="connsiteX475" fmla="*/ 10070200 w 11899497"/>
              <a:gd name="connsiteY475" fmla="*/ 306568 h 6687912"/>
              <a:gd name="connsiteX476" fmla="*/ 10083881 w 11899497"/>
              <a:gd name="connsiteY476" fmla="*/ 309374 h 6687912"/>
              <a:gd name="connsiteX477" fmla="*/ 10128436 w 11899497"/>
              <a:gd name="connsiteY477" fmla="*/ 296837 h 6687912"/>
              <a:gd name="connsiteX478" fmla="*/ 10139739 w 11899497"/>
              <a:gd name="connsiteY478" fmla="*/ 278847 h 6687912"/>
              <a:gd name="connsiteX479" fmla="*/ 10153613 w 11899497"/>
              <a:gd name="connsiteY479" fmla="*/ 272125 h 6687912"/>
              <a:gd name="connsiteX480" fmla="*/ 10161404 w 11899497"/>
              <a:gd name="connsiteY480" fmla="*/ 275091 h 6687912"/>
              <a:gd name="connsiteX481" fmla="*/ 10215488 w 11899497"/>
              <a:gd name="connsiteY481" fmla="*/ 262750 h 6687912"/>
              <a:gd name="connsiteX482" fmla="*/ 10266095 w 11899497"/>
              <a:gd name="connsiteY482" fmla="*/ 255944 h 6687912"/>
              <a:gd name="connsiteX483" fmla="*/ 10276493 w 11899497"/>
              <a:gd name="connsiteY483" fmla="*/ 254759 h 6687912"/>
              <a:gd name="connsiteX484" fmla="*/ 10356910 w 11899497"/>
              <a:gd name="connsiteY484" fmla="*/ 243524 h 6687912"/>
              <a:gd name="connsiteX485" fmla="*/ 10412183 w 11899497"/>
              <a:gd name="connsiteY485" fmla="*/ 241581 h 6687912"/>
              <a:gd name="connsiteX486" fmla="*/ 10492531 w 11899497"/>
              <a:gd name="connsiteY486" fmla="*/ 261181 h 6687912"/>
              <a:gd name="connsiteX487" fmla="*/ 10544455 w 11899497"/>
              <a:gd name="connsiteY487" fmla="*/ 286082 h 6687912"/>
              <a:gd name="connsiteX488" fmla="*/ 10515673 w 11899497"/>
              <a:gd name="connsiteY488" fmla="*/ 295019 h 6687912"/>
              <a:gd name="connsiteX489" fmla="*/ 10398915 w 11899497"/>
              <a:gd name="connsiteY489" fmla="*/ 287282 h 6687912"/>
              <a:gd name="connsiteX490" fmla="*/ 10370488 w 11899497"/>
              <a:gd name="connsiteY490" fmla="*/ 292583 h 6687912"/>
              <a:gd name="connsiteX491" fmla="*/ 10315535 w 11899497"/>
              <a:gd name="connsiteY491" fmla="*/ 306307 h 6687912"/>
              <a:gd name="connsiteX492" fmla="*/ 10236022 w 11899497"/>
              <a:gd name="connsiteY492" fmla="*/ 300739 h 6687912"/>
              <a:gd name="connsiteX493" fmla="*/ 10224045 w 11899497"/>
              <a:gd name="connsiteY493" fmla="*/ 310584 h 6687912"/>
              <a:gd name="connsiteX494" fmla="*/ 10210455 w 11899497"/>
              <a:gd name="connsiteY494" fmla="*/ 344505 h 6687912"/>
              <a:gd name="connsiteX495" fmla="*/ 10306772 w 11899497"/>
              <a:gd name="connsiteY495" fmla="*/ 350979 h 6687912"/>
              <a:gd name="connsiteX496" fmla="*/ 10327569 w 11899497"/>
              <a:gd name="connsiteY496" fmla="*/ 348606 h 6687912"/>
              <a:gd name="connsiteX497" fmla="*/ 10371964 w 11899497"/>
              <a:gd name="connsiteY497" fmla="*/ 330179 h 6687912"/>
              <a:gd name="connsiteX498" fmla="*/ 10431584 w 11899497"/>
              <a:gd name="connsiteY498" fmla="*/ 321318 h 6687912"/>
              <a:gd name="connsiteX499" fmla="*/ 10606420 w 11899497"/>
              <a:gd name="connsiteY499" fmla="*/ 313434 h 6687912"/>
              <a:gd name="connsiteX500" fmla="*/ 10645850 w 11899497"/>
              <a:gd name="connsiteY500" fmla="*/ 345926 h 6687912"/>
              <a:gd name="connsiteX501" fmla="*/ 10665869 w 11899497"/>
              <a:gd name="connsiteY501" fmla="*/ 381662 h 6687912"/>
              <a:gd name="connsiteX502" fmla="*/ 10697739 w 11899497"/>
              <a:gd name="connsiteY502" fmla="*/ 386245 h 6687912"/>
              <a:gd name="connsiteX503" fmla="*/ 10712288 w 11899497"/>
              <a:gd name="connsiteY503" fmla="*/ 387667 h 6687912"/>
              <a:gd name="connsiteX504" fmla="*/ 10769817 w 11899497"/>
              <a:gd name="connsiteY504" fmla="*/ 385210 h 6687912"/>
              <a:gd name="connsiteX505" fmla="*/ 10789744 w 11899497"/>
              <a:gd name="connsiteY505" fmla="*/ 384220 h 6687912"/>
              <a:gd name="connsiteX506" fmla="*/ 10874793 w 11899497"/>
              <a:gd name="connsiteY506" fmla="*/ 393264 h 6687912"/>
              <a:gd name="connsiteX507" fmla="*/ 10881200 w 11899497"/>
              <a:gd name="connsiteY507" fmla="*/ 395359 h 6687912"/>
              <a:gd name="connsiteX508" fmla="*/ 10918765 w 11899497"/>
              <a:gd name="connsiteY508" fmla="*/ 409309 h 6687912"/>
              <a:gd name="connsiteX509" fmla="*/ 10931223 w 11899497"/>
              <a:gd name="connsiteY509" fmla="*/ 417138 h 6687912"/>
              <a:gd name="connsiteX510" fmla="*/ 10918504 w 11899497"/>
              <a:gd name="connsiteY510" fmla="*/ 449675 h 6687912"/>
              <a:gd name="connsiteX511" fmla="*/ 10911582 w 11899497"/>
              <a:gd name="connsiteY511" fmla="*/ 445327 h 6687912"/>
              <a:gd name="connsiteX512" fmla="*/ 10891335 w 11899497"/>
              <a:gd name="connsiteY512" fmla="*/ 434536 h 6687912"/>
              <a:gd name="connsiteX513" fmla="*/ 10872987 w 11899497"/>
              <a:gd name="connsiteY513" fmla="*/ 426869 h 6687912"/>
              <a:gd name="connsiteX514" fmla="*/ 10835032 w 11899497"/>
              <a:gd name="connsiteY514" fmla="*/ 431973 h 6687912"/>
              <a:gd name="connsiteX515" fmla="*/ 10844526 w 11899497"/>
              <a:gd name="connsiteY515" fmla="*/ 447587 h 6687912"/>
              <a:gd name="connsiteX516" fmla="*/ 10863390 w 11899497"/>
              <a:gd name="connsiteY516" fmla="*/ 457507 h 6687912"/>
              <a:gd name="connsiteX517" fmla="*/ 10918434 w 11899497"/>
              <a:gd name="connsiteY517" fmla="*/ 480511 h 6687912"/>
              <a:gd name="connsiteX518" fmla="*/ 10941164 w 11899497"/>
              <a:gd name="connsiteY518" fmla="*/ 465842 h 6687912"/>
              <a:gd name="connsiteX519" fmla="*/ 10981658 w 11899497"/>
              <a:gd name="connsiteY519" fmla="*/ 487423 h 6687912"/>
              <a:gd name="connsiteX520" fmla="*/ 10982688 w 11899497"/>
              <a:gd name="connsiteY520" fmla="*/ 491930 h 6687912"/>
              <a:gd name="connsiteX521" fmla="*/ 10989127 w 11899497"/>
              <a:gd name="connsiteY521" fmla="*/ 478606 h 6687912"/>
              <a:gd name="connsiteX522" fmla="*/ 11001106 w 11899497"/>
              <a:gd name="connsiteY522" fmla="*/ 468761 h 6687912"/>
              <a:gd name="connsiteX523" fmla="*/ 11017359 w 11899497"/>
              <a:gd name="connsiteY523" fmla="*/ 482835 h 6687912"/>
              <a:gd name="connsiteX524" fmla="*/ 11031682 w 11899497"/>
              <a:gd name="connsiteY524" fmla="*/ 509202 h 6687912"/>
              <a:gd name="connsiteX525" fmla="*/ 11058850 w 11899497"/>
              <a:gd name="connsiteY525" fmla="*/ 524340 h 6687912"/>
              <a:gd name="connsiteX526" fmla="*/ 11161252 w 11899497"/>
              <a:gd name="connsiteY526" fmla="*/ 521127 h 6687912"/>
              <a:gd name="connsiteX527" fmla="*/ 11205259 w 11899497"/>
              <a:gd name="connsiteY527" fmla="*/ 521755 h 6687912"/>
              <a:gd name="connsiteX528" fmla="*/ 11229304 w 11899497"/>
              <a:gd name="connsiteY528" fmla="*/ 538793 h 6687912"/>
              <a:gd name="connsiteX529" fmla="*/ 11205705 w 11899497"/>
              <a:gd name="connsiteY529" fmla="*/ 554845 h 6687912"/>
              <a:gd name="connsiteX530" fmla="*/ 11199815 w 11899497"/>
              <a:gd name="connsiteY530" fmla="*/ 555003 h 6687912"/>
              <a:gd name="connsiteX531" fmla="*/ 11083536 w 11899497"/>
              <a:gd name="connsiteY531" fmla="*/ 564938 h 6687912"/>
              <a:gd name="connsiteX532" fmla="*/ 11007946 w 11899497"/>
              <a:gd name="connsiteY532" fmla="*/ 586926 h 6687912"/>
              <a:gd name="connsiteX533" fmla="*/ 11003599 w 11899497"/>
              <a:gd name="connsiteY533" fmla="*/ 593846 h 6687912"/>
              <a:gd name="connsiteX534" fmla="*/ 11011390 w 11899497"/>
              <a:gd name="connsiteY534" fmla="*/ 596810 h 6687912"/>
              <a:gd name="connsiteX535" fmla="*/ 11035983 w 11899497"/>
              <a:gd name="connsiteY535" fmla="*/ 600681 h 6687912"/>
              <a:gd name="connsiteX536" fmla="*/ 11093477 w 11899497"/>
              <a:gd name="connsiteY536" fmla="*/ 613641 h 6687912"/>
              <a:gd name="connsiteX537" fmla="*/ 11213908 w 11899497"/>
              <a:gd name="connsiteY537" fmla="*/ 606317 h 6687912"/>
              <a:gd name="connsiteX538" fmla="*/ 11239564 w 11899497"/>
              <a:gd name="connsiteY538" fmla="*/ 599277 h 6687912"/>
              <a:gd name="connsiteX539" fmla="*/ 11340780 w 11899497"/>
              <a:gd name="connsiteY539" fmla="*/ 585670 h 6687912"/>
              <a:gd name="connsiteX540" fmla="*/ 11367558 w 11899497"/>
              <a:gd name="connsiteY540" fmla="*/ 619862 h 6687912"/>
              <a:gd name="connsiteX541" fmla="*/ 11374638 w 11899497"/>
              <a:gd name="connsiteY541" fmla="*/ 630100 h 6687912"/>
              <a:gd name="connsiteX542" fmla="*/ 11371287 w 11899497"/>
              <a:gd name="connsiteY542" fmla="*/ 656944 h 6687912"/>
              <a:gd name="connsiteX543" fmla="*/ 11340253 w 11899497"/>
              <a:gd name="connsiteY543" fmla="*/ 666395 h 6687912"/>
              <a:gd name="connsiteX544" fmla="*/ 11295732 w 11899497"/>
              <a:gd name="connsiteY544" fmla="*/ 663515 h 6687912"/>
              <a:gd name="connsiteX545" fmla="*/ 11284979 w 11899497"/>
              <a:gd name="connsiteY545" fmla="*/ 668339 h 6687912"/>
              <a:gd name="connsiteX546" fmla="*/ 11258099 w 11899497"/>
              <a:gd name="connsiteY546" fmla="*/ 680398 h 6687912"/>
              <a:gd name="connsiteX547" fmla="*/ 11234533 w 11899497"/>
              <a:gd name="connsiteY547" fmla="*/ 681034 h 6687912"/>
              <a:gd name="connsiteX548" fmla="*/ 11149574 w 11899497"/>
              <a:gd name="connsiteY548" fmla="*/ 708716 h 6687912"/>
              <a:gd name="connsiteX549" fmla="*/ 11025278 w 11899497"/>
              <a:gd name="connsiteY549" fmla="*/ 740631 h 6687912"/>
              <a:gd name="connsiteX550" fmla="*/ 10965462 w 11899497"/>
              <a:gd name="connsiteY550" fmla="*/ 759019 h 6687912"/>
              <a:gd name="connsiteX551" fmla="*/ 10959377 w 11899497"/>
              <a:gd name="connsiteY551" fmla="*/ 768706 h 6687912"/>
              <a:gd name="connsiteX552" fmla="*/ 10940766 w 11899497"/>
              <a:gd name="connsiteY552" fmla="*/ 801403 h 6687912"/>
              <a:gd name="connsiteX553" fmla="*/ 10916813 w 11899497"/>
              <a:gd name="connsiteY553" fmla="*/ 821093 h 6687912"/>
              <a:gd name="connsiteX554" fmla="*/ 10904482 w 11899497"/>
              <a:gd name="connsiteY554" fmla="*/ 834575 h 6687912"/>
              <a:gd name="connsiteX555" fmla="*/ 10821776 w 11899497"/>
              <a:gd name="connsiteY555" fmla="*/ 861742 h 6687912"/>
              <a:gd name="connsiteX556" fmla="*/ 10798567 w 11899497"/>
              <a:gd name="connsiteY556" fmla="*/ 858739 h 6687912"/>
              <a:gd name="connsiteX557" fmla="*/ 10784530 w 11899497"/>
              <a:gd name="connsiteY557" fmla="*/ 859572 h 6687912"/>
              <a:gd name="connsiteX558" fmla="*/ 10776867 w 11899497"/>
              <a:gd name="connsiteY558" fmla="*/ 877916 h 6687912"/>
              <a:gd name="connsiteX559" fmla="*/ 10782049 w 11899497"/>
              <a:gd name="connsiteY559" fmla="*/ 885031 h 6687912"/>
              <a:gd name="connsiteX560" fmla="*/ 10824318 w 11899497"/>
              <a:gd name="connsiteY560" fmla="*/ 888427 h 6687912"/>
              <a:gd name="connsiteX561" fmla="*/ 10920828 w 11899497"/>
              <a:gd name="connsiteY561" fmla="*/ 885372 h 6687912"/>
              <a:gd name="connsiteX562" fmla="*/ 10940789 w 11899497"/>
              <a:gd name="connsiteY562" fmla="*/ 868965 h 6687912"/>
              <a:gd name="connsiteX563" fmla="*/ 10946360 w 11899497"/>
              <a:gd name="connsiteY563" fmla="*/ 857025 h 6687912"/>
              <a:gd name="connsiteX564" fmla="*/ 10955179 w 11899497"/>
              <a:gd name="connsiteY564" fmla="*/ 864496 h 6687912"/>
              <a:gd name="connsiteX565" fmla="*/ 10974042 w 11899497"/>
              <a:gd name="connsiteY565" fmla="*/ 874417 h 6687912"/>
              <a:gd name="connsiteX566" fmla="*/ 11010293 w 11899497"/>
              <a:gd name="connsiteY566" fmla="*/ 856663 h 6687912"/>
              <a:gd name="connsiteX567" fmla="*/ 11024168 w 11899497"/>
              <a:gd name="connsiteY567" fmla="*/ 849941 h 6687912"/>
              <a:gd name="connsiteX568" fmla="*/ 11069044 w 11899497"/>
              <a:gd name="connsiteY568" fmla="*/ 849186 h 6687912"/>
              <a:gd name="connsiteX569" fmla="*/ 11108476 w 11899497"/>
              <a:gd name="connsiteY569" fmla="*/ 881678 h 6687912"/>
              <a:gd name="connsiteX570" fmla="*/ 11118645 w 11899497"/>
              <a:gd name="connsiteY570" fmla="*/ 905437 h 6687912"/>
              <a:gd name="connsiteX571" fmla="*/ 11099393 w 11899497"/>
              <a:gd name="connsiteY571" fmla="*/ 914571 h 6687912"/>
              <a:gd name="connsiteX572" fmla="*/ 10976639 w 11899497"/>
              <a:gd name="connsiteY572" fmla="*/ 953247 h 6687912"/>
              <a:gd name="connsiteX573" fmla="*/ 10892197 w 11899497"/>
              <a:gd name="connsiteY573" fmla="*/ 983182 h 6687912"/>
              <a:gd name="connsiteX574" fmla="*/ 10880415 w 11899497"/>
              <a:gd name="connsiteY574" fmla="*/ 983499 h 6687912"/>
              <a:gd name="connsiteX575" fmla="*/ 10861003 w 11899497"/>
              <a:gd name="connsiteY575" fmla="*/ 986743 h 6687912"/>
              <a:gd name="connsiteX576" fmla="*/ 10850409 w 11899497"/>
              <a:gd name="connsiteY576" fmla="*/ 997457 h 6687912"/>
              <a:gd name="connsiteX577" fmla="*/ 10764937 w 11899497"/>
              <a:gd name="connsiteY577" fmla="*/ 1022886 h 6687912"/>
              <a:gd name="connsiteX578" fmla="*/ 10695080 w 11899497"/>
              <a:gd name="connsiteY578" fmla="*/ 1038824 h 6687912"/>
              <a:gd name="connsiteX579" fmla="*/ 10655190 w 11899497"/>
              <a:gd name="connsiteY579" fmla="*/ 1056224 h 6687912"/>
              <a:gd name="connsiteX580" fmla="*/ 10642825 w 11899497"/>
              <a:gd name="connsiteY580" fmla="*/ 1085124 h 6687912"/>
              <a:gd name="connsiteX581" fmla="*/ 10661689 w 11899497"/>
              <a:gd name="connsiteY581" fmla="*/ 1095046 h 6687912"/>
              <a:gd name="connsiteX582" fmla="*/ 10697744 w 11899497"/>
              <a:gd name="connsiteY582" fmla="*/ 1086819 h 6687912"/>
              <a:gd name="connsiteX583" fmla="*/ 10708462 w 11899497"/>
              <a:gd name="connsiteY583" fmla="*/ 1097412 h 6687912"/>
              <a:gd name="connsiteX584" fmla="*/ 10721789 w 11899497"/>
              <a:gd name="connsiteY584" fmla="*/ 1103855 h 6687912"/>
              <a:gd name="connsiteX585" fmla="*/ 10730609 w 11899497"/>
              <a:gd name="connsiteY585" fmla="*/ 1111326 h 6687912"/>
              <a:gd name="connsiteX586" fmla="*/ 10737564 w 11899497"/>
              <a:gd name="connsiteY586" fmla="*/ 1100255 h 6687912"/>
              <a:gd name="connsiteX587" fmla="*/ 10762032 w 11899497"/>
              <a:gd name="connsiteY587" fmla="*/ 1082819 h 6687912"/>
              <a:gd name="connsiteX588" fmla="*/ 10779705 w 11899497"/>
              <a:gd name="connsiteY588" fmla="*/ 1082343 h 6687912"/>
              <a:gd name="connsiteX589" fmla="*/ 10853944 w 11899497"/>
              <a:gd name="connsiteY589" fmla="*/ 1044067 h 6687912"/>
              <a:gd name="connsiteX590" fmla="*/ 10890963 w 11899497"/>
              <a:gd name="connsiteY590" fmla="*/ 1071184 h 6687912"/>
              <a:gd name="connsiteX591" fmla="*/ 10895791 w 11899497"/>
              <a:gd name="connsiteY591" fmla="*/ 1081938 h 6687912"/>
              <a:gd name="connsiteX592" fmla="*/ 10890893 w 11899497"/>
              <a:gd name="connsiteY592" fmla="*/ 1102020 h 6687912"/>
              <a:gd name="connsiteX593" fmla="*/ 10801589 w 11899497"/>
              <a:gd name="connsiteY593" fmla="*/ 1136620 h 6687912"/>
              <a:gd name="connsiteX594" fmla="*/ 10776412 w 11899497"/>
              <a:gd name="connsiteY594" fmla="*/ 1161332 h 6687912"/>
              <a:gd name="connsiteX595" fmla="*/ 10804449 w 11899497"/>
              <a:gd name="connsiteY595" fmla="*/ 1175087 h 6687912"/>
              <a:gd name="connsiteX596" fmla="*/ 10835929 w 11899497"/>
              <a:gd name="connsiteY596" fmla="*/ 1198724 h 6687912"/>
              <a:gd name="connsiteX597" fmla="*/ 10851636 w 11899497"/>
              <a:gd name="connsiteY597" fmla="*/ 1225961 h 6687912"/>
              <a:gd name="connsiteX598" fmla="*/ 10894669 w 11899497"/>
              <a:gd name="connsiteY598" fmla="*/ 1274228 h 6687912"/>
              <a:gd name="connsiteX599" fmla="*/ 10887166 w 11899497"/>
              <a:gd name="connsiteY599" fmla="*/ 1298462 h 6687912"/>
              <a:gd name="connsiteX600" fmla="*/ 10803593 w 11899497"/>
              <a:gd name="connsiteY600" fmla="*/ 1327012 h 6687912"/>
              <a:gd name="connsiteX601" fmla="*/ 10758041 w 11899497"/>
              <a:gd name="connsiteY601" fmla="*/ 1319624 h 6687912"/>
              <a:gd name="connsiteX602" fmla="*/ 10747998 w 11899497"/>
              <a:gd name="connsiteY602" fmla="*/ 1317176 h 6687912"/>
              <a:gd name="connsiteX603" fmla="*/ 10694944 w 11899497"/>
              <a:gd name="connsiteY603" fmla="*/ 1334022 h 6687912"/>
              <a:gd name="connsiteX604" fmla="*/ 10751019 w 11899497"/>
              <a:gd name="connsiteY604" fmla="*/ 1361531 h 6687912"/>
              <a:gd name="connsiteX605" fmla="*/ 10754462 w 11899497"/>
              <a:gd name="connsiteY605" fmla="*/ 1371414 h 6687912"/>
              <a:gd name="connsiteX606" fmla="*/ 10741810 w 11899497"/>
              <a:gd name="connsiteY606" fmla="*/ 1373116 h 6687912"/>
              <a:gd name="connsiteX607" fmla="*/ 10725715 w 11899497"/>
              <a:gd name="connsiteY607" fmla="*/ 1364933 h 6687912"/>
              <a:gd name="connsiteX608" fmla="*/ 10725361 w 11899497"/>
              <a:gd name="connsiteY608" fmla="*/ 1368570 h 6687912"/>
              <a:gd name="connsiteX609" fmla="*/ 10749017 w 11899497"/>
              <a:gd name="connsiteY609" fmla="*/ 1404663 h 6687912"/>
              <a:gd name="connsiteX610" fmla="*/ 10760285 w 11899497"/>
              <a:gd name="connsiteY610" fmla="*/ 1402092 h 6687912"/>
              <a:gd name="connsiteX611" fmla="*/ 10772776 w 11899497"/>
              <a:gd name="connsiteY611" fmla="*/ 1394500 h 6687912"/>
              <a:gd name="connsiteX612" fmla="*/ 10803742 w 11899497"/>
              <a:gd name="connsiteY612" fmla="*/ 1415885 h 6687912"/>
              <a:gd name="connsiteX613" fmla="*/ 10803908 w 11899497"/>
              <a:gd name="connsiteY613" fmla="*/ 1416041 h 6687912"/>
              <a:gd name="connsiteX614" fmla="*/ 10816726 w 11899497"/>
              <a:gd name="connsiteY614" fmla="*/ 1415711 h 6687912"/>
              <a:gd name="connsiteX615" fmla="*/ 10823591 w 11899497"/>
              <a:gd name="connsiteY615" fmla="*/ 1413677 h 6687912"/>
              <a:gd name="connsiteX616" fmla="*/ 10824020 w 11899497"/>
              <a:gd name="connsiteY616" fmla="*/ 1413185 h 6687912"/>
              <a:gd name="connsiteX617" fmla="*/ 10824585 w 11899497"/>
              <a:gd name="connsiteY617" fmla="*/ 1413382 h 6687912"/>
              <a:gd name="connsiteX618" fmla="*/ 10837970 w 11899497"/>
              <a:gd name="connsiteY618" fmla="*/ 1409413 h 6687912"/>
              <a:gd name="connsiteX619" fmla="*/ 10885129 w 11899497"/>
              <a:gd name="connsiteY619" fmla="*/ 1415217 h 6687912"/>
              <a:gd name="connsiteX620" fmla="*/ 10979506 w 11899497"/>
              <a:gd name="connsiteY620" fmla="*/ 1431915 h 6687912"/>
              <a:gd name="connsiteX621" fmla="*/ 11045945 w 11899497"/>
              <a:gd name="connsiteY621" fmla="*/ 1454035 h 6687912"/>
              <a:gd name="connsiteX622" fmla="*/ 11045219 w 11899497"/>
              <a:gd name="connsiteY622" fmla="*/ 1501135 h 6687912"/>
              <a:gd name="connsiteX623" fmla="*/ 11045542 w 11899497"/>
              <a:gd name="connsiteY623" fmla="*/ 1529131 h 6687912"/>
              <a:gd name="connsiteX624" fmla="*/ 11027757 w 11899497"/>
              <a:gd name="connsiteY624" fmla="*/ 1531891 h 6687912"/>
              <a:gd name="connsiteX625" fmla="*/ 11017607 w 11899497"/>
              <a:gd name="connsiteY625" fmla="*/ 1534555 h 6687912"/>
              <a:gd name="connsiteX626" fmla="*/ 10977387 w 11899497"/>
              <a:gd name="connsiteY626" fmla="*/ 1578305 h 6687912"/>
              <a:gd name="connsiteX627" fmla="*/ 10969868 w 11899497"/>
              <a:gd name="connsiteY627" fmla="*/ 1588577 h 6687912"/>
              <a:gd name="connsiteX628" fmla="*/ 10989149 w 11899497"/>
              <a:gd name="connsiteY628" fmla="*/ 1604894 h 6687912"/>
              <a:gd name="connsiteX629" fmla="*/ 10952791 w 11899497"/>
              <a:gd name="connsiteY629" fmla="*/ 1652417 h 6687912"/>
              <a:gd name="connsiteX630" fmla="*/ 10867809 w 11899497"/>
              <a:gd name="connsiteY630" fmla="*/ 1677608 h 6687912"/>
              <a:gd name="connsiteX631" fmla="*/ 10852687 w 11899497"/>
              <a:gd name="connsiteY631" fmla="*/ 1690516 h 6687912"/>
              <a:gd name="connsiteX632" fmla="*/ 10871996 w 11899497"/>
              <a:gd name="connsiteY632" fmla="*/ 1709377 h 6687912"/>
              <a:gd name="connsiteX633" fmla="*/ 10912689 w 11899497"/>
              <a:gd name="connsiteY633" fmla="*/ 1706348 h 6687912"/>
              <a:gd name="connsiteX634" fmla="*/ 10996590 w 11899497"/>
              <a:gd name="connsiteY634" fmla="*/ 1697716 h 6687912"/>
              <a:gd name="connsiteX635" fmla="*/ 11004225 w 11899497"/>
              <a:gd name="connsiteY635" fmla="*/ 1697625 h 6687912"/>
              <a:gd name="connsiteX636" fmla="*/ 11060277 w 11899497"/>
              <a:gd name="connsiteY636" fmla="*/ 1702050 h 6687912"/>
              <a:gd name="connsiteX637" fmla="*/ 11315693 w 11899497"/>
              <a:gd name="connsiteY637" fmla="*/ 1667198 h 6687912"/>
              <a:gd name="connsiteX638" fmla="*/ 11334884 w 11899497"/>
              <a:gd name="connsiteY638" fmla="*/ 1675879 h 6687912"/>
              <a:gd name="connsiteX639" fmla="*/ 11326169 w 11899497"/>
              <a:gd name="connsiteY639" fmla="*/ 1692529 h 6687912"/>
              <a:gd name="connsiteX640" fmla="*/ 11284513 w 11899497"/>
              <a:gd name="connsiteY640" fmla="*/ 1722296 h 6687912"/>
              <a:gd name="connsiteX641" fmla="*/ 11233878 w 11899497"/>
              <a:gd name="connsiteY641" fmla="*/ 1745807 h 6687912"/>
              <a:gd name="connsiteX642" fmla="*/ 11181895 w 11899497"/>
              <a:gd name="connsiteY642" fmla="*/ 1762971 h 6687912"/>
              <a:gd name="connsiteX643" fmla="*/ 11173444 w 11899497"/>
              <a:gd name="connsiteY643" fmla="*/ 1802525 h 6687912"/>
              <a:gd name="connsiteX644" fmla="*/ 11177424 w 11899497"/>
              <a:gd name="connsiteY644" fmla="*/ 1816478 h 6687912"/>
              <a:gd name="connsiteX645" fmla="*/ 11164668 w 11899497"/>
              <a:gd name="connsiteY645" fmla="*/ 1814084 h 6687912"/>
              <a:gd name="connsiteX646" fmla="*/ 11129157 w 11899497"/>
              <a:gd name="connsiteY646" fmla="*/ 1824688 h 6687912"/>
              <a:gd name="connsiteX647" fmla="*/ 11142176 w 11899497"/>
              <a:gd name="connsiteY647" fmla="*/ 1849989 h 6687912"/>
              <a:gd name="connsiteX648" fmla="*/ 11190622 w 11899497"/>
              <a:gd name="connsiteY648" fmla="*/ 1857049 h 6687912"/>
              <a:gd name="connsiteX649" fmla="*/ 11205893 w 11899497"/>
              <a:gd name="connsiteY649" fmla="*/ 1856868 h 6687912"/>
              <a:gd name="connsiteX650" fmla="*/ 11202207 w 11899497"/>
              <a:gd name="connsiteY650" fmla="*/ 1868366 h 6687912"/>
              <a:gd name="connsiteX651" fmla="*/ 11207474 w 11899497"/>
              <a:gd name="connsiteY651" fmla="*/ 1883576 h 6687912"/>
              <a:gd name="connsiteX652" fmla="*/ 11295475 w 11899497"/>
              <a:gd name="connsiteY652" fmla="*/ 1899077 h 6687912"/>
              <a:gd name="connsiteX653" fmla="*/ 11314961 w 11899497"/>
              <a:gd name="connsiteY653" fmla="*/ 1897117 h 6687912"/>
              <a:gd name="connsiteX654" fmla="*/ 11330087 w 11899497"/>
              <a:gd name="connsiteY654" fmla="*/ 1897879 h 6687912"/>
              <a:gd name="connsiteX655" fmla="*/ 11382575 w 11899497"/>
              <a:gd name="connsiteY655" fmla="*/ 1890555 h 6687912"/>
              <a:gd name="connsiteX656" fmla="*/ 11385704 w 11899497"/>
              <a:gd name="connsiteY656" fmla="*/ 1884616 h 6687912"/>
              <a:gd name="connsiteX657" fmla="*/ 11391645 w 11899497"/>
              <a:gd name="connsiteY657" fmla="*/ 1887746 h 6687912"/>
              <a:gd name="connsiteX658" fmla="*/ 11409785 w 11899497"/>
              <a:gd name="connsiteY658" fmla="*/ 1882127 h 6687912"/>
              <a:gd name="connsiteX659" fmla="*/ 11406655 w 11899497"/>
              <a:gd name="connsiteY659" fmla="*/ 1888066 h 6687912"/>
              <a:gd name="connsiteX660" fmla="*/ 11404922 w 11899497"/>
              <a:gd name="connsiteY660" fmla="*/ 1890461 h 6687912"/>
              <a:gd name="connsiteX661" fmla="*/ 11397587 w 11899497"/>
              <a:gd name="connsiteY661" fmla="*/ 1890876 h 6687912"/>
              <a:gd name="connsiteX662" fmla="*/ 11403175 w 11899497"/>
              <a:gd name="connsiteY662" fmla="*/ 1892870 h 6687912"/>
              <a:gd name="connsiteX663" fmla="*/ 11404922 w 11899497"/>
              <a:gd name="connsiteY663" fmla="*/ 1890461 h 6687912"/>
              <a:gd name="connsiteX664" fmla="*/ 11415064 w 11899497"/>
              <a:gd name="connsiteY664" fmla="*/ 1889887 h 6687912"/>
              <a:gd name="connsiteX665" fmla="*/ 11460755 w 11899497"/>
              <a:gd name="connsiteY665" fmla="*/ 1886218 h 6687912"/>
              <a:gd name="connsiteX666" fmla="*/ 11342318 w 11899497"/>
              <a:gd name="connsiteY666" fmla="*/ 1955051 h 6687912"/>
              <a:gd name="connsiteX667" fmla="*/ 11320981 w 11899497"/>
              <a:gd name="connsiteY667" fmla="*/ 1962429 h 6687912"/>
              <a:gd name="connsiteX668" fmla="*/ 11303995 w 11899497"/>
              <a:gd name="connsiteY668" fmla="*/ 1975340 h 6687912"/>
              <a:gd name="connsiteX669" fmla="*/ 11245844 w 11899497"/>
              <a:gd name="connsiteY669" fmla="*/ 2009123 h 6687912"/>
              <a:gd name="connsiteX670" fmla="*/ 11293177 w 11899497"/>
              <a:gd name="connsiteY670" fmla="*/ 2030196 h 6687912"/>
              <a:gd name="connsiteX671" fmla="*/ 11304822 w 11899497"/>
              <a:gd name="connsiteY671" fmla="*/ 2046604 h 6687912"/>
              <a:gd name="connsiteX672" fmla="*/ 11278408 w 11899497"/>
              <a:gd name="connsiteY672" fmla="*/ 2073644 h 6687912"/>
              <a:gd name="connsiteX673" fmla="*/ 11239298 w 11899497"/>
              <a:gd name="connsiteY673" fmla="*/ 2103384 h 6687912"/>
              <a:gd name="connsiteX674" fmla="*/ 11230523 w 11899497"/>
              <a:gd name="connsiteY674" fmla="*/ 2114944 h 6687912"/>
              <a:gd name="connsiteX675" fmla="*/ 11245883 w 11899497"/>
              <a:gd name="connsiteY675" fmla="*/ 2122396 h 6687912"/>
              <a:gd name="connsiteX676" fmla="*/ 11262410 w 11899497"/>
              <a:gd name="connsiteY676" fmla="*/ 2120927 h 6687912"/>
              <a:gd name="connsiteX677" fmla="*/ 11386975 w 11899497"/>
              <a:gd name="connsiteY677" fmla="*/ 2106720 h 6687912"/>
              <a:gd name="connsiteX678" fmla="*/ 11428021 w 11899497"/>
              <a:gd name="connsiteY678" fmla="*/ 2134233 h 6687912"/>
              <a:gd name="connsiteX679" fmla="*/ 11444757 w 11899497"/>
              <a:gd name="connsiteY679" fmla="*/ 2150580 h 6687912"/>
              <a:gd name="connsiteX680" fmla="*/ 11453680 w 11899497"/>
              <a:gd name="connsiteY680" fmla="*/ 2151747 h 6687912"/>
              <a:gd name="connsiteX681" fmla="*/ 11473138 w 11899497"/>
              <a:gd name="connsiteY681" fmla="*/ 2183335 h 6687912"/>
              <a:gd name="connsiteX682" fmla="*/ 11445288 w 11899497"/>
              <a:gd name="connsiteY682" fmla="*/ 2196393 h 6687912"/>
              <a:gd name="connsiteX683" fmla="*/ 11325933 w 11899497"/>
              <a:gd name="connsiteY683" fmla="*/ 2220719 h 6687912"/>
              <a:gd name="connsiteX684" fmla="*/ 11313443 w 11899497"/>
              <a:gd name="connsiteY684" fmla="*/ 2241232 h 6687912"/>
              <a:gd name="connsiteX685" fmla="*/ 11331377 w 11899497"/>
              <a:gd name="connsiteY685" fmla="*/ 2251200 h 6687912"/>
              <a:gd name="connsiteX686" fmla="*/ 11383567 w 11899497"/>
              <a:gd name="connsiteY686" fmla="*/ 2251854 h 6687912"/>
              <a:gd name="connsiteX687" fmla="*/ 11399015 w 11899497"/>
              <a:gd name="connsiteY687" fmla="*/ 2266943 h 6687912"/>
              <a:gd name="connsiteX688" fmla="*/ 11379942 w 11899497"/>
              <a:gd name="connsiteY688" fmla="*/ 2268442 h 6687912"/>
              <a:gd name="connsiteX689" fmla="*/ 11367186 w 11899497"/>
              <a:gd name="connsiteY689" fmla="*/ 2266048 h 6687912"/>
              <a:gd name="connsiteX690" fmla="*/ 11348466 w 11899497"/>
              <a:gd name="connsiteY690" fmla="*/ 2298088 h 6687912"/>
              <a:gd name="connsiteX691" fmla="*/ 11343554 w 11899497"/>
              <a:gd name="connsiteY691" fmla="*/ 2313421 h 6687912"/>
              <a:gd name="connsiteX692" fmla="*/ 11249709 w 11899497"/>
              <a:gd name="connsiteY692" fmla="*/ 2342535 h 6687912"/>
              <a:gd name="connsiteX693" fmla="*/ 11145447 w 11899497"/>
              <a:gd name="connsiteY693" fmla="*/ 2351410 h 6687912"/>
              <a:gd name="connsiteX694" fmla="*/ 11032410 w 11899497"/>
              <a:gd name="connsiteY694" fmla="*/ 2371844 h 6687912"/>
              <a:gd name="connsiteX695" fmla="*/ 11017140 w 11899497"/>
              <a:gd name="connsiteY695" fmla="*/ 2372025 h 6687912"/>
              <a:gd name="connsiteX696" fmla="*/ 10844132 w 11899497"/>
              <a:gd name="connsiteY696" fmla="*/ 2379170 h 6687912"/>
              <a:gd name="connsiteX697" fmla="*/ 10818887 w 11899497"/>
              <a:gd name="connsiteY697" fmla="*/ 2397290 h 6687912"/>
              <a:gd name="connsiteX698" fmla="*/ 10845831 w 11899497"/>
              <a:gd name="connsiteY698" fmla="*/ 2416059 h 6687912"/>
              <a:gd name="connsiteX699" fmla="*/ 10895839 w 11899497"/>
              <a:gd name="connsiteY699" fmla="*/ 2420558 h 6687912"/>
              <a:gd name="connsiteX700" fmla="*/ 10900748 w 11899497"/>
              <a:gd name="connsiteY700" fmla="*/ 2420209 h 6687912"/>
              <a:gd name="connsiteX701" fmla="*/ 10903409 w 11899497"/>
              <a:gd name="connsiteY701" fmla="*/ 2418661 h 6687912"/>
              <a:gd name="connsiteX702" fmla="*/ 10929180 w 11899497"/>
              <a:gd name="connsiteY702" fmla="*/ 2416071 h 6687912"/>
              <a:gd name="connsiteX703" fmla="*/ 10947578 w 11899497"/>
              <a:gd name="connsiteY703" fmla="*/ 2409761 h 6687912"/>
              <a:gd name="connsiteX704" fmla="*/ 10967938 w 11899497"/>
              <a:gd name="connsiteY704" fmla="*/ 2409519 h 6687912"/>
              <a:gd name="connsiteX705" fmla="*/ 10969454 w 11899497"/>
              <a:gd name="connsiteY705" fmla="*/ 2412132 h 6687912"/>
              <a:gd name="connsiteX706" fmla="*/ 11016990 w 11899497"/>
              <a:gd name="connsiteY706" fmla="*/ 2405648 h 6687912"/>
              <a:gd name="connsiteX707" fmla="*/ 11119391 w 11899497"/>
              <a:gd name="connsiteY707" fmla="*/ 2409389 h 6687912"/>
              <a:gd name="connsiteX708" fmla="*/ 11108209 w 11899497"/>
              <a:gd name="connsiteY708" fmla="*/ 2426147 h 6687912"/>
              <a:gd name="connsiteX709" fmla="*/ 11279511 w 11899497"/>
              <a:gd name="connsiteY709" fmla="*/ 2411281 h 6687912"/>
              <a:gd name="connsiteX710" fmla="*/ 11471285 w 11899497"/>
              <a:gd name="connsiteY710" fmla="*/ 2402003 h 6687912"/>
              <a:gd name="connsiteX711" fmla="*/ 11471272 w 11899497"/>
              <a:gd name="connsiteY711" fmla="*/ 2426211 h 6687912"/>
              <a:gd name="connsiteX712" fmla="*/ 11491750 w 11899497"/>
              <a:gd name="connsiteY712" fmla="*/ 2431801 h 6687912"/>
              <a:gd name="connsiteX713" fmla="*/ 11478713 w 11899497"/>
              <a:gd name="connsiteY713" fmla="*/ 2439248 h 6687912"/>
              <a:gd name="connsiteX714" fmla="*/ 11469403 w 11899497"/>
              <a:gd name="connsiteY714" fmla="*/ 2441108 h 6687912"/>
              <a:gd name="connsiteX715" fmla="*/ 11447055 w 11899497"/>
              <a:gd name="connsiteY715" fmla="*/ 2450414 h 6687912"/>
              <a:gd name="connsiteX716" fmla="*/ 11445198 w 11899497"/>
              <a:gd name="connsiteY716" fmla="*/ 2441104 h 6687912"/>
              <a:gd name="connsiteX717" fmla="*/ 11430304 w 11899497"/>
              <a:gd name="connsiteY717" fmla="*/ 2439240 h 6687912"/>
              <a:gd name="connsiteX718" fmla="*/ 11443341 w 11899497"/>
              <a:gd name="connsiteY718" fmla="*/ 2431793 h 6687912"/>
              <a:gd name="connsiteX719" fmla="*/ 11452651 w 11899497"/>
              <a:gd name="connsiteY719" fmla="*/ 2429932 h 6687912"/>
              <a:gd name="connsiteX720" fmla="*/ 11342799 w 11899497"/>
              <a:gd name="connsiteY720" fmla="*/ 2437361 h 6687912"/>
              <a:gd name="connsiteX721" fmla="*/ 11175225 w 11899497"/>
              <a:gd name="connsiteY721" fmla="*/ 2446642 h 6687912"/>
              <a:gd name="connsiteX722" fmla="*/ 11119376 w 11899497"/>
              <a:gd name="connsiteY722" fmla="*/ 2433598 h 6687912"/>
              <a:gd name="connsiteX723" fmla="*/ 11056062 w 11899497"/>
              <a:gd name="connsiteY723" fmla="*/ 2455933 h 6687912"/>
              <a:gd name="connsiteX724" fmla="*/ 11020748 w 11899497"/>
              <a:gd name="connsiteY724" fmla="*/ 2451794 h 6687912"/>
              <a:gd name="connsiteX725" fmla="*/ 11009222 w 11899497"/>
              <a:gd name="connsiteY725" fmla="*/ 2451944 h 6687912"/>
              <a:gd name="connsiteX726" fmla="*/ 11095799 w 11899497"/>
              <a:gd name="connsiteY726" fmla="*/ 2460183 h 6687912"/>
              <a:gd name="connsiteX727" fmla="*/ 11202740 w 11899497"/>
              <a:gd name="connsiteY727" fmla="*/ 2462731 h 6687912"/>
              <a:gd name="connsiteX728" fmla="*/ 11294689 w 11899497"/>
              <a:gd name="connsiteY728" fmla="*/ 2489640 h 6687912"/>
              <a:gd name="connsiteX729" fmla="*/ 11316396 w 11899497"/>
              <a:gd name="connsiteY729" fmla="*/ 2495747 h 6687912"/>
              <a:gd name="connsiteX730" fmla="*/ 11415804 w 11899497"/>
              <a:gd name="connsiteY730" fmla="*/ 2507292 h 6687912"/>
              <a:gd name="connsiteX731" fmla="*/ 11482125 w 11899497"/>
              <a:gd name="connsiteY731" fmla="*/ 2519232 h 6687912"/>
              <a:gd name="connsiteX732" fmla="*/ 11509041 w 11899497"/>
              <a:gd name="connsiteY732" fmla="*/ 2535458 h 6687912"/>
              <a:gd name="connsiteX733" fmla="*/ 11496610 w 11899497"/>
              <a:gd name="connsiteY733" fmla="*/ 2561060 h 6687912"/>
              <a:gd name="connsiteX734" fmla="*/ 11402766 w 11899497"/>
              <a:gd name="connsiteY734" fmla="*/ 2590175 h 6687912"/>
              <a:gd name="connsiteX735" fmla="*/ 11494716 w 11899497"/>
              <a:gd name="connsiteY735" fmla="*/ 2617084 h 6687912"/>
              <a:gd name="connsiteX736" fmla="*/ 11511332 w 11899497"/>
              <a:gd name="connsiteY736" fmla="*/ 2623249 h 6687912"/>
              <a:gd name="connsiteX737" fmla="*/ 11502557 w 11899497"/>
              <a:gd name="connsiteY737" fmla="*/ 2634808 h 6687912"/>
              <a:gd name="connsiteX738" fmla="*/ 11498961 w 11899497"/>
              <a:gd name="connsiteY738" fmla="*/ 2653943 h 6687912"/>
              <a:gd name="connsiteX739" fmla="*/ 11518064 w 11899497"/>
              <a:gd name="connsiteY739" fmla="*/ 2654989 h 6687912"/>
              <a:gd name="connsiteX740" fmla="*/ 11544803 w 11899497"/>
              <a:gd name="connsiteY740" fmla="*/ 2655944 h 6687912"/>
              <a:gd name="connsiteX741" fmla="*/ 11555367 w 11899497"/>
              <a:gd name="connsiteY741" fmla="*/ 2688910 h 6687912"/>
              <a:gd name="connsiteX742" fmla="*/ 11528539 w 11899497"/>
              <a:gd name="connsiteY742" fmla="*/ 2680318 h 6687912"/>
              <a:gd name="connsiteX743" fmla="*/ 11519559 w 11899497"/>
              <a:gd name="connsiteY743" fmla="*/ 2674062 h 6687912"/>
              <a:gd name="connsiteX744" fmla="*/ 11526142 w 11899497"/>
              <a:gd name="connsiteY744" fmla="*/ 2693074 h 6687912"/>
              <a:gd name="connsiteX745" fmla="*/ 11514882 w 11899497"/>
              <a:gd name="connsiteY745" fmla="*/ 2709754 h 6687912"/>
              <a:gd name="connsiteX746" fmla="*/ 11503471 w 11899497"/>
              <a:gd name="connsiteY746" fmla="*/ 2713707 h 6687912"/>
              <a:gd name="connsiteX747" fmla="*/ 11444209 w 11899497"/>
              <a:gd name="connsiteY747" fmla="*/ 2761504 h 6687912"/>
              <a:gd name="connsiteX748" fmla="*/ 11377251 w 11899497"/>
              <a:gd name="connsiteY748" fmla="*/ 2804299 h 6687912"/>
              <a:gd name="connsiteX749" fmla="*/ 11360809 w 11899497"/>
              <a:gd name="connsiteY749" fmla="*/ 2813403 h 6687912"/>
              <a:gd name="connsiteX750" fmla="*/ 11315323 w 11899497"/>
              <a:gd name="connsiteY750" fmla="*/ 2841945 h 6687912"/>
              <a:gd name="connsiteX751" fmla="*/ 11297860 w 11899497"/>
              <a:gd name="connsiteY751" fmla="*/ 2872698 h 6687912"/>
              <a:gd name="connsiteX752" fmla="*/ 11277706 w 11899497"/>
              <a:gd name="connsiteY752" fmla="*/ 2890757 h 6687912"/>
              <a:gd name="connsiteX753" fmla="*/ 11265098 w 11899497"/>
              <a:gd name="connsiteY753" fmla="*/ 2901086 h 6687912"/>
              <a:gd name="connsiteX754" fmla="*/ 11263900 w 11899497"/>
              <a:gd name="connsiteY754" fmla="*/ 2907465 h 6687912"/>
              <a:gd name="connsiteX755" fmla="*/ 11241730 w 11899497"/>
              <a:gd name="connsiteY755" fmla="*/ 2916319 h 6687912"/>
              <a:gd name="connsiteX756" fmla="*/ 11237811 w 11899497"/>
              <a:gd name="connsiteY756" fmla="*/ 2921296 h 6687912"/>
              <a:gd name="connsiteX757" fmla="*/ 11259014 w 11899497"/>
              <a:gd name="connsiteY757" fmla="*/ 2923428 h 6687912"/>
              <a:gd name="connsiteX758" fmla="*/ 11283349 w 11899497"/>
              <a:gd name="connsiteY758" fmla="*/ 2915895 h 6687912"/>
              <a:gd name="connsiteX759" fmla="*/ 11290929 w 11899497"/>
              <a:gd name="connsiteY759" fmla="*/ 2917308 h 6687912"/>
              <a:gd name="connsiteX760" fmla="*/ 11335636 w 11899497"/>
              <a:gd name="connsiteY760" fmla="*/ 2927477 h 6687912"/>
              <a:gd name="connsiteX761" fmla="*/ 11350944 w 11899497"/>
              <a:gd name="connsiteY761" fmla="*/ 2934480 h 6687912"/>
              <a:gd name="connsiteX762" fmla="*/ 11341413 w 11899497"/>
              <a:gd name="connsiteY762" fmla="*/ 2973297 h 6687912"/>
              <a:gd name="connsiteX763" fmla="*/ 11332908 w 11899497"/>
              <a:gd name="connsiteY763" fmla="*/ 2969408 h 6687912"/>
              <a:gd name="connsiteX764" fmla="*/ 11308321 w 11899497"/>
              <a:gd name="connsiteY764" fmla="*/ 2960216 h 6687912"/>
              <a:gd name="connsiteX765" fmla="*/ 11286357 w 11899497"/>
              <a:gd name="connsiteY765" fmla="*/ 2954281 h 6687912"/>
              <a:gd name="connsiteX766" fmla="*/ 11244078 w 11899497"/>
              <a:gd name="connsiteY766" fmla="*/ 2965782 h 6687912"/>
              <a:gd name="connsiteX767" fmla="*/ 11257195 w 11899497"/>
              <a:gd name="connsiteY767" fmla="*/ 2982061 h 6687912"/>
              <a:gd name="connsiteX768" fmla="*/ 11280083 w 11899497"/>
              <a:gd name="connsiteY768" fmla="*/ 2990474 h 6687912"/>
              <a:gd name="connsiteX769" fmla="*/ 11345975 w 11899497"/>
              <a:gd name="connsiteY769" fmla="*/ 3008282 h 6687912"/>
              <a:gd name="connsiteX770" fmla="*/ 11369548 w 11899497"/>
              <a:gd name="connsiteY770" fmla="*/ 2988223 h 6687912"/>
              <a:gd name="connsiteX771" fmla="*/ 11418725 w 11899497"/>
              <a:gd name="connsiteY771" fmla="*/ 3006607 h 6687912"/>
              <a:gd name="connsiteX772" fmla="*/ 11420572 w 11899497"/>
              <a:gd name="connsiteY772" fmla="*/ 3011563 h 6687912"/>
              <a:gd name="connsiteX773" fmla="*/ 11425871 w 11899497"/>
              <a:gd name="connsiteY773" fmla="*/ 2995483 h 6687912"/>
              <a:gd name="connsiteX774" fmla="*/ 11437972 w 11899497"/>
              <a:gd name="connsiteY774" fmla="*/ 2982512 h 6687912"/>
              <a:gd name="connsiteX775" fmla="*/ 11458526 w 11899497"/>
              <a:gd name="connsiteY775" fmla="*/ 2996028 h 6687912"/>
              <a:gd name="connsiteX776" fmla="*/ 11478738 w 11899497"/>
              <a:gd name="connsiteY776" fmla="*/ 3023779 h 6687912"/>
              <a:gd name="connsiteX777" fmla="*/ 11511830 w 11899497"/>
              <a:gd name="connsiteY777" fmla="*/ 3036860 h 6687912"/>
              <a:gd name="connsiteX778" fmla="*/ 11627491 w 11899497"/>
              <a:gd name="connsiteY778" fmla="*/ 3017805 h 6687912"/>
              <a:gd name="connsiteX779" fmla="*/ 11677496 w 11899497"/>
              <a:gd name="connsiteY779" fmla="*/ 3011894 h 6687912"/>
              <a:gd name="connsiteX780" fmla="*/ 11707332 w 11899497"/>
              <a:gd name="connsiteY780" fmla="*/ 3027599 h 6687912"/>
              <a:gd name="connsiteX781" fmla="*/ 11682983 w 11899497"/>
              <a:gd name="connsiteY781" fmla="*/ 3049357 h 6687912"/>
              <a:gd name="connsiteX782" fmla="*/ 11676324 w 11899497"/>
              <a:gd name="connsiteY782" fmla="*/ 3050423 h 6687912"/>
              <a:gd name="connsiteX783" fmla="*/ 11545938 w 11899497"/>
              <a:gd name="connsiteY783" fmla="*/ 3079190 h 6687912"/>
              <a:gd name="connsiteX784" fmla="*/ 11463514 w 11899497"/>
              <a:gd name="connsiteY784" fmla="*/ 3115505 h 6687912"/>
              <a:gd name="connsiteX785" fmla="*/ 11459626 w 11899497"/>
              <a:gd name="connsiteY785" fmla="*/ 3124007 h 6687912"/>
              <a:gd name="connsiteX786" fmla="*/ 11468907 w 11899497"/>
              <a:gd name="connsiteY786" fmla="*/ 3126196 h 6687912"/>
              <a:gd name="connsiteX787" fmla="*/ 11497383 w 11899497"/>
              <a:gd name="connsiteY787" fmla="*/ 3126886 h 6687912"/>
              <a:gd name="connsiteX788" fmla="*/ 11564542 w 11899497"/>
              <a:gd name="connsiteY788" fmla="*/ 3132934 h 6687912"/>
              <a:gd name="connsiteX789" fmla="*/ 11700032 w 11899497"/>
              <a:gd name="connsiteY789" fmla="*/ 3106502 h 6687912"/>
              <a:gd name="connsiteX790" fmla="*/ 11728073 w 11899497"/>
              <a:gd name="connsiteY790" fmla="*/ 3094657 h 6687912"/>
              <a:gd name="connsiteX791" fmla="*/ 11840820 w 11899497"/>
              <a:gd name="connsiteY791" fmla="*/ 3063989 h 6687912"/>
              <a:gd name="connsiteX792" fmla="*/ 11876338 w 11899497"/>
              <a:gd name="connsiteY792" fmla="*/ 3098741 h 6687912"/>
              <a:gd name="connsiteX793" fmla="*/ 11885910 w 11899497"/>
              <a:gd name="connsiteY793" fmla="*/ 3109287 h 6687912"/>
              <a:gd name="connsiteX794" fmla="*/ 11886149 w 11899497"/>
              <a:gd name="connsiteY794" fmla="*/ 3140236 h 6687912"/>
              <a:gd name="connsiteX795" fmla="*/ 11852373 w 11899497"/>
              <a:gd name="connsiteY795" fmla="*/ 3155628 h 6687912"/>
              <a:gd name="connsiteX796" fmla="*/ 11801444 w 11899497"/>
              <a:gd name="connsiteY796" fmla="*/ 3159060 h 6687912"/>
              <a:gd name="connsiteX797" fmla="*/ 11789974 w 11899497"/>
              <a:gd name="connsiteY797" fmla="*/ 3166150 h 6687912"/>
              <a:gd name="connsiteX798" fmla="*/ 11761300 w 11899497"/>
              <a:gd name="connsiteY798" fmla="*/ 3183873 h 6687912"/>
              <a:gd name="connsiteX799" fmla="*/ 11734669 w 11899497"/>
              <a:gd name="connsiteY799" fmla="*/ 3188140 h 6687912"/>
              <a:gd name="connsiteX800" fmla="*/ 11642476 w 11899497"/>
              <a:gd name="connsiteY800" fmla="*/ 3232323 h 6687912"/>
              <a:gd name="connsiteX801" fmla="*/ 11506304 w 11899497"/>
              <a:gd name="connsiteY801" fmla="*/ 3287227 h 6687912"/>
              <a:gd name="connsiteX802" fmla="*/ 11441230 w 11899497"/>
              <a:gd name="connsiteY802" fmla="*/ 3317085 h 6687912"/>
              <a:gd name="connsiteX803" fmla="*/ 11435784 w 11899497"/>
              <a:gd name="connsiteY803" fmla="*/ 3328986 h 6687912"/>
              <a:gd name="connsiteX804" fmla="*/ 11419597 w 11899497"/>
              <a:gd name="connsiteY804" fmla="*/ 3368872 h 6687912"/>
              <a:gd name="connsiteX805" fmla="*/ 11395395 w 11899497"/>
              <a:gd name="connsiteY805" fmla="*/ 3394809 h 6687912"/>
              <a:gd name="connsiteX806" fmla="*/ 11383437 w 11899497"/>
              <a:gd name="connsiteY806" fmla="*/ 3411955 h 6687912"/>
              <a:gd name="connsiteX807" fmla="*/ 11293722 w 11899497"/>
              <a:gd name="connsiteY807" fmla="*/ 3455216 h 6687912"/>
              <a:gd name="connsiteX808" fmla="*/ 11266946 w 11899497"/>
              <a:gd name="connsiteY808" fmla="*/ 3455303 h 6687912"/>
              <a:gd name="connsiteX809" fmla="*/ 11251152 w 11899497"/>
              <a:gd name="connsiteY809" fmla="*/ 3458359 h 6687912"/>
              <a:gd name="connsiteX810" fmla="*/ 11245221 w 11899497"/>
              <a:gd name="connsiteY810" fmla="*/ 3480319 h 6687912"/>
              <a:gd name="connsiteX811" fmla="*/ 11252168 w 11899497"/>
              <a:gd name="connsiteY811" fmla="*/ 3487609 h 6687912"/>
              <a:gd name="connsiteX812" fmla="*/ 11300619 w 11899497"/>
              <a:gd name="connsiteY812" fmla="*/ 3485100 h 6687912"/>
              <a:gd name="connsiteX813" fmla="*/ 11409622 w 11899497"/>
              <a:gd name="connsiteY813" fmla="*/ 3467112 h 6687912"/>
              <a:gd name="connsiteX814" fmla="*/ 11429791 w 11899497"/>
              <a:gd name="connsiteY814" fmla="*/ 3445498 h 6687912"/>
              <a:gd name="connsiteX815" fmla="*/ 11434313 w 11899497"/>
              <a:gd name="connsiteY815" fmla="*/ 3431116 h 6687912"/>
              <a:gd name="connsiteX816" fmla="*/ 11445441 w 11899497"/>
              <a:gd name="connsiteY816" fmla="*/ 3438263 h 6687912"/>
              <a:gd name="connsiteX817" fmla="*/ 11468328 w 11899497"/>
              <a:gd name="connsiteY817" fmla="*/ 3446677 h 6687912"/>
              <a:gd name="connsiteX818" fmla="*/ 11506771 w 11899497"/>
              <a:gd name="connsiteY818" fmla="*/ 3421085 h 6687912"/>
              <a:gd name="connsiteX819" fmla="*/ 11521496 w 11899497"/>
              <a:gd name="connsiteY819" fmla="*/ 3411372 h 6687912"/>
              <a:gd name="connsiteX820" fmla="*/ 11572280 w 11899497"/>
              <a:gd name="connsiteY820" fmla="*/ 3403762 h 6687912"/>
              <a:gd name="connsiteX821" fmla="*/ 11621892 w 11899497"/>
              <a:gd name="connsiteY821" fmla="*/ 3434680 h 6687912"/>
              <a:gd name="connsiteX822" fmla="*/ 11637004 w 11899497"/>
              <a:gd name="connsiteY822" fmla="*/ 3460097 h 6687912"/>
              <a:gd name="connsiteX823" fmla="*/ 11616541 w 11899497"/>
              <a:gd name="connsiteY823" fmla="*/ 3473354 h 6687912"/>
              <a:gd name="connsiteX824" fmla="*/ 11483138 w 11899497"/>
              <a:gd name="connsiteY824" fmla="*/ 3535693 h 6687912"/>
              <a:gd name="connsiteX825" fmla="*/ 11391868 w 11899497"/>
              <a:gd name="connsiteY825" fmla="*/ 3582353 h 6687912"/>
              <a:gd name="connsiteX826" fmla="*/ 11378554 w 11899497"/>
              <a:gd name="connsiteY826" fmla="*/ 3584486 h 6687912"/>
              <a:gd name="connsiteX827" fmla="*/ 11357024 w 11899497"/>
              <a:gd name="connsiteY827" fmla="*/ 3591087 h 6687912"/>
              <a:gd name="connsiteX828" fmla="*/ 11346621 w 11899497"/>
              <a:gd name="connsiteY828" fmla="*/ 3604834 h 6687912"/>
              <a:gd name="connsiteX829" fmla="*/ 11253506 w 11899497"/>
              <a:gd name="connsiteY829" fmla="*/ 3646537 h 6687912"/>
              <a:gd name="connsiteX830" fmla="*/ 11176673 w 11899497"/>
              <a:gd name="connsiteY830" fmla="*/ 3675128 h 6687912"/>
              <a:gd name="connsiteX831" fmla="*/ 11134051 w 11899497"/>
              <a:gd name="connsiteY831" fmla="*/ 3700865 h 6687912"/>
              <a:gd name="connsiteX832" fmla="*/ 11124376 w 11899497"/>
              <a:gd name="connsiteY832" fmla="*/ 3735505 h 6687912"/>
              <a:gd name="connsiteX833" fmla="*/ 11147262 w 11899497"/>
              <a:gd name="connsiteY833" fmla="*/ 3743918 h 6687912"/>
              <a:gd name="connsiteX834" fmla="*/ 11186919 w 11899497"/>
              <a:gd name="connsiteY834" fmla="*/ 3729162 h 6687912"/>
              <a:gd name="connsiteX835" fmla="*/ 11200670 w 11899497"/>
              <a:gd name="connsiteY835" fmla="*/ 3739563 h 6687912"/>
              <a:gd name="connsiteX836" fmla="*/ 11216755 w 11899497"/>
              <a:gd name="connsiteY836" fmla="*/ 3744864 h 6687912"/>
              <a:gd name="connsiteX837" fmla="*/ 11227883 w 11899497"/>
              <a:gd name="connsiteY837" fmla="*/ 3752012 h 6687912"/>
              <a:gd name="connsiteX838" fmla="*/ 11234106 w 11899497"/>
              <a:gd name="connsiteY838" fmla="*/ 3738409 h 6687912"/>
              <a:gd name="connsiteX839" fmla="*/ 11259232 w 11899497"/>
              <a:gd name="connsiteY839" fmla="*/ 3714949 h 6687912"/>
              <a:gd name="connsiteX840" fmla="*/ 11279205 w 11899497"/>
              <a:gd name="connsiteY840" fmla="*/ 3711750 h 6687912"/>
              <a:gd name="connsiteX841" fmla="*/ 11357646 w 11899497"/>
              <a:gd name="connsiteY841" fmla="*/ 3657165 h 6687912"/>
              <a:gd name="connsiteX842" fmla="*/ 11403712 w 11899497"/>
              <a:gd name="connsiteY842" fmla="*/ 3682350 h 6687912"/>
              <a:gd name="connsiteX843" fmla="*/ 11410805 w 11899497"/>
              <a:gd name="connsiteY843" fmla="*/ 3693820 h 6687912"/>
              <a:gd name="connsiteX844" fmla="*/ 11408274 w 11899497"/>
              <a:gd name="connsiteY844" fmla="*/ 3717334 h 6687912"/>
              <a:gd name="connsiteX845" fmla="*/ 11312194 w 11899497"/>
              <a:gd name="connsiteY845" fmla="*/ 3770017 h 6687912"/>
              <a:gd name="connsiteX846" fmla="*/ 11287358 w 11899497"/>
              <a:gd name="connsiteY846" fmla="*/ 3801833 h 6687912"/>
              <a:gd name="connsiteX847" fmla="*/ 11321226 w 11899497"/>
              <a:gd name="connsiteY847" fmla="*/ 3813215 h 6687912"/>
              <a:gd name="connsiteX848" fmla="*/ 11360489 w 11899497"/>
              <a:gd name="connsiteY848" fmla="*/ 3835287 h 6687912"/>
              <a:gd name="connsiteX849" fmla="*/ 11382403 w 11899497"/>
              <a:gd name="connsiteY849" fmla="*/ 3863815 h 6687912"/>
              <a:gd name="connsiteX850" fmla="*/ 11438473 w 11899497"/>
              <a:gd name="connsiteY850" fmla="*/ 3912081 h 6687912"/>
              <a:gd name="connsiteX851" fmla="*/ 11433612 w 11899497"/>
              <a:gd name="connsiteY851" fmla="*/ 3940697 h 6687912"/>
              <a:gd name="connsiteX852" fmla="*/ 11343119 w 11899497"/>
              <a:gd name="connsiteY852" fmla="*/ 3985656 h 6687912"/>
              <a:gd name="connsiteX853" fmla="*/ 11290344 w 11899497"/>
              <a:gd name="connsiteY853" fmla="*/ 3984133 h 6687912"/>
              <a:gd name="connsiteX854" fmla="*/ 11278585 w 11899497"/>
              <a:gd name="connsiteY854" fmla="*/ 3982865 h 6687912"/>
              <a:gd name="connsiteX855" fmla="*/ 11220946 w 11899497"/>
              <a:gd name="connsiteY855" fmla="*/ 4009958 h 6687912"/>
              <a:gd name="connsiteX856" fmla="*/ 11288686 w 11899497"/>
              <a:gd name="connsiteY856" fmla="*/ 4032719 h 6687912"/>
              <a:gd name="connsiteX857" fmla="*/ 11294078 w 11899497"/>
              <a:gd name="connsiteY857" fmla="*/ 4043410 h 6687912"/>
              <a:gd name="connsiteX858" fmla="*/ 11279985 w 11899497"/>
              <a:gd name="connsiteY858" fmla="*/ 4047243 h 6687912"/>
              <a:gd name="connsiteX859" fmla="*/ 11260499 w 11899497"/>
              <a:gd name="connsiteY859" fmla="*/ 4040387 h 6687912"/>
              <a:gd name="connsiteX860" fmla="*/ 11260645 w 11899497"/>
              <a:gd name="connsiteY860" fmla="*/ 4044565 h 6687912"/>
              <a:gd name="connsiteX861" fmla="*/ 11292907 w 11899497"/>
              <a:gd name="connsiteY861" fmla="*/ 4081940 h 6687912"/>
              <a:gd name="connsiteX862" fmla="*/ 11305299 w 11899497"/>
              <a:gd name="connsiteY862" fmla="*/ 4077327 h 6687912"/>
              <a:gd name="connsiteX863" fmla="*/ 11318325 w 11899497"/>
              <a:gd name="connsiteY863" fmla="*/ 4066838 h 6687912"/>
              <a:gd name="connsiteX864" fmla="*/ 11356665 w 11899497"/>
              <a:gd name="connsiteY864" fmla="*/ 4086433 h 6687912"/>
              <a:gd name="connsiteX865" fmla="*/ 11375081 w 11899497"/>
              <a:gd name="connsiteY865" fmla="*/ 4086632 h 6687912"/>
              <a:gd name="connsiteX866" fmla="*/ 11387474 w 11899497"/>
              <a:gd name="connsiteY866" fmla="*/ 4082022 h 6687912"/>
              <a:gd name="connsiteX867" fmla="*/ 11393156 w 11899497"/>
              <a:gd name="connsiteY867" fmla="*/ 4101069 h 6687912"/>
              <a:gd name="connsiteX868" fmla="*/ 11380910 w 11899497"/>
              <a:gd name="connsiteY868" fmla="*/ 4109859 h 6687912"/>
              <a:gd name="connsiteX869" fmla="*/ 11339407 w 11899497"/>
              <a:gd name="connsiteY869" fmla="*/ 4119659 h 6687912"/>
              <a:gd name="connsiteX870" fmla="*/ 11448847 w 11899497"/>
              <a:gd name="connsiteY870" fmla="*/ 4114206 h 6687912"/>
              <a:gd name="connsiteX871" fmla="*/ 11423480 w 11899497"/>
              <a:gd name="connsiteY871" fmla="*/ 4106716 h 6687912"/>
              <a:gd name="connsiteX872" fmla="*/ 11403703 w 11899497"/>
              <a:gd name="connsiteY872" fmla="*/ 4091501 h 6687912"/>
              <a:gd name="connsiteX873" fmla="*/ 11426642 w 11899497"/>
              <a:gd name="connsiteY873" fmla="*/ 4077322 h 6687912"/>
              <a:gd name="connsiteX874" fmla="*/ 11563096 w 11899497"/>
              <a:gd name="connsiteY874" fmla="*/ 4102731 h 6687912"/>
              <a:gd name="connsiteX875" fmla="*/ 11594239 w 11899497"/>
              <a:gd name="connsiteY875" fmla="*/ 4156042 h 6687912"/>
              <a:gd name="connsiteX876" fmla="*/ 11559053 w 11899497"/>
              <a:gd name="connsiteY876" fmla="*/ 4179012 h 6687912"/>
              <a:gd name="connsiteX877" fmla="*/ 11545104 w 11899497"/>
              <a:gd name="connsiteY877" fmla="*/ 4187024 h 6687912"/>
              <a:gd name="connsiteX878" fmla="*/ 11486398 w 11899497"/>
              <a:gd name="connsiteY878" fmla="*/ 4207460 h 6687912"/>
              <a:gd name="connsiteX879" fmla="*/ 11425605 w 11899497"/>
              <a:gd name="connsiteY879" fmla="*/ 4191986 h 6687912"/>
              <a:gd name="connsiteX880" fmla="*/ 11409035 w 11899497"/>
              <a:gd name="connsiteY880" fmla="*/ 4196744 h 6687912"/>
              <a:gd name="connsiteX881" fmla="*/ 11426042 w 11899497"/>
              <a:gd name="connsiteY881" fmla="*/ 4204522 h 6687912"/>
              <a:gd name="connsiteX882" fmla="*/ 11435469 w 11899497"/>
              <a:gd name="connsiteY882" fmla="*/ 4210891 h 6687912"/>
              <a:gd name="connsiteX883" fmla="*/ 11431989 w 11899497"/>
              <a:gd name="connsiteY883" fmla="*/ 4215088 h 6687912"/>
              <a:gd name="connsiteX884" fmla="*/ 11436247 w 11899497"/>
              <a:gd name="connsiteY884" fmla="*/ 4216124 h 6687912"/>
              <a:gd name="connsiteX885" fmla="*/ 11442795 w 11899497"/>
              <a:gd name="connsiteY885" fmla="*/ 4229311 h 6687912"/>
              <a:gd name="connsiteX886" fmla="*/ 11455845 w 11899497"/>
              <a:gd name="connsiteY886" fmla="*/ 4231729 h 6687912"/>
              <a:gd name="connsiteX887" fmla="*/ 11503799 w 11899497"/>
              <a:gd name="connsiteY887" fmla="*/ 4216734 h 6687912"/>
              <a:gd name="connsiteX888" fmla="*/ 11540274 w 11899497"/>
              <a:gd name="connsiteY888" fmla="*/ 4218820 h 6687912"/>
              <a:gd name="connsiteX889" fmla="*/ 11551081 w 11899497"/>
              <a:gd name="connsiteY889" fmla="*/ 4247305 h 6687912"/>
              <a:gd name="connsiteX890" fmla="*/ 11546056 w 11899497"/>
              <a:gd name="connsiteY890" fmla="*/ 4260392 h 6687912"/>
              <a:gd name="connsiteX891" fmla="*/ 11525848 w 11899497"/>
              <a:gd name="connsiteY891" fmla="*/ 4304933 h 6687912"/>
              <a:gd name="connsiteX892" fmla="*/ 11411470 w 11899497"/>
              <a:gd name="connsiteY892" fmla="*/ 4316966 h 6687912"/>
              <a:gd name="connsiteX893" fmla="*/ 11381519 w 11899497"/>
              <a:gd name="connsiteY893" fmla="*/ 4316087 h 6687912"/>
              <a:gd name="connsiteX894" fmla="*/ 11372475 w 11899497"/>
              <a:gd name="connsiteY894" fmla="*/ 4318456 h 6687912"/>
              <a:gd name="connsiteX895" fmla="*/ 11378304 w 11899497"/>
              <a:gd name="connsiteY895" fmla="*/ 4326866 h 6687912"/>
              <a:gd name="connsiteX896" fmla="*/ 11362411 w 11899497"/>
              <a:gd name="connsiteY896" fmla="*/ 4348124 h 6687912"/>
              <a:gd name="connsiteX897" fmla="*/ 11356966 w 11899497"/>
              <a:gd name="connsiteY897" fmla="*/ 4360026 h 6687912"/>
              <a:gd name="connsiteX898" fmla="*/ 11348411 w 11899497"/>
              <a:gd name="connsiteY898" fmla="*/ 4378729 h 6687912"/>
              <a:gd name="connsiteX899" fmla="*/ 11344730 w 11899497"/>
              <a:gd name="connsiteY899" fmla="*/ 4380790 h 6687912"/>
              <a:gd name="connsiteX900" fmla="*/ 11347029 w 11899497"/>
              <a:gd name="connsiteY900" fmla="*/ 4380762 h 6687912"/>
              <a:gd name="connsiteX901" fmla="*/ 11379749 w 11899497"/>
              <a:gd name="connsiteY901" fmla="*/ 4375987 h 6687912"/>
              <a:gd name="connsiteX902" fmla="*/ 11386236 w 11899497"/>
              <a:gd name="connsiteY902" fmla="*/ 4374594 h 6687912"/>
              <a:gd name="connsiteX903" fmla="*/ 11416332 w 11899497"/>
              <a:gd name="connsiteY903" fmla="*/ 4385883 h 6687912"/>
              <a:gd name="connsiteX904" fmla="*/ 11394551 w 11899497"/>
              <a:gd name="connsiteY904" fmla="*/ 4410923 h 6687912"/>
              <a:gd name="connsiteX905" fmla="*/ 11346561 w 11899497"/>
              <a:gd name="connsiteY905" fmla="*/ 4423317 h 6687912"/>
              <a:gd name="connsiteX906" fmla="*/ 11233648 w 11899497"/>
              <a:gd name="connsiteY906" fmla="*/ 4447043 h 6687912"/>
              <a:gd name="connsiteX907" fmla="*/ 11228348 w 11899497"/>
              <a:gd name="connsiteY907" fmla="*/ 4451504 h 6687912"/>
              <a:gd name="connsiteX908" fmla="*/ 11228735 w 11899497"/>
              <a:gd name="connsiteY908" fmla="*/ 4451436 h 6687912"/>
              <a:gd name="connsiteX909" fmla="*/ 11278740 w 11899497"/>
              <a:gd name="connsiteY909" fmla="*/ 4445527 h 6687912"/>
              <a:gd name="connsiteX910" fmla="*/ 11308576 w 11899497"/>
              <a:gd name="connsiteY910" fmla="*/ 4461231 h 6687912"/>
              <a:gd name="connsiteX911" fmla="*/ 11284227 w 11899497"/>
              <a:gd name="connsiteY911" fmla="*/ 4482989 h 6687912"/>
              <a:gd name="connsiteX912" fmla="*/ 11277568 w 11899497"/>
              <a:gd name="connsiteY912" fmla="*/ 4484055 h 6687912"/>
              <a:gd name="connsiteX913" fmla="*/ 11213176 w 11899497"/>
              <a:gd name="connsiteY913" fmla="*/ 4503431 h 6687912"/>
              <a:gd name="connsiteX914" fmla="*/ 11198887 w 11899497"/>
              <a:gd name="connsiteY914" fmla="*/ 4507609 h 6687912"/>
              <a:gd name="connsiteX915" fmla="*/ 11198147 w 11899497"/>
              <a:gd name="connsiteY915" fmla="*/ 4515230 h 6687912"/>
              <a:gd name="connsiteX916" fmla="*/ 11185242 w 11899497"/>
              <a:gd name="connsiteY916" fmla="*/ 4523222 h 6687912"/>
              <a:gd name="connsiteX917" fmla="*/ 11169517 w 11899497"/>
              <a:gd name="connsiteY917" fmla="*/ 4515634 h 6687912"/>
              <a:gd name="connsiteX918" fmla="*/ 11169042 w 11899497"/>
              <a:gd name="connsiteY918" fmla="*/ 4512808 h 6687912"/>
              <a:gd name="connsiteX919" fmla="*/ 11159051 w 11899497"/>
              <a:gd name="connsiteY919" fmla="*/ 4512815 h 6687912"/>
              <a:gd name="connsiteX920" fmla="*/ 11159236 w 11899497"/>
              <a:gd name="connsiteY920" fmla="*/ 4529549 h 6687912"/>
              <a:gd name="connsiteX921" fmla="*/ 11155795 w 11899497"/>
              <a:gd name="connsiteY921" fmla="*/ 4536594 h 6687912"/>
              <a:gd name="connsiteX922" fmla="*/ 11158426 w 11899497"/>
              <a:gd name="connsiteY922" fmla="*/ 4546774 h 6687912"/>
              <a:gd name="connsiteX923" fmla="*/ 11153567 w 11899497"/>
              <a:gd name="connsiteY923" fmla="*/ 4569330 h 6687912"/>
              <a:gd name="connsiteX924" fmla="*/ 11165786 w 11899497"/>
              <a:gd name="connsiteY924" fmla="*/ 4566567 h 6687912"/>
              <a:gd name="connsiteX925" fmla="*/ 11301276 w 11899497"/>
              <a:gd name="connsiteY925" fmla="*/ 4540133 h 6687912"/>
              <a:gd name="connsiteX926" fmla="*/ 11329317 w 11899497"/>
              <a:gd name="connsiteY926" fmla="*/ 4528290 h 6687912"/>
              <a:gd name="connsiteX927" fmla="*/ 11442064 w 11899497"/>
              <a:gd name="connsiteY927" fmla="*/ 4497620 h 6687912"/>
              <a:gd name="connsiteX928" fmla="*/ 11477582 w 11899497"/>
              <a:gd name="connsiteY928" fmla="*/ 4532372 h 6687912"/>
              <a:gd name="connsiteX929" fmla="*/ 11487154 w 11899497"/>
              <a:gd name="connsiteY929" fmla="*/ 4542919 h 6687912"/>
              <a:gd name="connsiteX930" fmla="*/ 11487393 w 11899497"/>
              <a:gd name="connsiteY930" fmla="*/ 4573867 h 6687912"/>
              <a:gd name="connsiteX931" fmla="*/ 11453617 w 11899497"/>
              <a:gd name="connsiteY931" fmla="*/ 4589259 h 6687912"/>
              <a:gd name="connsiteX932" fmla="*/ 11402688 w 11899497"/>
              <a:gd name="connsiteY932" fmla="*/ 4592693 h 6687912"/>
              <a:gd name="connsiteX933" fmla="*/ 11391218 w 11899497"/>
              <a:gd name="connsiteY933" fmla="*/ 4599781 h 6687912"/>
              <a:gd name="connsiteX934" fmla="*/ 11362544 w 11899497"/>
              <a:gd name="connsiteY934" fmla="*/ 4617505 h 6687912"/>
              <a:gd name="connsiteX935" fmla="*/ 11335913 w 11899497"/>
              <a:gd name="connsiteY935" fmla="*/ 4621772 h 6687912"/>
              <a:gd name="connsiteX936" fmla="*/ 11243721 w 11899497"/>
              <a:gd name="connsiteY936" fmla="*/ 4665955 h 6687912"/>
              <a:gd name="connsiteX937" fmla="*/ 11107549 w 11899497"/>
              <a:gd name="connsiteY937" fmla="*/ 4720858 h 6687912"/>
              <a:gd name="connsiteX938" fmla="*/ 11042474 w 11899497"/>
              <a:gd name="connsiteY938" fmla="*/ 4750716 h 6687912"/>
              <a:gd name="connsiteX939" fmla="*/ 11037028 w 11899497"/>
              <a:gd name="connsiteY939" fmla="*/ 4762619 h 6687912"/>
              <a:gd name="connsiteX940" fmla="*/ 11020841 w 11899497"/>
              <a:gd name="connsiteY940" fmla="*/ 4802503 h 6687912"/>
              <a:gd name="connsiteX941" fmla="*/ 10996638 w 11899497"/>
              <a:gd name="connsiteY941" fmla="*/ 4828442 h 6687912"/>
              <a:gd name="connsiteX942" fmla="*/ 10984682 w 11899497"/>
              <a:gd name="connsiteY942" fmla="*/ 4845588 h 6687912"/>
              <a:gd name="connsiteX943" fmla="*/ 10894966 w 11899497"/>
              <a:gd name="connsiteY943" fmla="*/ 4888848 h 6687912"/>
              <a:gd name="connsiteX944" fmla="*/ 10868190 w 11899497"/>
              <a:gd name="connsiteY944" fmla="*/ 4888935 h 6687912"/>
              <a:gd name="connsiteX945" fmla="*/ 10852396 w 11899497"/>
              <a:gd name="connsiteY945" fmla="*/ 4891992 h 6687912"/>
              <a:gd name="connsiteX946" fmla="*/ 10846464 w 11899497"/>
              <a:gd name="connsiteY946" fmla="*/ 4913950 h 6687912"/>
              <a:gd name="connsiteX947" fmla="*/ 10853412 w 11899497"/>
              <a:gd name="connsiteY947" fmla="*/ 4921242 h 6687912"/>
              <a:gd name="connsiteX948" fmla="*/ 10901863 w 11899497"/>
              <a:gd name="connsiteY948" fmla="*/ 4918731 h 6687912"/>
              <a:gd name="connsiteX949" fmla="*/ 11010865 w 11899497"/>
              <a:gd name="connsiteY949" fmla="*/ 4900743 h 6687912"/>
              <a:gd name="connsiteX950" fmla="*/ 11031035 w 11899497"/>
              <a:gd name="connsiteY950" fmla="*/ 4879130 h 6687912"/>
              <a:gd name="connsiteX951" fmla="*/ 11035557 w 11899497"/>
              <a:gd name="connsiteY951" fmla="*/ 4864748 h 6687912"/>
              <a:gd name="connsiteX952" fmla="*/ 11046685 w 11899497"/>
              <a:gd name="connsiteY952" fmla="*/ 4871895 h 6687912"/>
              <a:gd name="connsiteX953" fmla="*/ 11069572 w 11899497"/>
              <a:gd name="connsiteY953" fmla="*/ 4880309 h 6687912"/>
              <a:gd name="connsiteX954" fmla="*/ 11108015 w 11899497"/>
              <a:gd name="connsiteY954" fmla="*/ 4854718 h 6687912"/>
              <a:gd name="connsiteX955" fmla="*/ 11122740 w 11899497"/>
              <a:gd name="connsiteY955" fmla="*/ 4845004 h 6687912"/>
              <a:gd name="connsiteX956" fmla="*/ 11173524 w 11899497"/>
              <a:gd name="connsiteY956" fmla="*/ 4837394 h 6687912"/>
              <a:gd name="connsiteX957" fmla="*/ 11223136 w 11899497"/>
              <a:gd name="connsiteY957" fmla="*/ 4868312 h 6687912"/>
              <a:gd name="connsiteX958" fmla="*/ 11238247 w 11899497"/>
              <a:gd name="connsiteY958" fmla="*/ 4893729 h 6687912"/>
              <a:gd name="connsiteX959" fmla="*/ 11217785 w 11899497"/>
              <a:gd name="connsiteY959" fmla="*/ 4906986 h 6687912"/>
              <a:gd name="connsiteX960" fmla="*/ 11084382 w 11899497"/>
              <a:gd name="connsiteY960" fmla="*/ 4969325 h 6687912"/>
              <a:gd name="connsiteX961" fmla="*/ 10993112 w 11899497"/>
              <a:gd name="connsiteY961" fmla="*/ 5015985 h 6687912"/>
              <a:gd name="connsiteX962" fmla="*/ 10979798 w 11899497"/>
              <a:gd name="connsiteY962" fmla="*/ 5018119 h 6687912"/>
              <a:gd name="connsiteX963" fmla="*/ 10958268 w 11899497"/>
              <a:gd name="connsiteY963" fmla="*/ 5024719 h 6687912"/>
              <a:gd name="connsiteX964" fmla="*/ 10947865 w 11899497"/>
              <a:gd name="connsiteY964" fmla="*/ 5038466 h 6687912"/>
              <a:gd name="connsiteX965" fmla="*/ 10854751 w 11899497"/>
              <a:gd name="connsiteY965" fmla="*/ 5080170 h 6687912"/>
              <a:gd name="connsiteX966" fmla="*/ 10777917 w 11899497"/>
              <a:gd name="connsiteY966" fmla="*/ 5108760 h 6687912"/>
              <a:gd name="connsiteX967" fmla="*/ 10735294 w 11899497"/>
              <a:gd name="connsiteY967" fmla="*/ 5134497 h 6687912"/>
              <a:gd name="connsiteX968" fmla="*/ 10725620 w 11899497"/>
              <a:gd name="connsiteY968" fmla="*/ 5169136 h 6687912"/>
              <a:gd name="connsiteX969" fmla="*/ 10748506 w 11899497"/>
              <a:gd name="connsiteY969" fmla="*/ 5177550 h 6687912"/>
              <a:gd name="connsiteX970" fmla="*/ 10788163 w 11899497"/>
              <a:gd name="connsiteY970" fmla="*/ 5162794 h 6687912"/>
              <a:gd name="connsiteX971" fmla="*/ 10801914 w 11899497"/>
              <a:gd name="connsiteY971" fmla="*/ 5173195 h 6687912"/>
              <a:gd name="connsiteX972" fmla="*/ 10817999 w 11899497"/>
              <a:gd name="connsiteY972" fmla="*/ 5178497 h 6687912"/>
              <a:gd name="connsiteX973" fmla="*/ 10829127 w 11899497"/>
              <a:gd name="connsiteY973" fmla="*/ 5185643 h 6687912"/>
              <a:gd name="connsiteX974" fmla="*/ 10835350 w 11899497"/>
              <a:gd name="connsiteY974" fmla="*/ 5172040 h 6687912"/>
              <a:gd name="connsiteX975" fmla="*/ 10860476 w 11899497"/>
              <a:gd name="connsiteY975" fmla="*/ 5148582 h 6687912"/>
              <a:gd name="connsiteX976" fmla="*/ 10880449 w 11899497"/>
              <a:gd name="connsiteY976" fmla="*/ 5145382 h 6687912"/>
              <a:gd name="connsiteX977" fmla="*/ 10958890 w 11899497"/>
              <a:gd name="connsiteY977" fmla="*/ 5090797 h 6687912"/>
              <a:gd name="connsiteX978" fmla="*/ 11004956 w 11899497"/>
              <a:gd name="connsiteY978" fmla="*/ 5115983 h 6687912"/>
              <a:gd name="connsiteX979" fmla="*/ 11012049 w 11899497"/>
              <a:gd name="connsiteY979" fmla="*/ 5127451 h 6687912"/>
              <a:gd name="connsiteX980" fmla="*/ 11009519 w 11899497"/>
              <a:gd name="connsiteY980" fmla="*/ 5150967 h 6687912"/>
              <a:gd name="connsiteX981" fmla="*/ 10913438 w 11899497"/>
              <a:gd name="connsiteY981" fmla="*/ 5203650 h 6687912"/>
              <a:gd name="connsiteX982" fmla="*/ 10888602 w 11899497"/>
              <a:gd name="connsiteY982" fmla="*/ 5235466 h 6687912"/>
              <a:gd name="connsiteX983" fmla="*/ 10922470 w 11899497"/>
              <a:gd name="connsiteY983" fmla="*/ 5246846 h 6687912"/>
              <a:gd name="connsiteX984" fmla="*/ 10961734 w 11899497"/>
              <a:gd name="connsiteY984" fmla="*/ 5268919 h 6687912"/>
              <a:gd name="connsiteX985" fmla="*/ 10983647 w 11899497"/>
              <a:gd name="connsiteY985" fmla="*/ 5297447 h 6687912"/>
              <a:gd name="connsiteX986" fmla="*/ 11039717 w 11899497"/>
              <a:gd name="connsiteY986" fmla="*/ 5345713 h 6687912"/>
              <a:gd name="connsiteX987" fmla="*/ 11034855 w 11899497"/>
              <a:gd name="connsiteY987" fmla="*/ 5374329 h 6687912"/>
              <a:gd name="connsiteX988" fmla="*/ 10944363 w 11899497"/>
              <a:gd name="connsiteY988" fmla="*/ 5419287 h 6687912"/>
              <a:gd name="connsiteX989" fmla="*/ 10891588 w 11899497"/>
              <a:gd name="connsiteY989" fmla="*/ 5417764 h 6687912"/>
              <a:gd name="connsiteX990" fmla="*/ 10879829 w 11899497"/>
              <a:gd name="connsiteY990" fmla="*/ 5416498 h 6687912"/>
              <a:gd name="connsiteX991" fmla="*/ 10822190 w 11899497"/>
              <a:gd name="connsiteY991" fmla="*/ 5443589 h 6687912"/>
              <a:gd name="connsiteX992" fmla="*/ 10889930 w 11899497"/>
              <a:gd name="connsiteY992" fmla="*/ 5466350 h 6687912"/>
              <a:gd name="connsiteX993" fmla="*/ 10895322 w 11899497"/>
              <a:gd name="connsiteY993" fmla="*/ 5477043 h 6687912"/>
              <a:gd name="connsiteX994" fmla="*/ 10881229 w 11899497"/>
              <a:gd name="connsiteY994" fmla="*/ 5480875 h 6687912"/>
              <a:gd name="connsiteX995" fmla="*/ 10861743 w 11899497"/>
              <a:gd name="connsiteY995" fmla="*/ 5474019 h 6687912"/>
              <a:gd name="connsiteX996" fmla="*/ 10861889 w 11899497"/>
              <a:gd name="connsiteY996" fmla="*/ 5478197 h 6687912"/>
              <a:gd name="connsiteX997" fmla="*/ 10894151 w 11899497"/>
              <a:gd name="connsiteY997" fmla="*/ 5515572 h 6687912"/>
              <a:gd name="connsiteX998" fmla="*/ 10906543 w 11899497"/>
              <a:gd name="connsiteY998" fmla="*/ 5510960 h 6687912"/>
              <a:gd name="connsiteX999" fmla="*/ 10919569 w 11899497"/>
              <a:gd name="connsiteY999" fmla="*/ 5500471 h 6687912"/>
              <a:gd name="connsiteX1000" fmla="*/ 10957908 w 11899497"/>
              <a:gd name="connsiteY1000" fmla="*/ 5520064 h 6687912"/>
              <a:gd name="connsiteX1001" fmla="*/ 10976325 w 11899497"/>
              <a:gd name="connsiteY1001" fmla="*/ 5520264 h 6687912"/>
              <a:gd name="connsiteX1002" fmla="*/ 10988718 w 11899497"/>
              <a:gd name="connsiteY1002" fmla="*/ 5515653 h 6687912"/>
              <a:gd name="connsiteX1003" fmla="*/ 10994400 w 11899497"/>
              <a:gd name="connsiteY1003" fmla="*/ 5534702 h 6687912"/>
              <a:gd name="connsiteX1004" fmla="*/ 10982154 w 11899497"/>
              <a:gd name="connsiteY1004" fmla="*/ 5543491 h 6687912"/>
              <a:gd name="connsiteX1005" fmla="*/ 10940652 w 11899497"/>
              <a:gd name="connsiteY1005" fmla="*/ 5553291 h 6687912"/>
              <a:gd name="connsiteX1006" fmla="*/ 11050092 w 11899497"/>
              <a:gd name="connsiteY1006" fmla="*/ 5547838 h 6687912"/>
              <a:gd name="connsiteX1007" fmla="*/ 11024724 w 11899497"/>
              <a:gd name="connsiteY1007" fmla="*/ 5540347 h 6687912"/>
              <a:gd name="connsiteX1008" fmla="*/ 11004947 w 11899497"/>
              <a:gd name="connsiteY1008" fmla="*/ 5525133 h 6687912"/>
              <a:gd name="connsiteX1009" fmla="*/ 11027886 w 11899497"/>
              <a:gd name="connsiteY1009" fmla="*/ 5510954 h 6687912"/>
              <a:gd name="connsiteX1010" fmla="*/ 11164340 w 11899497"/>
              <a:gd name="connsiteY1010" fmla="*/ 5536363 h 6687912"/>
              <a:gd name="connsiteX1011" fmla="*/ 11195483 w 11899497"/>
              <a:gd name="connsiteY1011" fmla="*/ 5589674 h 6687912"/>
              <a:gd name="connsiteX1012" fmla="*/ 11160297 w 11899497"/>
              <a:gd name="connsiteY1012" fmla="*/ 5612643 h 6687912"/>
              <a:gd name="connsiteX1013" fmla="*/ 11146348 w 11899497"/>
              <a:gd name="connsiteY1013" fmla="*/ 5620656 h 6687912"/>
              <a:gd name="connsiteX1014" fmla="*/ 11087642 w 11899497"/>
              <a:gd name="connsiteY1014" fmla="*/ 5641092 h 6687912"/>
              <a:gd name="connsiteX1015" fmla="*/ 11026849 w 11899497"/>
              <a:gd name="connsiteY1015" fmla="*/ 5625618 h 6687912"/>
              <a:gd name="connsiteX1016" fmla="*/ 11010278 w 11899497"/>
              <a:gd name="connsiteY1016" fmla="*/ 5630376 h 6687912"/>
              <a:gd name="connsiteX1017" fmla="*/ 11027286 w 11899497"/>
              <a:gd name="connsiteY1017" fmla="*/ 5638155 h 6687912"/>
              <a:gd name="connsiteX1018" fmla="*/ 11036713 w 11899497"/>
              <a:gd name="connsiteY1018" fmla="*/ 5644523 h 6687912"/>
              <a:gd name="connsiteX1019" fmla="*/ 11033233 w 11899497"/>
              <a:gd name="connsiteY1019" fmla="*/ 5648721 h 6687912"/>
              <a:gd name="connsiteX1020" fmla="*/ 11037491 w 11899497"/>
              <a:gd name="connsiteY1020" fmla="*/ 5649755 h 6687912"/>
              <a:gd name="connsiteX1021" fmla="*/ 11044039 w 11899497"/>
              <a:gd name="connsiteY1021" fmla="*/ 5662942 h 6687912"/>
              <a:gd name="connsiteX1022" fmla="*/ 11057089 w 11899497"/>
              <a:gd name="connsiteY1022" fmla="*/ 5665362 h 6687912"/>
              <a:gd name="connsiteX1023" fmla="*/ 11105044 w 11899497"/>
              <a:gd name="connsiteY1023" fmla="*/ 5650365 h 6687912"/>
              <a:gd name="connsiteX1024" fmla="*/ 11141518 w 11899497"/>
              <a:gd name="connsiteY1024" fmla="*/ 5652453 h 6687912"/>
              <a:gd name="connsiteX1025" fmla="*/ 11152325 w 11899497"/>
              <a:gd name="connsiteY1025" fmla="*/ 5680936 h 6687912"/>
              <a:gd name="connsiteX1026" fmla="*/ 11147300 w 11899497"/>
              <a:gd name="connsiteY1026" fmla="*/ 5694024 h 6687912"/>
              <a:gd name="connsiteX1027" fmla="*/ 11127092 w 11899497"/>
              <a:gd name="connsiteY1027" fmla="*/ 5738566 h 6687912"/>
              <a:gd name="connsiteX1028" fmla="*/ 11012714 w 11899497"/>
              <a:gd name="connsiteY1028" fmla="*/ 5750598 h 6687912"/>
              <a:gd name="connsiteX1029" fmla="*/ 10982763 w 11899497"/>
              <a:gd name="connsiteY1029" fmla="*/ 5749719 h 6687912"/>
              <a:gd name="connsiteX1030" fmla="*/ 10973719 w 11899497"/>
              <a:gd name="connsiteY1030" fmla="*/ 5752089 h 6687912"/>
              <a:gd name="connsiteX1031" fmla="*/ 10979548 w 11899497"/>
              <a:gd name="connsiteY1031" fmla="*/ 5760498 h 6687912"/>
              <a:gd name="connsiteX1032" fmla="*/ 10963655 w 11899497"/>
              <a:gd name="connsiteY1032" fmla="*/ 5781756 h 6687912"/>
              <a:gd name="connsiteX1033" fmla="*/ 10958210 w 11899497"/>
              <a:gd name="connsiteY1033" fmla="*/ 5793658 h 6687912"/>
              <a:gd name="connsiteX1034" fmla="*/ 10949655 w 11899497"/>
              <a:gd name="connsiteY1034" fmla="*/ 5812360 h 6687912"/>
              <a:gd name="connsiteX1035" fmla="*/ 10945974 w 11899497"/>
              <a:gd name="connsiteY1035" fmla="*/ 5814421 h 6687912"/>
              <a:gd name="connsiteX1036" fmla="*/ 10948273 w 11899497"/>
              <a:gd name="connsiteY1036" fmla="*/ 5814394 h 6687912"/>
              <a:gd name="connsiteX1037" fmla="*/ 10980993 w 11899497"/>
              <a:gd name="connsiteY1037" fmla="*/ 5809619 h 6687912"/>
              <a:gd name="connsiteX1038" fmla="*/ 10987480 w 11899497"/>
              <a:gd name="connsiteY1038" fmla="*/ 5808227 h 6687912"/>
              <a:gd name="connsiteX1039" fmla="*/ 11017576 w 11899497"/>
              <a:gd name="connsiteY1039" fmla="*/ 5819515 h 6687912"/>
              <a:gd name="connsiteX1040" fmla="*/ 10995795 w 11899497"/>
              <a:gd name="connsiteY1040" fmla="*/ 5844555 h 6687912"/>
              <a:gd name="connsiteX1041" fmla="*/ 10947805 w 11899497"/>
              <a:gd name="connsiteY1041" fmla="*/ 5856949 h 6687912"/>
              <a:gd name="connsiteX1042" fmla="*/ 10834893 w 11899497"/>
              <a:gd name="connsiteY1042" fmla="*/ 5880674 h 6687912"/>
              <a:gd name="connsiteX1043" fmla="*/ 10809188 w 11899497"/>
              <a:gd name="connsiteY1043" fmla="*/ 5904466 h 6687912"/>
              <a:gd name="connsiteX1044" fmla="*/ 10800530 w 11899497"/>
              <a:gd name="connsiteY1044" fmla="*/ 5937131 h 6687912"/>
              <a:gd name="connsiteX1045" fmla="*/ 10786486 w 11899497"/>
              <a:gd name="connsiteY1045" fmla="*/ 5956854 h 6687912"/>
              <a:gd name="connsiteX1046" fmla="*/ 10770761 w 11899497"/>
              <a:gd name="connsiteY1046" fmla="*/ 5949266 h 6687912"/>
              <a:gd name="connsiteX1047" fmla="*/ 10760170 w 11899497"/>
              <a:gd name="connsiteY1047" fmla="*/ 5936400 h 6687912"/>
              <a:gd name="connsiteX1048" fmla="*/ 10760242 w 11899497"/>
              <a:gd name="connsiteY1048" fmla="*/ 5941607 h 6687912"/>
              <a:gd name="connsiteX1049" fmla="*/ 10760480 w 11899497"/>
              <a:gd name="connsiteY1049" fmla="*/ 5963181 h 6687912"/>
              <a:gd name="connsiteX1050" fmla="*/ 10757039 w 11899497"/>
              <a:gd name="connsiteY1050" fmla="*/ 5970226 h 6687912"/>
              <a:gd name="connsiteX1051" fmla="*/ 10759670 w 11899497"/>
              <a:gd name="connsiteY1051" fmla="*/ 5980407 h 6687912"/>
              <a:gd name="connsiteX1052" fmla="*/ 10727558 w 11899497"/>
              <a:gd name="connsiteY1052" fmla="*/ 6031638 h 6687912"/>
              <a:gd name="connsiteX1053" fmla="*/ 10723320 w 11899497"/>
              <a:gd name="connsiteY1053" fmla="*/ 6033913 h 6687912"/>
              <a:gd name="connsiteX1054" fmla="*/ 10722371 w 11899497"/>
              <a:gd name="connsiteY1054" fmla="*/ 6038300 h 6687912"/>
              <a:gd name="connsiteX1055" fmla="*/ 10712197 w 11899497"/>
              <a:gd name="connsiteY1055" fmla="*/ 6043814 h 6687912"/>
              <a:gd name="connsiteX1056" fmla="*/ 10674800 w 11899497"/>
              <a:gd name="connsiteY1056" fmla="*/ 6069073 h 6687912"/>
              <a:gd name="connsiteX1057" fmla="*/ 10668347 w 11899497"/>
              <a:gd name="connsiteY1057" fmla="*/ 6073069 h 6687912"/>
              <a:gd name="connsiteX1058" fmla="*/ 10577683 w 11899497"/>
              <a:gd name="connsiteY1058" fmla="*/ 6105591 h 6687912"/>
              <a:gd name="connsiteX1059" fmla="*/ 10555614 w 11899497"/>
              <a:gd name="connsiteY1059" fmla="*/ 6109809 h 6687912"/>
              <a:gd name="connsiteX1060" fmla="*/ 10492009 w 11899497"/>
              <a:gd name="connsiteY1060" fmla="*/ 6122424 h 6687912"/>
              <a:gd name="connsiteX1061" fmla="*/ 10487427 w 11899497"/>
              <a:gd name="connsiteY1061" fmla="*/ 6124022 h 6687912"/>
              <a:gd name="connsiteX1062" fmla="*/ 10472238 w 11899497"/>
              <a:gd name="connsiteY1062" fmla="*/ 6145557 h 6687912"/>
              <a:gd name="connsiteX1063" fmla="*/ 10496352 w 11899497"/>
              <a:gd name="connsiteY1063" fmla="*/ 6146196 h 6687912"/>
              <a:gd name="connsiteX1064" fmla="*/ 10433572 w 11899497"/>
              <a:gd name="connsiteY1064" fmla="*/ 6171068 h 6687912"/>
              <a:gd name="connsiteX1065" fmla="*/ 10430409 w 11899497"/>
              <a:gd name="connsiteY1065" fmla="*/ 6185774 h 6687912"/>
              <a:gd name="connsiteX1066" fmla="*/ 10395903 w 11899497"/>
              <a:gd name="connsiteY1066" fmla="*/ 6231819 h 6687912"/>
              <a:gd name="connsiteX1067" fmla="*/ 10202483 w 11899497"/>
              <a:gd name="connsiteY1067" fmla="*/ 6269701 h 6687912"/>
              <a:gd name="connsiteX1068" fmla="*/ 10168670 w 11899497"/>
              <a:gd name="connsiteY1068" fmla="*/ 6271806 h 6687912"/>
              <a:gd name="connsiteX1069" fmla="*/ 10148635 w 11899497"/>
              <a:gd name="connsiteY1069" fmla="*/ 6274212 h 6687912"/>
              <a:gd name="connsiteX1070" fmla="*/ 10116725 w 11899497"/>
              <a:gd name="connsiteY1070" fmla="*/ 6289711 h 6687912"/>
              <a:gd name="connsiteX1071" fmla="*/ 10072687 w 11899497"/>
              <a:gd name="connsiteY1071" fmla="*/ 6305710 h 6687912"/>
              <a:gd name="connsiteX1072" fmla="*/ 10025993 w 11899497"/>
              <a:gd name="connsiteY1072" fmla="*/ 6316768 h 6687912"/>
              <a:gd name="connsiteX1073" fmla="*/ 9974246 w 11899497"/>
              <a:gd name="connsiteY1073" fmla="*/ 6331071 h 6687912"/>
              <a:gd name="connsiteX1074" fmla="*/ 9978228 w 11899497"/>
              <a:gd name="connsiteY1074" fmla="*/ 6336653 h 6687912"/>
              <a:gd name="connsiteX1075" fmla="*/ 9993953 w 11899497"/>
              <a:gd name="connsiteY1075" fmla="*/ 6344240 h 6687912"/>
              <a:gd name="connsiteX1076" fmla="*/ 10079483 w 11899497"/>
              <a:gd name="connsiteY1076" fmla="*/ 6316998 h 6687912"/>
              <a:gd name="connsiteX1077" fmla="*/ 10143269 w 11899497"/>
              <a:gd name="connsiteY1077" fmla="*/ 6317397 h 6687912"/>
              <a:gd name="connsiteX1078" fmla="*/ 10175786 w 11899497"/>
              <a:gd name="connsiteY1078" fmla="*/ 6315635 h 6687912"/>
              <a:gd name="connsiteX1079" fmla="*/ 10301498 w 11899497"/>
              <a:gd name="connsiteY1079" fmla="*/ 6276109 h 6687912"/>
              <a:gd name="connsiteX1080" fmla="*/ 10335369 w 11899497"/>
              <a:gd name="connsiteY1080" fmla="*/ 6278233 h 6687912"/>
              <a:gd name="connsiteX1081" fmla="*/ 10285175 w 11899497"/>
              <a:gd name="connsiteY1081" fmla="*/ 6319294 h 6687912"/>
              <a:gd name="connsiteX1082" fmla="*/ 10202464 w 11899497"/>
              <a:gd name="connsiteY1082" fmla="*/ 6362118 h 6687912"/>
              <a:gd name="connsiteX1083" fmla="*/ 10141461 w 11899497"/>
              <a:gd name="connsiteY1083" fmla="*/ 6374696 h 6687912"/>
              <a:gd name="connsiteX1084" fmla="*/ 10050472 w 11899497"/>
              <a:gd name="connsiteY1084" fmla="*/ 6383792 h 6687912"/>
              <a:gd name="connsiteX1085" fmla="*/ 10038778 w 11899497"/>
              <a:gd name="connsiteY1085" fmla="*/ 6385260 h 6687912"/>
              <a:gd name="connsiteX1086" fmla="*/ 9981590 w 11899497"/>
              <a:gd name="connsiteY1086" fmla="*/ 6391275 h 6687912"/>
              <a:gd name="connsiteX1087" fmla="*/ 9919123 w 11899497"/>
              <a:gd name="connsiteY1087" fmla="*/ 6392158 h 6687912"/>
              <a:gd name="connsiteX1088" fmla="*/ 9911386 w 11899497"/>
              <a:gd name="connsiteY1088" fmla="*/ 6397474 h 6687912"/>
              <a:gd name="connsiteX1089" fmla="*/ 9894415 w 11899497"/>
              <a:gd name="connsiteY1089" fmla="*/ 6393808 h 6687912"/>
              <a:gd name="connsiteX1090" fmla="*/ 9877261 w 11899497"/>
              <a:gd name="connsiteY1090" fmla="*/ 6377130 h 6687912"/>
              <a:gd name="connsiteX1091" fmla="*/ 9825170 w 11899497"/>
              <a:gd name="connsiteY1091" fmla="*/ 6375264 h 6687912"/>
              <a:gd name="connsiteX1092" fmla="*/ 9810945 w 11899497"/>
              <a:gd name="connsiteY1092" fmla="*/ 6381974 h 6687912"/>
              <a:gd name="connsiteX1093" fmla="*/ 9781104 w 11899497"/>
              <a:gd name="connsiteY1093" fmla="*/ 6388904 h 6687912"/>
              <a:gd name="connsiteX1094" fmla="*/ 9749834 w 11899497"/>
              <a:gd name="connsiteY1094" fmla="*/ 6386744 h 6687912"/>
              <a:gd name="connsiteX1095" fmla="*/ 9726734 w 11899497"/>
              <a:gd name="connsiteY1095" fmla="*/ 6410500 h 6687912"/>
              <a:gd name="connsiteX1096" fmla="*/ 9712508 w 11899497"/>
              <a:gd name="connsiteY1096" fmla="*/ 6417210 h 6687912"/>
              <a:gd name="connsiteX1097" fmla="*/ 9669581 w 11899497"/>
              <a:gd name="connsiteY1097" fmla="*/ 6419119 h 6687912"/>
              <a:gd name="connsiteX1098" fmla="*/ 9659026 w 11899497"/>
              <a:gd name="connsiteY1098" fmla="*/ 6408855 h 6687912"/>
              <a:gd name="connsiteX1099" fmla="*/ 9649247 w 11899497"/>
              <a:gd name="connsiteY1099" fmla="*/ 6360831 h 6687912"/>
              <a:gd name="connsiteX1100" fmla="*/ 9638548 w 11899497"/>
              <a:gd name="connsiteY1100" fmla="*/ 6340156 h 6687912"/>
              <a:gd name="connsiteX1101" fmla="*/ 9620437 w 11899497"/>
              <a:gd name="connsiteY1101" fmla="*/ 6348222 h 6687912"/>
              <a:gd name="connsiteX1102" fmla="*/ 9594481 w 11899497"/>
              <a:gd name="connsiteY1102" fmla="*/ 6353797 h 6687912"/>
              <a:gd name="connsiteX1103" fmla="*/ 9482562 w 11899497"/>
              <a:gd name="connsiteY1103" fmla="*/ 6355379 h 6687912"/>
              <a:gd name="connsiteX1104" fmla="*/ 9435748 w 11899497"/>
              <a:gd name="connsiteY1104" fmla="*/ 6358646 h 6687912"/>
              <a:gd name="connsiteX1105" fmla="*/ 9374493 w 11899497"/>
              <a:gd name="connsiteY1105" fmla="*/ 6353004 h 6687912"/>
              <a:gd name="connsiteX1106" fmla="*/ 9293699 w 11899497"/>
              <a:gd name="connsiteY1106" fmla="*/ 6346336 h 6687912"/>
              <a:gd name="connsiteX1107" fmla="*/ 9255977 w 11899497"/>
              <a:gd name="connsiteY1107" fmla="*/ 6348173 h 6687912"/>
              <a:gd name="connsiteX1108" fmla="*/ 9111432 w 11899497"/>
              <a:gd name="connsiteY1108" fmla="*/ 6343707 h 6687912"/>
              <a:gd name="connsiteX1109" fmla="*/ 9101057 w 11899497"/>
              <a:gd name="connsiteY1109" fmla="*/ 6346459 h 6687912"/>
              <a:gd name="connsiteX1110" fmla="*/ 9068758 w 11899497"/>
              <a:gd name="connsiteY1110" fmla="*/ 6363836 h 6687912"/>
              <a:gd name="connsiteX1111" fmla="*/ 8981799 w 11899497"/>
              <a:gd name="connsiteY1111" fmla="*/ 6381988 h 6687912"/>
              <a:gd name="connsiteX1112" fmla="*/ 8938837 w 11899497"/>
              <a:gd name="connsiteY1112" fmla="*/ 6381294 h 6687912"/>
              <a:gd name="connsiteX1113" fmla="*/ 8921936 w 11899497"/>
              <a:gd name="connsiteY1113" fmla="*/ 6382834 h 6687912"/>
              <a:gd name="connsiteX1114" fmla="*/ 8865922 w 11899497"/>
              <a:gd name="connsiteY1114" fmla="*/ 6379722 h 6687912"/>
              <a:gd name="connsiteX1115" fmla="*/ 8855439 w 11899497"/>
              <a:gd name="connsiteY1115" fmla="*/ 6374664 h 6687912"/>
              <a:gd name="connsiteX1116" fmla="*/ 8849022 w 11899497"/>
              <a:gd name="connsiteY1116" fmla="*/ 6381263 h 6687912"/>
              <a:gd name="connsiteX1117" fmla="*/ 8831163 w 11899497"/>
              <a:gd name="connsiteY1117" fmla="*/ 6407548 h 6687912"/>
              <a:gd name="connsiteX1118" fmla="*/ 8774373 w 11899497"/>
              <a:gd name="connsiteY1118" fmla="*/ 6442194 h 6687912"/>
              <a:gd name="connsiteX1119" fmla="*/ 8739252 w 11899497"/>
              <a:gd name="connsiteY1119" fmla="*/ 6443994 h 6687912"/>
              <a:gd name="connsiteX1120" fmla="*/ 8691083 w 11899497"/>
              <a:gd name="connsiteY1120" fmla="*/ 6443372 h 6687912"/>
              <a:gd name="connsiteX1121" fmla="*/ 8666267 w 11899497"/>
              <a:gd name="connsiteY1121" fmla="*/ 6437215 h 6687912"/>
              <a:gd name="connsiteX1122" fmla="*/ 8641631 w 11899497"/>
              <a:gd name="connsiteY1122" fmla="*/ 6444072 h 6687912"/>
              <a:gd name="connsiteX1123" fmla="*/ 8611681 w 11899497"/>
              <a:gd name="connsiteY1123" fmla="*/ 6443194 h 6687912"/>
              <a:gd name="connsiteX1124" fmla="*/ 8609078 w 11899497"/>
              <a:gd name="connsiteY1124" fmla="*/ 6443231 h 6687912"/>
              <a:gd name="connsiteX1125" fmla="*/ 8585806 w 11899497"/>
              <a:gd name="connsiteY1125" fmla="*/ 6441302 h 6687912"/>
              <a:gd name="connsiteX1126" fmla="*/ 8576277 w 11899497"/>
              <a:gd name="connsiteY1126" fmla="*/ 6437184 h 6687912"/>
              <a:gd name="connsiteX1127" fmla="*/ 8555662 w 11899497"/>
              <a:gd name="connsiteY1127" fmla="*/ 6442555 h 6687912"/>
              <a:gd name="connsiteX1128" fmla="*/ 8486312 w 11899497"/>
              <a:gd name="connsiteY1128" fmla="*/ 6445795 h 6687912"/>
              <a:gd name="connsiteX1129" fmla="*/ 8483811 w 11899497"/>
              <a:gd name="connsiteY1129" fmla="*/ 6446975 h 6687912"/>
              <a:gd name="connsiteX1130" fmla="*/ 8476445 w 11899497"/>
              <a:gd name="connsiteY1130" fmla="*/ 6452917 h 6687912"/>
              <a:gd name="connsiteX1131" fmla="*/ 8451881 w 11899497"/>
              <a:gd name="connsiteY1131" fmla="*/ 6464979 h 6687912"/>
              <a:gd name="connsiteX1132" fmla="*/ 8444004 w 11899497"/>
              <a:gd name="connsiteY1132" fmla="*/ 6465628 h 6687912"/>
              <a:gd name="connsiteX1133" fmla="*/ 8397357 w 11899497"/>
              <a:gd name="connsiteY1133" fmla="*/ 6478649 h 6687912"/>
              <a:gd name="connsiteX1134" fmla="*/ 8292534 w 11899497"/>
              <a:gd name="connsiteY1134" fmla="*/ 6489628 h 6687912"/>
              <a:gd name="connsiteX1135" fmla="*/ 8288964 w 11899497"/>
              <a:gd name="connsiteY1135" fmla="*/ 6495285 h 6687912"/>
              <a:gd name="connsiteX1136" fmla="*/ 8283305 w 11899497"/>
              <a:gd name="connsiteY1136" fmla="*/ 6491716 h 6687912"/>
              <a:gd name="connsiteX1137" fmla="*/ 8264850 w 11899497"/>
              <a:gd name="connsiteY1137" fmla="*/ 6495891 h 6687912"/>
              <a:gd name="connsiteX1138" fmla="*/ 8268418 w 11899497"/>
              <a:gd name="connsiteY1138" fmla="*/ 6490234 h 6687912"/>
              <a:gd name="connsiteX1139" fmla="*/ 8270328 w 11899497"/>
              <a:gd name="connsiteY1139" fmla="*/ 6487988 h 6687912"/>
              <a:gd name="connsiteX1140" fmla="*/ 8277646 w 11899497"/>
              <a:gd name="connsiteY1140" fmla="*/ 6488146 h 6687912"/>
              <a:gd name="connsiteX1141" fmla="*/ 8274691 w 11899497"/>
              <a:gd name="connsiteY1141" fmla="*/ 6486823 h 6687912"/>
              <a:gd name="connsiteX1142" fmla="*/ 8270971 w 11899497"/>
              <a:gd name="connsiteY1142" fmla="*/ 6487231 h 6687912"/>
              <a:gd name="connsiteX1143" fmla="*/ 8270328 w 11899497"/>
              <a:gd name="connsiteY1143" fmla="*/ 6487988 h 6687912"/>
              <a:gd name="connsiteX1144" fmla="*/ 8265089 w 11899497"/>
              <a:gd name="connsiteY1144" fmla="*/ 6487875 h 6687912"/>
              <a:gd name="connsiteX1145" fmla="*/ 8262227 w 11899497"/>
              <a:gd name="connsiteY1145" fmla="*/ 6488190 h 6687912"/>
              <a:gd name="connsiteX1146" fmla="*/ 8225045 w 11899497"/>
              <a:gd name="connsiteY1146" fmla="*/ 6497390 h 6687912"/>
              <a:gd name="connsiteX1147" fmla="*/ 8172486 w 11899497"/>
              <a:gd name="connsiteY1147" fmla="*/ 6503061 h 6687912"/>
              <a:gd name="connsiteX1148" fmla="*/ 8094533 w 11899497"/>
              <a:gd name="connsiteY1148" fmla="*/ 6489929 h 6687912"/>
              <a:gd name="connsiteX1149" fmla="*/ 8043313 w 11899497"/>
              <a:gd name="connsiteY1149" fmla="*/ 6469778 h 6687912"/>
              <a:gd name="connsiteX1150" fmla="*/ 8070133 w 11899497"/>
              <a:gd name="connsiteY1150" fmla="*/ 6459269 h 6687912"/>
              <a:gd name="connsiteX1151" fmla="*/ 8181977 w 11899497"/>
              <a:gd name="connsiteY1151" fmla="*/ 6458576 h 6687912"/>
              <a:gd name="connsiteX1152" fmla="*/ 8208710 w 11899497"/>
              <a:gd name="connsiteY1152" fmla="*/ 6451560 h 6687912"/>
              <a:gd name="connsiteX1153" fmla="*/ 8210554 w 11899497"/>
              <a:gd name="connsiteY1153" fmla="*/ 6449105 h 6687912"/>
              <a:gd name="connsiteX1154" fmla="*/ 8171848 w 11899497"/>
              <a:gd name="connsiteY1154" fmla="*/ 6452019 h 6687912"/>
              <a:gd name="connsiteX1155" fmla="*/ 8133602 w 11899497"/>
              <a:gd name="connsiteY1155" fmla="*/ 6451096 h 6687912"/>
              <a:gd name="connsiteX1156" fmla="*/ 8115161 w 11899497"/>
              <a:gd name="connsiteY1156" fmla="*/ 6437741 h 6687912"/>
              <a:gd name="connsiteX1157" fmla="*/ 8077190 w 11899497"/>
              <a:gd name="connsiteY1157" fmla="*/ 6444357 h 6687912"/>
              <a:gd name="connsiteX1158" fmla="*/ 7920705 w 11899497"/>
              <a:gd name="connsiteY1158" fmla="*/ 6488918 h 6687912"/>
              <a:gd name="connsiteX1159" fmla="*/ 7792633 w 11899497"/>
              <a:gd name="connsiteY1159" fmla="*/ 6512561 h 6687912"/>
              <a:gd name="connsiteX1160" fmla="*/ 7671844 w 11899497"/>
              <a:gd name="connsiteY1160" fmla="*/ 6533059 h 6687912"/>
              <a:gd name="connsiteX1161" fmla="*/ 7662821 w 11899497"/>
              <a:gd name="connsiteY1161" fmla="*/ 6535515 h 6687912"/>
              <a:gd name="connsiteX1162" fmla="*/ 7596257 w 11899497"/>
              <a:gd name="connsiteY1162" fmla="*/ 6571475 h 6687912"/>
              <a:gd name="connsiteX1163" fmla="*/ 7542784 w 11899497"/>
              <a:gd name="connsiteY1163" fmla="*/ 6574413 h 6687912"/>
              <a:gd name="connsiteX1164" fmla="*/ 7522610 w 11899497"/>
              <a:gd name="connsiteY1164" fmla="*/ 6564403 h 6687912"/>
              <a:gd name="connsiteX1165" fmla="*/ 7474322 w 11899497"/>
              <a:gd name="connsiteY1165" fmla="*/ 6559339 h 6687912"/>
              <a:gd name="connsiteX1166" fmla="*/ 7470485 w 11899497"/>
              <a:gd name="connsiteY1166" fmla="*/ 6553793 h 6687912"/>
              <a:gd name="connsiteX1167" fmla="*/ 7454148 w 11899497"/>
              <a:gd name="connsiteY1167" fmla="*/ 6549329 h 6687912"/>
              <a:gd name="connsiteX1168" fmla="*/ 7427382 w 11899497"/>
              <a:gd name="connsiteY1168" fmla="*/ 6540727 h 6687912"/>
              <a:gd name="connsiteX1169" fmla="*/ 7397793 w 11899497"/>
              <a:gd name="connsiteY1169" fmla="*/ 6518941 h 6687912"/>
              <a:gd name="connsiteX1170" fmla="*/ 7342550 w 11899497"/>
              <a:gd name="connsiteY1170" fmla="*/ 6511119 h 6687912"/>
              <a:gd name="connsiteX1171" fmla="*/ 7323096 w 11899497"/>
              <a:gd name="connsiteY1171" fmla="*/ 6509440 h 6687912"/>
              <a:gd name="connsiteX1172" fmla="*/ 7241446 w 11899497"/>
              <a:gd name="connsiteY1172" fmla="*/ 6497184 h 6687912"/>
              <a:gd name="connsiteX1173" fmla="*/ 7164980 w 11899497"/>
              <a:gd name="connsiteY1173" fmla="*/ 6476923 h 6687912"/>
              <a:gd name="connsiteX1174" fmla="*/ 7152481 w 11899497"/>
              <a:gd name="connsiteY1174" fmla="*/ 6478004 h 6687912"/>
              <a:gd name="connsiteX1175" fmla="*/ 7134734 w 11899497"/>
              <a:gd name="connsiteY1175" fmla="*/ 6466944 h 6687912"/>
              <a:gd name="connsiteX1176" fmla="*/ 7132934 w 11899497"/>
              <a:gd name="connsiteY1176" fmla="*/ 6446118 h 6687912"/>
              <a:gd name="connsiteX1177" fmla="*/ 7127059 w 11899497"/>
              <a:gd name="connsiteY1177" fmla="*/ 6455856 h 6687912"/>
              <a:gd name="connsiteX1178" fmla="*/ 7105241 w 11899497"/>
              <a:gd name="connsiteY1178" fmla="*/ 6475366 h 6687912"/>
              <a:gd name="connsiteX1179" fmla="*/ 7101310 w 11899497"/>
              <a:gd name="connsiteY1179" fmla="*/ 6439613 h 6687912"/>
              <a:gd name="connsiteX1180" fmla="*/ 7126274 w 11899497"/>
              <a:gd name="connsiteY1180" fmla="*/ 6427387 h 6687912"/>
              <a:gd name="connsiteX1181" fmla="*/ 7143957 w 11899497"/>
              <a:gd name="connsiteY1181" fmla="*/ 6418308 h 6687912"/>
              <a:gd name="connsiteX1182" fmla="*/ 7132444 w 11899497"/>
              <a:gd name="connsiteY1182" fmla="*/ 6401675 h 6687912"/>
              <a:gd name="connsiteX1183" fmla="*/ 7119225 w 11899497"/>
              <a:gd name="connsiteY1183" fmla="*/ 6394422 h 6687912"/>
              <a:gd name="connsiteX1184" fmla="*/ 7132380 w 11899497"/>
              <a:gd name="connsiteY1184" fmla="*/ 6381537 h 6687912"/>
              <a:gd name="connsiteX1185" fmla="*/ 7208232 w 11899497"/>
              <a:gd name="connsiteY1185" fmla="*/ 6317077 h 6687912"/>
              <a:gd name="connsiteX1186" fmla="*/ 7106865 w 11899497"/>
              <a:gd name="connsiteY1186" fmla="*/ 6329183 h 6687912"/>
              <a:gd name="connsiteX1187" fmla="*/ 7084230 w 11899497"/>
              <a:gd name="connsiteY1187" fmla="*/ 6310154 h 6687912"/>
              <a:gd name="connsiteX1188" fmla="*/ 7102899 w 11899497"/>
              <a:gd name="connsiteY1188" fmla="*/ 6283363 h 6687912"/>
              <a:gd name="connsiteX1189" fmla="*/ 7160772 w 11899497"/>
              <a:gd name="connsiteY1189" fmla="*/ 6243957 h 6687912"/>
              <a:gd name="connsiteX1190" fmla="*/ 7250203 w 11899497"/>
              <a:gd name="connsiteY1190" fmla="*/ 6190916 h 6687912"/>
              <a:gd name="connsiteX1191" fmla="*/ 7268215 w 11899497"/>
              <a:gd name="connsiteY1191" fmla="*/ 6175931 h 6687912"/>
              <a:gd name="connsiteX1192" fmla="*/ 7344066 w 11899497"/>
              <a:gd name="connsiteY1192" fmla="*/ 6111472 h 6687912"/>
              <a:gd name="connsiteX1193" fmla="*/ 7444454 w 11899497"/>
              <a:gd name="connsiteY1193" fmla="*/ 6063779 h 6687912"/>
              <a:gd name="connsiteX1194" fmla="*/ 7523114 w 11899497"/>
              <a:gd name="connsiteY1194" fmla="*/ 6019308 h 6687912"/>
              <a:gd name="connsiteX1195" fmla="*/ 7512115 w 11899497"/>
              <a:gd name="connsiteY1195" fmla="*/ 6024044 h 6687912"/>
              <a:gd name="connsiteX1196" fmla="*/ 7480359 w 11899497"/>
              <a:gd name="connsiteY1196" fmla="*/ 6042921 h 6687912"/>
              <a:gd name="connsiteX1197" fmla="*/ 7410828 w 11899497"/>
              <a:gd name="connsiteY1197" fmla="*/ 6048535 h 6687912"/>
              <a:gd name="connsiteX1198" fmla="*/ 7363362 w 11899497"/>
              <a:gd name="connsiteY1198" fmla="*/ 6084557 h 6687912"/>
              <a:gd name="connsiteX1199" fmla="*/ 7200434 w 11899497"/>
              <a:gd name="connsiteY1199" fmla="*/ 6146696 h 6687912"/>
              <a:gd name="connsiteX1200" fmla="*/ 7093058 w 11899497"/>
              <a:gd name="connsiteY1200" fmla="*/ 6186155 h 6687912"/>
              <a:gd name="connsiteX1201" fmla="*/ 7102679 w 11899497"/>
              <a:gd name="connsiteY1201" fmla="*/ 6183979 h 6687912"/>
              <a:gd name="connsiteX1202" fmla="*/ 7118201 w 11899497"/>
              <a:gd name="connsiteY1202" fmla="*/ 6185525 h 6687912"/>
              <a:gd name="connsiteX1203" fmla="*/ 7104859 w 11899497"/>
              <a:gd name="connsiteY1203" fmla="*/ 6193599 h 6687912"/>
              <a:gd name="connsiteX1204" fmla="*/ 7107039 w 11899497"/>
              <a:gd name="connsiteY1204" fmla="*/ 6203221 h 6687912"/>
              <a:gd name="connsiteX1205" fmla="*/ 7081895 w 11899497"/>
              <a:gd name="connsiteY1205" fmla="*/ 6203851 h 6687912"/>
              <a:gd name="connsiteX1206" fmla="*/ 7072275 w 11899497"/>
              <a:gd name="connsiteY1206" fmla="*/ 6206027 h 6687912"/>
              <a:gd name="connsiteX1207" fmla="*/ 7056752 w 11899497"/>
              <a:gd name="connsiteY1207" fmla="*/ 6204481 h 6687912"/>
              <a:gd name="connsiteX1208" fmla="*/ 7073814 w 11899497"/>
              <a:gd name="connsiteY1208" fmla="*/ 6190509 h 6687912"/>
              <a:gd name="connsiteX1209" fmla="*/ 7063554 w 11899497"/>
              <a:gd name="connsiteY1209" fmla="*/ 6167545 h 6687912"/>
              <a:gd name="connsiteX1210" fmla="*/ 7085269 w 11899497"/>
              <a:gd name="connsiteY1210" fmla="*/ 6157617 h 6687912"/>
              <a:gd name="connsiteX1211" fmla="*/ 7051319 w 11899497"/>
              <a:gd name="connsiteY1211" fmla="*/ 6171067 h 6687912"/>
              <a:gd name="connsiteX1212" fmla="*/ 7048156 w 11899497"/>
              <a:gd name="connsiteY1212" fmla="*/ 6185773 h 6687912"/>
              <a:gd name="connsiteX1213" fmla="*/ 7013650 w 11899497"/>
              <a:gd name="connsiteY1213" fmla="*/ 6231818 h 6687912"/>
              <a:gd name="connsiteX1214" fmla="*/ 6820231 w 11899497"/>
              <a:gd name="connsiteY1214" fmla="*/ 6269699 h 6687912"/>
              <a:gd name="connsiteX1215" fmla="*/ 6786418 w 11899497"/>
              <a:gd name="connsiteY1215" fmla="*/ 6271805 h 6687912"/>
              <a:gd name="connsiteX1216" fmla="*/ 6766382 w 11899497"/>
              <a:gd name="connsiteY1216" fmla="*/ 6274210 h 6687912"/>
              <a:gd name="connsiteX1217" fmla="*/ 6734472 w 11899497"/>
              <a:gd name="connsiteY1217" fmla="*/ 6289710 h 6687912"/>
              <a:gd name="connsiteX1218" fmla="*/ 6690434 w 11899497"/>
              <a:gd name="connsiteY1218" fmla="*/ 6305709 h 6687912"/>
              <a:gd name="connsiteX1219" fmla="*/ 6643740 w 11899497"/>
              <a:gd name="connsiteY1219" fmla="*/ 6316767 h 6687912"/>
              <a:gd name="connsiteX1220" fmla="*/ 6591994 w 11899497"/>
              <a:gd name="connsiteY1220" fmla="*/ 6331070 h 6687912"/>
              <a:gd name="connsiteX1221" fmla="*/ 6595975 w 11899497"/>
              <a:gd name="connsiteY1221" fmla="*/ 6336652 h 6687912"/>
              <a:gd name="connsiteX1222" fmla="*/ 6611701 w 11899497"/>
              <a:gd name="connsiteY1222" fmla="*/ 6344239 h 6687912"/>
              <a:gd name="connsiteX1223" fmla="*/ 6697232 w 11899497"/>
              <a:gd name="connsiteY1223" fmla="*/ 6316998 h 6687912"/>
              <a:gd name="connsiteX1224" fmla="*/ 6761017 w 11899497"/>
              <a:gd name="connsiteY1224" fmla="*/ 6317395 h 6687912"/>
              <a:gd name="connsiteX1225" fmla="*/ 6793534 w 11899497"/>
              <a:gd name="connsiteY1225" fmla="*/ 6315634 h 6687912"/>
              <a:gd name="connsiteX1226" fmla="*/ 6919244 w 11899497"/>
              <a:gd name="connsiteY1226" fmla="*/ 6276108 h 6687912"/>
              <a:gd name="connsiteX1227" fmla="*/ 6953117 w 11899497"/>
              <a:gd name="connsiteY1227" fmla="*/ 6278233 h 6687912"/>
              <a:gd name="connsiteX1228" fmla="*/ 6902923 w 11899497"/>
              <a:gd name="connsiteY1228" fmla="*/ 6319293 h 6687912"/>
              <a:gd name="connsiteX1229" fmla="*/ 6820211 w 11899497"/>
              <a:gd name="connsiteY1229" fmla="*/ 6362117 h 6687912"/>
              <a:gd name="connsiteX1230" fmla="*/ 6759209 w 11899497"/>
              <a:gd name="connsiteY1230" fmla="*/ 6374695 h 6687912"/>
              <a:gd name="connsiteX1231" fmla="*/ 6668219 w 11899497"/>
              <a:gd name="connsiteY1231" fmla="*/ 6383791 h 6687912"/>
              <a:gd name="connsiteX1232" fmla="*/ 6656524 w 11899497"/>
              <a:gd name="connsiteY1232" fmla="*/ 6385259 h 6687912"/>
              <a:gd name="connsiteX1233" fmla="*/ 6599336 w 11899497"/>
              <a:gd name="connsiteY1233" fmla="*/ 6391274 h 6687912"/>
              <a:gd name="connsiteX1234" fmla="*/ 6536870 w 11899497"/>
              <a:gd name="connsiteY1234" fmla="*/ 6392157 h 6687912"/>
              <a:gd name="connsiteX1235" fmla="*/ 6529134 w 11899497"/>
              <a:gd name="connsiteY1235" fmla="*/ 6397473 h 6687912"/>
              <a:gd name="connsiteX1236" fmla="*/ 6512161 w 11899497"/>
              <a:gd name="connsiteY1236" fmla="*/ 6393807 h 6687912"/>
              <a:gd name="connsiteX1237" fmla="*/ 6495009 w 11899497"/>
              <a:gd name="connsiteY1237" fmla="*/ 6377129 h 6687912"/>
              <a:gd name="connsiteX1238" fmla="*/ 6442918 w 11899497"/>
              <a:gd name="connsiteY1238" fmla="*/ 6375263 h 6687912"/>
              <a:gd name="connsiteX1239" fmla="*/ 6428691 w 11899497"/>
              <a:gd name="connsiteY1239" fmla="*/ 6381973 h 6687912"/>
              <a:gd name="connsiteX1240" fmla="*/ 6398851 w 11899497"/>
              <a:gd name="connsiteY1240" fmla="*/ 6388903 h 6687912"/>
              <a:gd name="connsiteX1241" fmla="*/ 6367581 w 11899497"/>
              <a:gd name="connsiteY1241" fmla="*/ 6386743 h 6687912"/>
              <a:gd name="connsiteX1242" fmla="*/ 6344480 w 11899497"/>
              <a:gd name="connsiteY1242" fmla="*/ 6410499 h 6687912"/>
              <a:gd name="connsiteX1243" fmla="*/ 6330257 w 11899497"/>
              <a:gd name="connsiteY1243" fmla="*/ 6417209 h 6687912"/>
              <a:gd name="connsiteX1244" fmla="*/ 6287329 w 11899497"/>
              <a:gd name="connsiteY1244" fmla="*/ 6419118 h 6687912"/>
              <a:gd name="connsiteX1245" fmla="*/ 6276773 w 11899497"/>
              <a:gd name="connsiteY1245" fmla="*/ 6408854 h 6687912"/>
              <a:gd name="connsiteX1246" fmla="*/ 6266995 w 11899497"/>
              <a:gd name="connsiteY1246" fmla="*/ 6360830 h 6687912"/>
              <a:gd name="connsiteX1247" fmla="*/ 6256296 w 11899497"/>
              <a:gd name="connsiteY1247" fmla="*/ 6340156 h 6687912"/>
              <a:gd name="connsiteX1248" fmla="*/ 6238184 w 11899497"/>
              <a:gd name="connsiteY1248" fmla="*/ 6348221 h 6687912"/>
              <a:gd name="connsiteX1249" fmla="*/ 6212229 w 11899497"/>
              <a:gd name="connsiteY1249" fmla="*/ 6353795 h 6687912"/>
              <a:gd name="connsiteX1250" fmla="*/ 6100311 w 11899497"/>
              <a:gd name="connsiteY1250" fmla="*/ 6355379 h 6687912"/>
              <a:gd name="connsiteX1251" fmla="*/ 6053496 w 11899497"/>
              <a:gd name="connsiteY1251" fmla="*/ 6358644 h 6687912"/>
              <a:gd name="connsiteX1252" fmla="*/ 5992241 w 11899497"/>
              <a:gd name="connsiteY1252" fmla="*/ 6353003 h 6687912"/>
              <a:gd name="connsiteX1253" fmla="*/ 5911447 w 11899497"/>
              <a:gd name="connsiteY1253" fmla="*/ 6346335 h 6687912"/>
              <a:gd name="connsiteX1254" fmla="*/ 5873724 w 11899497"/>
              <a:gd name="connsiteY1254" fmla="*/ 6348171 h 6687912"/>
              <a:gd name="connsiteX1255" fmla="*/ 5729181 w 11899497"/>
              <a:gd name="connsiteY1255" fmla="*/ 6343706 h 6687912"/>
              <a:gd name="connsiteX1256" fmla="*/ 5718806 w 11899497"/>
              <a:gd name="connsiteY1256" fmla="*/ 6346458 h 6687912"/>
              <a:gd name="connsiteX1257" fmla="*/ 5686506 w 11899497"/>
              <a:gd name="connsiteY1257" fmla="*/ 6363835 h 6687912"/>
              <a:gd name="connsiteX1258" fmla="*/ 5599548 w 11899497"/>
              <a:gd name="connsiteY1258" fmla="*/ 6381988 h 6687912"/>
              <a:gd name="connsiteX1259" fmla="*/ 5556584 w 11899497"/>
              <a:gd name="connsiteY1259" fmla="*/ 6381293 h 6687912"/>
              <a:gd name="connsiteX1260" fmla="*/ 5539684 w 11899497"/>
              <a:gd name="connsiteY1260" fmla="*/ 6382833 h 6687912"/>
              <a:gd name="connsiteX1261" fmla="*/ 5483671 w 11899497"/>
              <a:gd name="connsiteY1261" fmla="*/ 6379720 h 6687912"/>
              <a:gd name="connsiteX1262" fmla="*/ 5473188 w 11899497"/>
              <a:gd name="connsiteY1262" fmla="*/ 6374663 h 6687912"/>
              <a:gd name="connsiteX1263" fmla="*/ 5466771 w 11899497"/>
              <a:gd name="connsiteY1263" fmla="*/ 6381262 h 6687912"/>
              <a:gd name="connsiteX1264" fmla="*/ 5448912 w 11899497"/>
              <a:gd name="connsiteY1264" fmla="*/ 6407547 h 6687912"/>
              <a:gd name="connsiteX1265" fmla="*/ 5392119 w 11899497"/>
              <a:gd name="connsiteY1265" fmla="*/ 6442194 h 6687912"/>
              <a:gd name="connsiteX1266" fmla="*/ 5357000 w 11899497"/>
              <a:gd name="connsiteY1266" fmla="*/ 6443993 h 6687912"/>
              <a:gd name="connsiteX1267" fmla="*/ 5308833 w 11899497"/>
              <a:gd name="connsiteY1267" fmla="*/ 6443371 h 6687912"/>
              <a:gd name="connsiteX1268" fmla="*/ 5284014 w 11899497"/>
              <a:gd name="connsiteY1268" fmla="*/ 6437214 h 6687912"/>
              <a:gd name="connsiteX1269" fmla="*/ 5259379 w 11899497"/>
              <a:gd name="connsiteY1269" fmla="*/ 6444071 h 6687912"/>
              <a:gd name="connsiteX1270" fmla="*/ 5229430 w 11899497"/>
              <a:gd name="connsiteY1270" fmla="*/ 6443194 h 6687912"/>
              <a:gd name="connsiteX1271" fmla="*/ 5226826 w 11899497"/>
              <a:gd name="connsiteY1271" fmla="*/ 6443230 h 6687912"/>
              <a:gd name="connsiteX1272" fmla="*/ 5203554 w 11899497"/>
              <a:gd name="connsiteY1272" fmla="*/ 6441302 h 6687912"/>
              <a:gd name="connsiteX1273" fmla="*/ 5194026 w 11899497"/>
              <a:gd name="connsiteY1273" fmla="*/ 6437183 h 6687912"/>
              <a:gd name="connsiteX1274" fmla="*/ 5173410 w 11899497"/>
              <a:gd name="connsiteY1274" fmla="*/ 6442554 h 6687912"/>
              <a:gd name="connsiteX1275" fmla="*/ 5104061 w 11899497"/>
              <a:gd name="connsiteY1275" fmla="*/ 6445794 h 6687912"/>
              <a:gd name="connsiteX1276" fmla="*/ 5101558 w 11899497"/>
              <a:gd name="connsiteY1276" fmla="*/ 6446974 h 6687912"/>
              <a:gd name="connsiteX1277" fmla="*/ 5094193 w 11899497"/>
              <a:gd name="connsiteY1277" fmla="*/ 6452916 h 6687912"/>
              <a:gd name="connsiteX1278" fmla="*/ 5069630 w 11899497"/>
              <a:gd name="connsiteY1278" fmla="*/ 6464978 h 6687912"/>
              <a:gd name="connsiteX1279" fmla="*/ 5061753 w 11899497"/>
              <a:gd name="connsiteY1279" fmla="*/ 6465627 h 6687912"/>
              <a:gd name="connsiteX1280" fmla="*/ 5015106 w 11899497"/>
              <a:gd name="connsiteY1280" fmla="*/ 6478647 h 6687912"/>
              <a:gd name="connsiteX1281" fmla="*/ 4910281 w 11899497"/>
              <a:gd name="connsiteY1281" fmla="*/ 6489627 h 6687912"/>
              <a:gd name="connsiteX1282" fmla="*/ 4906712 w 11899497"/>
              <a:gd name="connsiteY1282" fmla="*/ 6495284 h 6687912"/>
              <a:gd name="connsiteX1283" fmla="*/ 4901051 w 11899497"/>
              <a:gd name="connsiteY1283" fmla="*/ 6491715 h 6687912"/>
              <a:gd name="connsiteX1284" fmla="*/ 4882597 w 11899497"/>
              <a:gd name="connsiteY1284" fmla="*/ 6495890 h 6687912"/>
              <a:gd name="connsiteX1285" fmla="*/ 4886166 w 11899497"/>
              <a:gd name="connsiteY1285" fmla="*/ 6490232 h 6687912"/>
              <a:gd name="connsiteX1286" fmla="*/ 4888074 w 11899497"/>
              <a:gd name="connsiteY1286" fmla="*/ 6487987 h 6687912"/>
              <a:gd name="connsiteX1287" fmla="*/ 4895394 w 11899497"/>
              <a:gd name="connsiteY1287" fmla="*/ 6488145 h 6687912"/>
              <a:gd name="connsiteX1288" fmla="*/ 4892438 w 11899497"/>
              <a:gd name="connsiteY1288" fmla="*/ 6486822 h 6687912"/>
              <a:gd name="connsiteX1289" fmla="*/ 4888718 w 11899497"/>
              <a:gd name="connsiteY1289" fmla="*/ 6487230 h 6687912"/>
              <a:gd name="connsiteX1290" fmla="*/ 4888074 w 11899497"/>
              <a:gd name="connsiteY1290" fmla="*/ 6487987 h 6687912"/>
              <a:gd name="connsiteX1291" fmla="*/ 4882836 w 11899497"/>
              <a:gd name="connsiteY1291" fmla="*/ 6487875 h 6687912"/>
              <a:gd name="connsiteX1292" fmla="*/ 4879976 w 11899497"/>
              <a:gd name="connsiteY1292" fmla="*/ 6488189 h 6687912"/>
              <a:gd name="connsiteX1293" fmla="*/ 4842794 w 11899497"/>
              <a:gd name="connsiteY1293" fmla="*/ 6497389 h 6687912"/>
              <a:gd name="connsiteX1294" fmla="*/ 4790234 w 11899497"/>
              <a:gd name="connsiteY1294" fmla="*/ 6503060 h 6687912"/>
              <a:gd name="connsiteX1295" fmla="*/ 4712280 w 11899497"/>
              <a:gd name="connsiteY1295" fmla="*/ 6489928 h 6687912"/>
              <a:gd name="connsiteX1296" fmla="*/ 4661062 w 11899497"/>
              <a:gd name="connsiteY1296" fmla="*/ 6469777 h 6687912"/>
              <a:gd name="connsiteX1297" fmla="*/ 4687880 w 11899497"/>
              <a:gd name="connsiteY1297" fmla="*/ 6459268 h 6687912"/>
              <a:gd name="connsiteX1298" fmla="*/ 4799724 w 11899497"/>
              <a:gd name="connsiteY1298" fmla="*/ 6458575 h 6687912"/>
              <a:gd name="connsiteX1299" fmla="*/ 4826458 w 11899497"/>
              <a:gd name="connsiteY1299" fmla="*/ 6451559 h 6687912"/>
              <a:gd name="connsiteX1300" fmla="*/ 4828302 w 11899497"/>
              <a:gd name="connsiteY1300" fmla="*/ 6449104 h 6687912"/>
              <a:gd name="connsiteX1301" fmla="*/ 4789596 w 11899497"/>
              <a:gd name="connsiteY1301" fmla="*/ 6452019 h 6687912"/>
              <a:gd name="connsiteX1302" fmla="*/ 4751349 w 11899497"/>
              <a:gd name="connsiteY1302" fmla="*/ 6451095 h 6687912"/>
              <a:gd name="connsiteX1303" fmla="*/ 4732911 w 11899497"/>
              <a:gd name="connsiteY1303" fmla="*/ 6437740 h 6687912"/>
              <a:gd name="connsiteX1304" fmla="*/ 4694937 w 11899497"/>
              <a:gd name="connsiteY1304" fmla="*/ 6444356 h 6687912"/>
              <a:gd name="connsiteX1305" fmla="*/ 4538453 w 11899497"/>
              <a:gd name="connsiteY1305" fmla="*/ 6488917 h 6687912"/>
              <a:gd name="connsiteX1306" fmla="*/ 4410380 w 11899497"/>
              <a:gd name="connsiteY1306" fmla="*/ 6512560 h 6687912"/>
              <a:gd name="connsiteX1307" fmla="*/ 4289591 w 11899497"/>
              <a:gd name="connsiteY1307" fmla="*/ 6533058 h 6687912"/>
              <a:gd name="connsiteX1308" fmla="*/ 4280570 w 11899497"/>
              <a:gd name="connsiteY1308" fmla="*/ 6535515 h 6687912"/>
              <a:gd name="connsiteX1309" fmla="*/ 4214003 w 11899497"/>
              <a:gd name="connsiteY1309" fmla="*/ 6571474 h 6687912"/>
              <a:gd name="connsiteX1310" fmla="*/ 4160532 w 11899497"/>
              <a:gd name="connsiteY1310" fmla="*/ 6574412 h 6687912"/>
              <a:gd name="connsiteX1311" fmla="*/ 4140357 w 11899497"/>
              <a:gd name="connsiteY1311" fmla="*/ 6564402 h 6687912"/>
              <a:gd name="connsiteX1312" fmla="*/ 4092069 w 11899497"/>
              <a:gd name="connsiteY1312" fmla="*/ 6559337 h 6687912"/>
              <a:gd name="connsiteX1313" fmla="*/ 4088231 w 11899497"/>
              <a:gd name="connsiteY1313" fmla="*/ 6553792 h 6687912"/>
              <a:gd name="connsiteX1314" fmla="*/ 4071896 w 11899497"/>
              <a:gd name="connsiteY1314" fmla="*/ 6549328 h 6687912"/>
              <a:gd name="connsiteX1315" fmla="*/ 4045129 w 11899497"/>
              <a:gd name="connsiteY1315" fmla="*/ 6540726 h 6687912"/>
              <a:gd name="connsiteX1316" fmla="*/ 4015539 w 11899497"/>
              <a:gd name="connsiteY1316" fmla="*/ 6518940 h 6687912"/>
              <a:gd name="connsiteX1317" fmla="*/ 3960296 w 11899497"/>
              <a:gd name="connsiteY1317" fmla="*/ 6511118 h 6687912"/>
              <a:gd name="connsiteX1318" fmla="*/ 3940843 w 11899497"/>
              <a:gd name="connsiteY1318" fmla="*/ 6509438 h 6687912"/>
              <a:gd name="connsiteX1319" fmla="*/ 3859193 w 11899497"/>
              <a:gd name="connsiteY1319" fmla="*/ 6497183 h 6687912"/>
              <a:gd name="connsiteX1320" fmla="*/ 3782727 w 11899497"/>
              <a:gd name="connsiteY1320" fmla="*/ 6476923 h 6687912"/>
              <a:gd name="connsiteX1321" fmla="*/ 3770228 w 11899497"/>
              <a:gd name="connsiteY1321" fmla="*/ 6478003 h 6687912"/>
              <a:gd name="connsiteX1322" fmla="*/ 3752481 w 11899497"/>
              <a:gd name="connsiteY1322" fmla="*/ 6466943 h 6687912"/>
              <a:gd name="connsiteX1323" fmla="*/ 3750681 w 11899497"/>
              <a:gd name="connsiteY1323" fmla="*/ 6446117 h 6687912"/>
              <a:gd name="connsiteX1324" fmla="*/ 3744807 w 11899497"/>
              <a:gd name="connsiteY1324" fmla="*/ 6455855 h 6687912"/>
              <a:gd name="connsiteX1325" fmla="*/ 3722989 w 11899497"/>
              <a:gd name="connsiteY1325" fmla="*/ 6475364 h 6687912"/>
              <a:gd name="connsiteX1326" fmla="*/ 3719057 w 11899497"/>
              <a:gd name="connsiteY1326" fmla="*/ 6439612 h 6687912"/>
              <a:gd name="connsiteX1327" fmla="*/ 3724279 w 11899497"/>
              <a:gd name="connsiteY1327" fmla="*/ 6432451 h 6687912"/>
              <a:gd name="connsiteX1328" fmla="*/ 3702354 w 11899497"/>
              <a:gd name="connsiteY1328" fmla="*/ 6442022 h 6687912"/>
              <a:gd name="connsiteX1329" fmla="*/ 3662017 w 11899497"/>
              <a:gd name="connsiteY1329" fmla="*/ 6466348 h 6687912"/>
              <a:gd name="connsiteX1330" fmla="*/ 3601012 w 11899497"/>
              <a:gd name="connsiteY1330" fmla="*/ 6478926 h 6687912"/>
              <a:gd name="connsiteX1331" fmla="*/ 3510023 w 11899497"/>
              <a:gd name="connsiteY1331" fmla="*/ 6488022 h 6687912"/>
              <a:gd name="connsiteX1332" fmla="*/ 3498329 w 11899497"/>
              <a:gd name="connsiteY1332" fmla="*/ 6489489 h 6687912"/>
              <a:gd name="connsiteX1333" fmla="*/ 3441140 w 11899497"/>
              <a:gd name="connsiteY1333" fmla="*/ 6495505 h 6687912"/>
              <a:gd name="connsiteX1334" fmla="*/ 3378674 w 11899497"/>
              <a:gd name="connsiteY1334" fmla="*/ 6496389 h 6687912"/>
              <a:gd name="connsiteX1335" fmla="*/ 3370938 w 11899497"/>
              <a:gd name="connsiteY1335" fmla="*/ 6501705 h 6687912"/>
              <a:gd name="connsiteX1336" fmla="*/ 3353965 w 11899497"/>
              <a:gd name="connsiteY1336" fmla="*/ 6498039 h 6687912"/>
              <a:gd name="connsiteX1337" fmla="*/ 3336812 w 11899497"/>
              <a:gd name="connsiteY1337" fmla="*/ 6481360 h 6687912"/>
              <a:gd name="connsiteX1338" fmla="*/ 3284721 w 11899497"/>
              <a:gd name="connsiteY1338" fmla="*/ 6479494 h 6687912"/>
              <a:gd name="connsiteX1339" fmla="*/ 3270496 w 11899497"/>
              <a:gd name="connsiteY1339" fmla="*/ 6486203 h 6687912"/>
              <a:gd name="connsiteX1340" fmla="*/ 3240656 w 11899497"/>
              <a:gd name="connsiteY1340" fmla="*/ 6493134 h 6687912"/>
              <a:gd name="connsiteX1341" fmla="*/ 3209385 w 11899497"/>
              <a:gd name="connsiteY1341" fmla="*/ 6490974 h 6687912"/>
              <a:gd name="connsiteX1342" fmla="*/ 3186286 w 11899497"/>
              <a:gd name="connsiteY1342" fmla="*/ 6514730 h 6687912"/>
              <a:gd name="connsiteX1343" fmla="*/ 3172060 w 11899497"/>
              <a:gd name="connsiteY1343" fmla="*/ 6521439 h 6687912"/>
              <a:gd name="connsiteX1344" fmla="*/ 3129131 w 11899497"/>
              <a:gd name="connsiteY1344" fmla="*/ 6523348 h 6687912"/>
              <a:gd name="connsiteX1345" fmla="*/ 3118576 w 11899497"/>
              <a:gd name="connsiteY1345" fmla="*/ 6513086 h 6687912"/>
              <a:gd name="connsiteX1346" fmla="*/ 3108799 w 11899497"/>
              <a:gd name="connsiteY1346" fmla="*/ 6465061 h 6687912"/>
              <a:gd name="connsiteX1347" fmla="*/ 3098100 w 11899497"/>
              <a:gd name="connsiteY1347" fmla="*/ 6444387 h 6687912"/>
              <a:gd name="connsiteX1348" fmla="*/ 3079987 w 11899497"/>
              <a:gd name="connsiteY1348" fmla="*/ 6452452 h 6687912"/>
              <a:gd name="connsiteX1349" fmla="*/ 3054033 w 11899497"/>
              <a:gd name="connsiteY1349" fmla="*/ 6458026 h 6687912"/>
              <a:gd name="connsiteX1350" fmla="*/ 2942113 w 11899497"/>
              <a:gd name="connsiteY1350" fmla="*/ 6459610 h 6687912"/>
              <a:gd name="connsiteX1351" fmla="*/ 2895300 w 11899497"/>
              <a:gd name="connsiteY1351" fmla="*/ 6462875 h 6687912"/>
              <a:gd name="connsiteX1352" fmla="*/ 2834044 w 11899497"/>
              <a:gd name="connsiteY1352" fmla="*/ 6457234 h 6687912"/>
              <a:gd name="connsiteX1353" fmla="*/ 2753250 w 11899497"/>
              <a:gd name="connsiteY1353" fmla="*/ 6450566 h 6687912"/>
              <a:gd name="connsiteX1354" fmla="*/ 2715528 w 11899497"/>
              <a:gd name="connsiteY1354" fmla="*/ 6452402 h 6687912"/>
              <a:gd name="connsiteX1355" fmla="*/ 2570984 w 11899497"/>
              <a:gd name="connsiteY1355" fmla="*/ 6447938 h 6687912"/>
              <a:gd name="connsiteX1356" fmla="*/ 2560608 w 11899497"/>
              <a:gd name="connsiteY1356" fmla="*/ 6450689 h 6687912"/>
              <a:gd name="connsiteX1357" fmla="*/ 2528309 w 11899497"/>
              <a:gd name="connsiteY1357" fmla="*/ 6468066 h 6687912"/>
              <a:gd name="connsiteX1358" fmla="*/ 2441350 w 11899497"/>
              <a:gd name="connsiteY1358" fmla="*/ 6486218 h 6687912"/>
              <a:gd name="connsiteX1359" fmla="*/ 2398388 w 11899497"/>
              <a:gd name="connsiteY1359" fmla="*/ 6485524 h 6687912"/>
              <a:gd name="connsiteX1360" fmla="*/ 2381487 w 11899497"/>
              <a:gd name="connsiteY1360" fmla="*/ 6487065 h 6687912"/>
              <a:gd name="connsiteX1361" fmla="*/ 2325474 w 11899497"/>
              <a:gd name="connsiteY1361" fmla="*/ 6483951 h 6687912"/>
              <a:gd name="connsiteX1362" fmla="*/ 2314990 w 11899497"/>
              <a:gd name="connsiteY1362" fmla="*/ 6478893 h 6687912"/>
              <a:gd name="connsiteX1363" fmla="*/ 2308574 w 11899497"/>
              <a:gd name="connsiteY1363" fmla="*/ 6485493 h 6687912"/>
              <a:gd name="connsiteX1364" fmla="*/ 2290714 w 11899497"/>
              <a:gd name="connsiteY1364" fmla="*/ 6511779 h 6687912"/>
              <a:gd name="connsiteX1365" fmla="*/ 2233923 w 11899497"/>
              <a:gd name="connsiteY1365" fmla="*/ 6546425 h 6687912"/>
              <a:gd name="connsiteX1366" fmla="*/ 2198804 w 11899497"/>
              <a:gd name="connsiteY1366" fmla="*/ 6548223 h 6687912"/>
              <a:gd name="connsiteX1367" fmla="*/ 2150635 w 11899497"/>
              <a:gd name="connsiteY1367" fmla="*/ 6547603 h 6687912"/>
              <a:gd name="connsiteX1368" fmla="*/ 2125818 w 11899497"/>
              <a:gd name="connsiteY1368" fmla="*/ 6541446 h 6687912"/>
              <a:gd name="connsiteX1369" fmla="*/ 2101181 w 11899497"/>
              <a:gd name="connsiteY1369" fmla="*/ 6548302 h 6687912"/>
              <a:gd name="connsiteX1370" fmla="*/ 2071233 w 11899497"/>
              <a:gd name="connsiteY1370" fmla="*/ 6547425 h 6687912"/>
              <a:gd name="connsiteX1371" fmla="*/ 2068630 w 11899497"/>
              <a:gd name="connsiteY1371" fmla="*/ 6547461 h 6687912"/>
              <a:gd name="connsiteX1372" fmla="*/ 2045357 w 11899497"/>
              <a:gd name="connsiteY1372" fmla="*/ 6545533 h 6687912"/>
              <a:gd name="connsiteX1373" fmla="*/ 2035829 w 11899497"/>
              <a:gd name="connsiteY1373" fmla="*/ 6541414 h 6687912"/>
              <a:gd name="connsiteX1374" fmla="*/ 2015214 w 11899497"/>
              <a:gd name="connsiteY1374" fmla="*/ 6546786 h 6687912"/>
              <a:gd name="connsiteX1375" fmla="*/ 1945864 w 11899497"/>
              <a:gd name="connsiteY1375" fmla="*/ 6550025 h 6687912"/>
              <a:gd name="connsiteX1376" fmla="*/ 1943363 w 11899497"/>
              <a:gd name="connsiteY1376" fmla="*/ 6551204 h 6687912"/>
              <a:gd name="connsiteX1377" fmla="*/ 1935997 w 11899497"/>
              <a:gd name="connsiteY1377" fmla="*/ 6557147 h 6687912"/>
              <a:gd name="connsiteX1378" fmla="*/ 1911432 w 11899497"/>
              <a:gd name="connsiteY1378" fmla="*/ 6569209 h 6687912"/>
              <a:gd name="connsiteX1379" fmla="*/ 1903556 w 11899497"/>
              <a:gd name="connsiteY1379" fmla="*/ 6569858 h 6687912"/>
              <a:gd name="connsiteX1380" fmla="*/ 1856909 w 11899497"/>
              <a:gd name="connsiteY1380" fmla="*/ 6582878 h 6687912"/>
              <a:gd name="connsiteX1381" fmla="*/ 1752084 w 11899497"/>
              <a:gd name="connsiteY1381" fmla="*/ 6593858 h 6687912"/>
              <a:gd name="connsiteX1382" fmla="*/ 1748515 w 11899497"/>
              <a:gd name="connsiteY1382" fmla="*/ 6599515 h 6687912"/>
              <a:gd name="connsiteX1383" fmla="*/ 1742855 w 11899497"/>
              <a:gd name="connsiteY1383" fmla="*/ 6595945 h 6687912"/>
              <a:gd name="connsiteX1384" fmla="*/ 1724401 w 11899497"/>
              <a:gd name="connsiteY1384" fmla="*/ 6600120 h 6687912"/>
              <a:gd name="connsiteX1385" fmla="*/ 1727970 w 11899497"/>
              <a:gd name="connsiteY1385" fmla="*/ 6594463 h 6687912"/>
              <a:gd name="connsiteX1386" fmla="*/ 1729878 w 11899497"/>
              <a:gd name="connsiteY1386" fmla="*/ 6592219 h 6687912"/>
              <a:gd name="connsiteX1387" fmla="*/ 1737197 w 11899497"/>
              <a:gd name="connsiteY1387" fmla="*/ 6592375 h 6687912"/>
              <a:gd name="connsiteX1388" fmla="*/ 1734242 w 11899497"/>
              <a:gd name="connsiteY1388" fmla="*/ 6591053 h 6687912"/>
              <a:gd name="connsiteX1389" fmla="*/ 1730523 w 11899497"/>
              <a:gd name="connsiteY1389" fmla="*/ 6591460 h 6687912"/>
              <a:gd name="connsiteX1390" fmla="*/ 1729878 w 11899497"/>
              <a:gd name="connsiteY1390" fmla="*/ 6592219 h 6687912"/>
              <a:gd name="connsiteX1391" fmla="*/ 1724640 w 11899497"/>
              <a:gd name="connsiteY1391" fmla="*/ 6592106 h 6687912"/>
              <a:gd name="connsiteX1392" fmla="*/ 1721779 w 11899497"/>
              <a:gd name="connsiteY1392" fmla="*/ 6592420 h 6687912"/>
              <a:gd name="connsiteX1393" fmla="*/ 1684595 w 11899497"/>
              <a:gd name="connsiteY1393" fmla="*/ 6601621 h 6687912"/>
              <a:gd name="connsiteX1394" fmla="*/ 1632037 w 11899497"/>
              <a:gd name="connsiteY1394" fmla="*/ 6607292 h 6687912"/>
              <a:gd name="connsiteX1395" fmla="*/ 1554084 w 11899497"/>
              <a:gd name="connsiteY1395" fmla="*/ 6594159 h 6687912"/>
              <a:gd name="connsiteX1396" fmla="*/ 1502864 w 11899497"/>
              <a:gd name="connsiteY1396" fmla="*/ 6574008 h 6687912"/>
              <a:gd name="connsiteX1397" fmla="*/ 1529684 w 11899497"/>
              <a:gd name="connsiteY1397" fmla="*/ 6563500 h 6687912"/>
              <a:gd name="connsiteX1398" fmla="*/ 1641528 w 11899497"/>
              <a:gd name="connsiteY1398" fmla="*/ 6562806 h 6687912"/>
              <a:gd name="connsiteX1399" fmla="*/ 1668262 w 11899497"/>
              <a:gd name="connsiteY1399" fmla="*/ 6555789 h 6687912"/>
              <a:gd name="connsiteX1400" fmla="*/ 1670105 w 11899497"/>
              <a:gd name="connsiteY1400" fmla="*/ 6553335 h 6687912"/>
              <a:gd name="connsiteX1401" fmla="*/ 1631399 w 11899497"/>
              <a:gd name="connsiteY1401" fmla="*/ 6556249 h 6687912"/>
              <a:gd name="connsiteX1402" fmla="*/ 1593152 w 11899497"/>
              <a:gd name="connsiteY1402" fmla="*/ 6555326 h 6687912"/>
              <a:gd name="connsiteX1403" fmla="*/ 1574712 w 11899497"/>
              <a:gd name="connsiteY1403" fmla="*/ 6541971 h 6687912"/>
              <a:gd name="connsiteX1404" fmla="*/ 1536741 w 11899497"/>
              <a:gd name="connsiteY1404" fmla="*/ 6548587 h 6687912"/>
              <a:gd name="connsiteX1405" fmla="*/ 1380256 w 11899497"/>
              <a:gd name="connsiteY1405" fmla="*/ 6593148 h 6687912"/>
              <a:gd name="connsiteX1406" fmla="*/ 1252184 w 11899497"/>
              <a:gd name="connsiteY1406" fmla="*/ 6616792 h 6687912"/>
              <a:gd name="connsiteX1407" fmla="*/ 1131394 w 11899497"/>
              <a:gd name="connsiteY1407" fmla="*/ 6637289 h 6687912"/>
              <a:gd name="connsiteX1408" fmla="*/ 1122373 w 11899497"/>
              <a:gd name="connsiteY1408" fmla="*/ 6639746 h 6687912"/>
              <a:gd name="connsiteX1409" fmla="*/ 1055807 w 11899497"/>
              <a:gd name="connsiteY1409" fmla="*/ 6675705 h 6687912"/>
              <a:gd name="connsiteX1410" fmla="*/ 1002335 w 11899497"/>
              <a:gd name="connsiteY1410" fmla="*/ 6678643 h 6687912"/>
              <a:gd name="connsiteX1411" fmla="*/ 982161 w 11899497"/>
              <a:gd name="connsiteY1411" fmla="*/ 6668633 h 6687912"/>
              <a:gd name="connsiteX1412" fmla="*/ 933873 w 11899497"/>
              <a:gd name="connsiteY1412" fmla="*/ 6663568 h 6687912"/>
              <a:gd name="connsiteX1413" fmla="*/ 930034 w 11899497"/>
              <a:gd name="connsiteY1413" fmla="*/ 6658023 h 6687912"/>
              <a:gd name="connsiteX1414" fmla="*/ 913699 w 11899497"/>
              <a:gd name="connsiteY1414" fmla="*/ 6653560 h 6687912"/>
              <a:gd name="connsiteX1415" fmla="*/ 886932 w 11899497"/>
              <a:gd name="connsiteY1415" fmla="*/ 6644957 h 6687912"/>
              <a:gd name="connsiteX1416" fmla="*/ 857342 w 11899497"/>
              <a:gd name="connsiteY1416" fmla="*/ 6623171 h 6687912"/>
              <a:gd name="connsiteX1417" fmla="*/ 802100 w 11899497"/>
              <a:gd name="connsiteY1417" fmla="*/ 6615348 h 6687912"/>
              <a:gd name="connsiteX1418" fmla="*/ 782646 w 11899497"/>
              <a:gd name="connsiteY1418" fmla="*/ 6613669 h 6687912"/>
              <a:gd name="connsiteX1419" fmla="*/ 700996 w 11899497"/>
              <a:gd name="connsiteY1419" fmla="*/ 6601414 h 6687912"/>
              <a:gd name="connsiteX1420" fmla="*/ 624531 w 11899497"/>
              <a:gd name="connsiteY1420" fmla="*/ 6581154 h 6687912"/>
              <a:gd name="connsiteX1421" fmla="*/ 612031 w 11899497"/>
              <a:gd name="connsiteY1421" fmla="*/ 6582233 h 6687912"/>
              <a:gd name="connsiteX1422" fmla="*/ 594285 w 11899497"/>
              <a:gd name="connsiteY1422" fmla="*/ 6571174 h 6687912"/>
              <a:gd name="connsiteX1423" fmla="*/ 592484 w 11899497"/>
              <a:gd name="connsiteY1423" fmla="*/ 6550348 h 6687912"/>
              <a:gd name="connsiteX1424" fmla="*/ 586610 w 11899497"/>
              <a:gd name="connsiteY1424" fmla="*/ 6560086 h 6687912"/>
              <a:gd name="connsiteX1425" fmla="*/ 564792 w 11899497"/>
              <a:gd name="connsiteY1425" fmla="*/ 6579595 h 6687912"/>
              <a:gd name="connsiteX1426" fmla="*/ 560860 w 11899497"/>
              <a:gd name="connsiteY1426" fmla="*/ 6543843 h 6687912"/>
              <a:gd name="connsiteX1427" fmla="*/ 585825 w 11899497"/>
              <a:gd name="connsiteY1427" fmla="*/ 6531617 h 6687912"/>
              <a:gd name="connsiteX1428" fmla="*/ 603509 w 11899497"/>
              <a:gd name="connsiteY1428" fmla="*/ 6522537 h 6687912"/>
              <a:gd name="connsiteX1429" fmla="*/ 591994 w 11899497"/>
              <a:gd name="connsiteY1429" fmla="*/ 6505906 h 6687912"/>
              <a:gd name="connsiteX1430" fmla="*/ 578776 w 11899497"/>
              <a:gd name="connsiteY1430" fmla="*/ 6498653 h 6687912"/>
              <a:gd name="connsiteX1431" fmla="*/ 591931 w 11899497"/>
              <a:gd name="connsiteY1431" fmla="*/ 6485767 h 6687912"/>
              <a:gd name="connsiteX1432" fmla="*/ 667783 w 11899497"/>
              <a:gd name="connsiteY1432" fmla="*/ 6421307 h 6687912"/>
              <a:gd name="connsiteX1433" fmla="*/ 566416 w 11899497"/>
              <a:gd name="connsiteY1433" fmla="*/ 6433414 h 6687912"/>
              <a:gd name="connsiteX1434" fmla="*/ 543781 w 11899497"/>
              <a:gd name="connsiteY1434" fmla="*/ 6414384 h 6687912"/>
              <a:gd name="connsiteX1435" fmla="*/ 562450 w 11899497"/>
              <a:gd name="connsiteY1435" fmla="*/ 6387593 h 6687912"/>
              <a:gd name="connsiteX1436" fmla="*/ 620323 w 11899497"/>
              <a:gd name="connsiteY1436" fmla="*/ 6348186 h 6687912"/>
              <a:gd name="connsiteX1437" fmla="*/ 709754 w 11899497"/>
              <a:gd name="connsiteY1437" fmla="*/ 6295146 h 6687912"/>
              <a:gd name="connsiteX1438" fmla="*/ 727765 w 11899497"/>
              <a:gd name="connsiteY1438" fmla="*/ 6280162 h 6687912"/>
              <a:gd name="connsiteX1439" fmla="*/ 803617 w 11899497"/>
              <a:gd name="connsiteY1439" fmla="*/ 6215702 h 6687912"/>
              <a:gd name="connsiteX1440" fmla="*/ 904004 w 11899497"/>
              <a:gd name="connsiteY1440" fmla="*/ 6168008 h 6687912"/>
              <a:gd name="connsiteX1441" fmla="*/ 982665 w 11899497"/>
              <a:gd name="connsiteY1441" fmla="*/ 6123537 h 6687912"/>
              <a:gd name="connsiteX1442" fmla="*/ 971666 w 11899497"/>
              <a:gd name="connsiteY1442" fmla="*/ 6128274 h 6687912"/>
              <a:gd name="connsiteX1443" fmla="*/ 939911 w 11899497"/>
              <a:gd name="connsiteY1443" fmla="*/ 6147151 h 6687912"/>
              <a:gd name="connsiteX1444" fmla="*/ 870379 w 11899497"/>
              <a:gd name="connsiteY1444" fmla="*/ 6152765 h 6687912"/>
              <a:gd name="connsiteX1445" fmla="*/ 822911 w 11899497"/>
              <a:gd name="connsiteY1445" fmla="*/ 6188787 h 6687912"/>
              <a:gd name="connsiteX1446" fmla="*/ 659984 w 11899497"/>
              <a:gd name="connsiteY1446" fmla="*/ 6250926 h 6687912"/>
              <a:gd name="connsiteX1447" fmla="*/ 552609 w 11899497"/>
              <a:gd name="connsiteY1447" fmla="*/ 6290386 h 6687912"/>
              <a:gd name="connsiteX1448" fmla="*/ 562231 w 11899497"/>
              <a:gd name="connsiteY1448" fmla="*/ 6288209 h 6687912"/>
              <a:gd name="connsiteX1449" fmla="*/ 577752 w 11899497"/>
              <a:gd name="connsiteY1449" fmla="*/ 6289755 h 6687912"/>
              <a:gd name="connsiteX1450" fmla="*/ 564410 w 11899497"/>
              <a:gd name="connsiteY1450" fmla="*/ 6297829 h 6687912"/>
              <a:gd name="connsiteX1451" fmla="*/ 566590 w 11899497"/>
              <a:gd name="connsiteY1451" fmla="*/ 6307450 h 6687912"/>
              <a:gd name="connsiteX1452" fmla="*/ 541446 w 11899497"/>
              <a:gd name="connsiteY1452" fmla="*/ 6308081 h 6687912"/>
              <a:gd name="connsiteX1453" fmla="*/ 531824 w 11899497"/>
              <a:gd name="connsiteY1453" fmla="*/ 6310257 h 6687912"/>
              <a:gd name="connsiteX1454" fmla="*/ 516303 w 11899497"/>
              <a:gd name="connsiteY1454" fmla="*/ 6308711 h 6687912"/>
              <a:gd name="connsiteX1455" fmla="*/ 533365 w 11899497"/>
              <a:gd name="connsiteY1455" fmla="*/ 6294739 h 6687912"/>
              <a:gd name="connsiteX1456" fmla="*/ 523104 w 11899497"/>
              <a:gd name="connsiteY1456" fmla="*/ 6271775 h 6687912"/>
              <a:gd name="connsiteX1457" fmla="*/ 708993 w 11899497"/>
              <a:gd name="connsiteY1457" fmla="*/ 6199385 h 6687912"/>
              <a:gd name="connsiteX1458" fmla="*/ 877821 w 11899497"/>
              <a:gd name="connsiteY1458" fmla="*/ 6140968 h 6687912"/>
              <a:gd name="connsiteX1459" fmla="*/ 860118 w 11899497"/>
              <a:gd name="connsiteY1459" fmla="*/ 6129802 h 6687912"/>
              <a:gd name="connsiteX1460" fmla="*/ 955693 w 11899497"/>
              <a:gd name="connsiteY1460" fmla="*/ 6082898 h 6687912"/>
              <a:gd name="connsiteX1461" fmla="*/ 1003541 w 11899497"/>
              <a:gd name="connsiteY1461" fmla="*/ 6068925 h 6687912"/>
              <a:gd name="connsiteX1462" fmla="*/ 1003874 w 11899497"/>
              <a:gd name="connsiteY1462" fmla="*/ 6065806 h 6687912"/>
              <a:gd name="connsiteX1463" fmla="*/ 1023294 w 11899497"/>
              <a:gd name="connsiteY1463" fmla="*/ 6057415 h 6687912"/>
              <a:gd name="connsiteX1464" fmla="*/ 1043422 w 11899497"/>
              <a:gd name="connsiteY1464" fmla="*/ 6055613 h 6687912"/>
              <a:gd name="connsiteX1465" fmla="*/ 1068972 w 11899497"/>
              <a:gd name="connsiteY1465" fmla="*/ 6047160 h 6687912"/>
              <a:gd name="connsiteX1466" fmla="*/ 1072150 w 11899497"/>
              <a:gd name="connsiteY1466" fmla="*/ 6047501 h 6687912"/>
              <a:gd name="connsiteX1467" fmla="*/ 1076957 w 11899497"/>
              <a:gd name="connsiteY1467" fmla="*/ 6045754 h 6687912"/>
              <a:gd name="connsiteX1468" fmla="*/ 1122501 w 11899497"/>
              <a:gd name="connsiteY1468" fmla="*/ 6020315 h 6687912"/>
              <a:gd name="connsiteX1469" fmla="*/ 1140119 w 11899497"/>
              <a:gd name="connsiteY1469" fmla="*/ 5991098 h 6687912"/>
              <a:gd name="connsiteX1470" fmla="*/ 1108496 w 11899497"/>
              <a:gd name="connsiteY1470" fmla="*/ 5984595 h 6687912"/>
              <a:gd name="connsiteX1471" fmla="*/ 941316 w 11899497"/>
              <a:gd name="connsiteY1471" fmla="*/ 6051061 h 6687912"/>
              <a:gd name="connsiteX1472" fmla="*/ 926749 w 11899497"/>
              <a:gd name="connsiteY1472" fmla="*/ 6057353 h 6687912"/>
              <a:gd name="connsiteX1473" fmla="*/ 810848 w 11899497"/>
              <a:gd name="connsiteY1473" fmla="*/ 6085822 h 6687912"/>
              <a:gd name="connsiteX1474" fmla="*/ 708164 w 11899497"/>
              <a:gd name="connsiteY1474" fmla="*/ 6121542 h 6687912"/>
              <a:gd name="connsiteX1475" fmla="*/ 606797 w 11899497"/>
              <a:gd name="connsiteY1475" fmla="*/ 6133648 h 6687912"/>
              <a:gd name="connsiteX1476" fmla="*/ 595644 w 11899497"/>
              <a:gd name="connsiteY1476" fmla="*/ 6121181 h 6687912"/>
              <a:gd name="connsiteX1477" fmla="*/ 564317 w 11899497"/>
              <a:gd name="connsiteY1477" fmla="*/ 6098705 h 6687912"/>
              <a:gd name="connsiteX1478" fmla="*/ 553227 w 11899497"/>
              <a:gd name="connsiteY1478" fmla="*/ 6106377 h 6687912"/>
              <a:gd name="connsiteX1479" fmla="*/ 534496 w 11899497"/>
              <a:gd name="connsiteY1479" fmla="*/ 6113028 h 6687912"/>
              <a:gd name="connsiteX1480" fmla="*/ 542765 w 11899497"/>
              <a:gd name="connsiteY1480" fmla="*/ 6092171 h 6687912"/>
              <a:gd name="connsiteX1481" fmla="*/ 592007 w 11899497"/>
              <a:gd name="connsiteY1481" fmla="*/ 6069457 h 6687912"/>
              <a:gd name="connsiteX1482" fmla="*/ 604802 w 11899497"/>
              <a:gd name="connsiteY1482" fmla="*/ 6052406 h 6687912"/>
              <a:gd name="connsiteX1483" fmla="*/ 584268 w 11899497"/>
              <a:gd name="connsiteY1483" fmla="*/ 6038231 h 6687912"/>
              <a:gd name="connsiteX1484" fmla="*/ 460722 w 11899497"/>
              <a:gd name="connsiteY1484" fmla="*/ 6065681 h 6687912"/>
              <a:gd name="connsiteX1485" fmla="*/ 428770 w 11899497"/>
              <a:gd name="connsiteY1485" fmla="*/ 6065081 h 6687912"/>
              <a:gd name="connsiteX1486" fmla="*/ 433859 w 11899497"/>
              <a:gd name="connsiteY1486" fmla="*/ 6026873 h 6687912"/>
              <a:gd name="connsiteX1487" fmla="*/ 441830 w 11899497"/>
              <a:gd name="connsiteY1487" fmla="*/ 6021987 h 6687912"/>
              <a:gd name="connsiteX1488" fmla="*/ 450789 w 11899497"/>
              <a:gd name="connsiteY1488" fmla="*/ 5999392 h 6687912"/>
              <a:gd name="connsiteX1489" fmla="*/ 478087 w 11899497"/>
              <a:gd name="connsiteY1489" fmla="*/ 5955910 h 6687912"/>
              <a:gd name="connsiteX1490" fmla="*/ 602292 w 11899497"/>
              <a:gd name="connsiteY1490" fmla="*/ 5916653 h 6687912"/>
              <a:gd name="connsiteX1491" fmla="*/ 618595 w 11899497"/>
              <a:gd name="connsiteY1491" fmla="*/ 5911050 h 6687912"/>
              <a:gd name="connsiteX1492" fmla="*/ 630012 w 11899497"/>
              <a:gd name="connsiteY1492" fmla="*/ 5897476 h 6687912"/>
              <a:gd name="connsiteX1493" fmla="*/ 616792 w 11899497"/>
              <a:gd name="connsiteY1493" fmla="*/ 5890221 h 6687912"/>
              <a:gd name="connsiteX1494" fmla="*/ 567095 w 11899497"/>
              <a:gd name="connsiteY1494" fmla="*/ 5878563 h 6687912"/>
              <a:gd name="connsiteX1495" fmla="*/ 530584 w 11899497"/>
              <a:gd name="connsiteY1495" fmla="*/ 5864089 h 6687912"/>
              <a:gd name="connsiteX1496" fmla="*/ 534688 w 11899497"/>
              <a:gd name="connsiteY1496" fmla="*/ 5843591 h 6687912"/>
              <a:gd name="connsiteX1497" fmla="*/ 570678 w 11899497"/>
              <a:gd name="connsiteY1497" fmla="*/ 5803556 h 6687912"/>
              <a:gd name="connsiteX1498" fmla="*/ 501198 w 11899497"/>
              <a:gd name="connsiteY1498" fmla="*/ 5796123 h 6687912"/>
              <a:gd name="connsiteX1499" fmla="*/ 479615 w 11899497"/>
              <a:gd name="connsiteY1499" fmla="*/ 5791064 h 6687912"/>
              <a:gd name="connsiteX1500" fmla="*/ 456248 w 11899497"/>
              <a:gd name="connsiteY1500" fmla="*/ 5793096 h 6687912"/>
              <a:gd name="connsiteX1501" fmla="*/ 314729 w 11899497"/>
              <a:gd name="connsiteY1501" fmla="*/ 5777928 h 6687912"/>
              <a:gd name="connsiteX1502" fmla="*/ 359634 w 11899497"/>
              <a:gd name="connsiteY1502" fmla="*/ 5762066 h 6687912"/>
              <a:gd name="connsiteX1503" fmla="*/ 369501 w 11899497"/>
              <a:gd name="connsiteY1503" fmla="*/ 5758315 h 6687912"/>
              <a:gd name="connsiteX1504" fmla="*/ 372178 w 11899497"/>
              <a:gd name="connsiteY1504" fmla="*/ 5759862 h 6687912"/>
              <a:gd name="connsiteX1505" fmla="*/ 376637 w 11899497"/>
              <a:gd name="connsiteY1505" fmla="*/ 5755604 h 6687912"/>
              <a:gd name="connsiteX1506" fmla="*/ 369501 w 11899497"/>
              <a:gd name="connsiteY1506" fmla="*/ 5758315 h 6687912"/>
              <a:gd name="connsiteX1507" fmla="*/ 366842 w 11899497"/>
              <a:gd name="connsiteY1507" fmla="*/ 5756777 h 6687912"/>
              <a:gd name="connsiteX1508" fmla="*/ 361359 w 11899497"/>
              <a:gd name="connsiteY1508" fmla="*/ 5752466 h 6687912"/>
              <a:gd name="connsiteX1509" fmla="*/ 380948 w 11899497"/>
              <a:gd name="connsiteY1509" fmla="*/ 5750120 h 6687912"/>
              <a:gd name="connsiteX1510" fmla="*/ 385261 w 11899497"/>
              <a:gd name="connsiteY1510" fmla="*/ 5744634 h 6687912"/>
              <a:gd name="connsiteX1511" fmla="*/ 390743 w 11899497"/>
              <a:gd name="connsiteY1511" fmla="*/ 5748944 h 6687912"/>
              <a:gd name="connsiteX1512" fmla="*/ 443647 w 11899497"/>
              <a:gd name="connsiteY1512" fmla="*/ 5733671 h 6687912"/>
              <a:gd name="connsiteX1513" fmla="*/ 457676 w 11899497"/>
              <a:gd name="connsiteY1513" fmla="*/ 5726543 h 6687912"/>
              <a:gd name="connsiteX1514" fmla="*/ 476995 w 11899497"/>
              <a:gd name="connsiteY1514" fmla="*/ 5720155 h 6687912"/>
              <a:gd name="connsiteX1515" fmla="*/ 553930 w 11899497"/>
              <a:gd name="connsiteY1515" fmla="*/ 5668190 h 6687912"/>
              <a:gd name="connsiteX1516" fmla="*/ 552487 w 11899497"/>
              <a:gd name="connsiteY1516" fmla="*/ 5651529 h 6687912"/>
              <a:gd name="connsiteX1517" fmla="*/ 544122 w 11899497"/>
              <a:gd name="connsiteY1517" fmla="*/ 5642180 h 6687912"/>
              <a:gd name="connsiteX1518" fmla="*/ 558689 w 11899497"/>
              <a:gd name="connsiteY1518" fmla="*/ 5635887 h 6687912"/>
              <a:gd name="connsiteX1519" fmla="*/ 601666 w 11899497"/>
              <a:gd name="connsiteY1519" fmla="*/ 5608676 h 6687912"/>
              <a:gd name="connsiteX1520" fmla="*/ 603309 w 11899497"/>
              <a:gd name="connsiteY1520" fmla="*/ 5579159 h 6687912"/>
              <a:gd name="connsiteX1521" fmla="*/ 565124 w 11899497"/>
              <a:gd name="connsiteY1521" fmla="*/ 5584132 h 6687912"/>
              <a:gd name="connsiteX1522" fmla="*/ 554035 w 11899497"/>
              <a:gd name="connsiteY1522" fmla="*/ 5591804 h 6687912"/>
              <a:gd name="connsiteX1523" fmla="*/ 551904 w 11899497"/>
              <a:gd name="connsiteY1523" fmla="*/ 5576880 h 6687912"/>
              <a:gd name="connsiteX1524" fmla="*/ 527139 w 11899497"/>
              <a:gd name="connsiteY1524" fmla="*/ 5542928 h 6687912"/>
              <a:gd name="connsiteX1525" fmla="*/ 470551 w 11899497"/>
              <a:gd name="connsiteY1525" fmla="*/ 5548651 h 6687912"/>
              <a:gd name="connsiteX1526" fmla="*/ 412552 w 11899497"/>
              <a:gd name="connsiteY1526" fmla="*/ 5547780 h 6687912"/>
              <a:gd name="connsiteX1527" fmla="*/ 360426 w 11899497"/>
              <a:gd name="connsiteY1527" fmla="*/ 5537172 h 6687912"/>
              <a:gd name="connsiteX1528" fmla="*/ 345107 w 11899497"/>
              <a:gd name="connsiteY1528" fmla="*/ 5525065 h 6687912"/>
              <a:gd name="connsiteX1529" fmla="*/ 359642 w 11899497"/>
              <a:gd name="connsiteY1529" fmla="*/ 5508702 h 6687912"/>
              <a:gd name="connsiteX1530" fmla="*/ 616741 w 11899497"/>
              <a:gd name="connsiteY1530" fmla="*/ 5433636 h 6687912"/>
              <a:gd name="connsiteX1531" fmla="*/ 668050 w 11899497"/>
              <a:gd name="connsiteY1531" fmla="*/ 5405707 h 6687912"/>
              <a:gd name="connsiteX1532" fmla="*/ 675334 w 11899497"/>
              <a:gd name="connsiteY1532" fmla="*/ 5402560 h 6687912"/>
              <a:gd name="connsiteX1533" fmla="*/ 758595 w 11899497"/>
              <a:gd name="connsiteY1533" fmla="*/ 5375230 h 6687912"/>
              <a:gd name="connsiteX1534" fmla="*/ 798488 w 11899497"/>
              <a:gd name="connsiteY1534" fmla="*/ 5360875 h 6687912"/>
              <a:gd name="connsiteX1535" fmla="*/ 808824 w 11899497"/>
              <a:gd name="connsiteY1535" fmla="*/ 5334805 h 6687912"/>
              <a:gd name="connsiteX1536" fmla="*/ 789011 w 11899497"/>
              <a:gd name="connsiteY1536" fmla="*/ 5328961 h 6687912"/>
              <a:gd name="connsiteX1537" fmla="*/ 697712 w 11899497"/>
              <a:gd name="connsiteY1537" fmla="*/ 5341036 h 6687912"/>
              <a:gd name="connsiteX1538" fmla="*/ 643096 w 11899497"/>
              <a:gd name="connsiteY1538" fmla="*/ 5311338 h 6687912"/>
              <a:gd name="connsiteX1539" fmla="*/ 654483 w 11899497"/>
              <a:gd name="connsiteY1539" fmla="*/ 5287693 h 6687912"/>
              <a:gd name="connsiteX1540" fmla="*/ 643000 w 11899497"/>
              <a:gd name="connsiteY1540" fmla="*/ 5281131 h 6687912"/>
              <a:gd name="connsiteX1541" fmla="*/ 586315 w 11899497"/>
              <a:gd name="connsiteY1541" fmla="*/ 5256648 h 6687912"/>
              <a:gd name="connsiteX1542" fmla="*/ 575556 w 11899497"/>
              <a:gd name="connsiteY1542" fmla="*/ 5258416 h 6687912"/>
              <a:gd name="connsiteX1543" fmla="*/ 557513 w 11899497"/>
              <a:gd name="connsiteY1543" fmla="*/ 5263329 h 6687912"/>
              <a:gd name="connsiteX1544" fmla="*/ 545969 w 11899497"/>
              <a:gd name="connsiteY1544" fmla="*/ 5236629 h 6687912"/>
              <a:gd name="connsiteX1545" fmla="*/ 525340 w 11899497"/>
              <a:gd name="connsiteY1545" fmla="*/ 5192246 h 6687912"/>
              <a:gd name="connsiteX1546" fmla="*/ 579011 w 11899497"/>
              <a:gd name="connsiteY1546" fmla="*/ 5143130 h 6687912"/>
              <a:gd name="connsiteX1547" fmla="*/ 661490 w 11899497"/>
              <a:gd name="connsiteY1547" fmla="*/ 5087331 h 6687912"/>
              <a:gd name="connsiteX1548" fmla="*/ 703778 w 11899497"/>
              <a:gd name="connsiteY1548" fmla="*/ 5061859 h 6687912"/>
              <a:gd name="connsiteX1549" fmla="*/ 725723 w 11899497"/>
              <a:gd name="connsiteY1549" fmla="*/ 5058956 h 6687912"/>
              <a:gd name="connsiteX1550" fmla="*/ 721678 w 11899497"/>
              <a:gd name="connsiteY1550" fmla="*/ 5057202 h 6687912"/>
              <a:gd name="connsiteX1551" fmla="*/ 713652 w 11899497"/>
              <a:gd name="connsiteY1551" fmla="*/ 5058828 h 6687912"/>
              <a:gd name="connsiteX1552" fmla="*/ 673716 w 11899497"/>
              <a:gd name="connsiteY1552" fmla="*/ 5052439 h 6687912"/>
              <a:gd name="connsiteX1553" fmla="*/ 680180 w 11899497"/>
              <a:gd name="connsiteY1553" fmla="*/ 4993367 h 6687912"/>
              <a:gd name="connsiteX1554" fmla="*/ 725861 w 11899497"/>
              <a:gd name="connsiteY1554" fmla="*/ 4961862 h 6687912"/>
              <a:gd name="connsiteX1555" fmla="*/ 703761 w 11899497"/>
              <a:gd name="connsiteY1555" fmla="*/ 4953391 h 6687912"/>
              <a:gd name="connsiteX1556" fmla="*/ 691260 w 11899497"/>
              <a:gd name="connsiteY1556" fmla="*/ 4954471 h 6687912"/>
              <a:gd name="connsiteX1557" fmla="*/ 673515 w 11899497"/>
              <a:gd name="connsiteY1557" fmla="*/ 4943412 h 6687912"/>
              <a:gd name="connsiteX1558" fmla="*/ 671714 w 11899497"/>
              <a:gd name="connsiteY1558" fmla="*/ 4922587 h 6687912"/>
              <a:gd name="connsiteX1559" fmla="*/ 665839 w 11899497"/>
              <a:gd name="connsiteY1559" fmla="*/ 4932324 h 6687912"/>
              <a:gd name="connsiteX1560" fmla="*/ 644022 w 11899497"/>
              <a:gd name="connsiteY1560" fmla="*/ 4951834 h 6687912"/>
              <a:gd name="connsiteX1561" fmla="*/ 640090 w 11899497"/>
              <a:gd name="connsiteY1561" fmla="*/ 4916081 h 6687912"/>
              <a:gd name="connsiteX1562" fmla="*/ 665055 w 11899497"/>
              <a:gd name="connsiteY1562" fmla="*/ 4903856 h 6687912"/>
              <a:gd name="connsiteX1563" fmla="*/ 682739 w 11899497"/>
              <a:gd name="connsiteY1563" fmla="*/ 4894776 h 6687912"/>
              <a:gd name="connsiteX1564" fmla="*/ 671224 w 11899497"/>
              <a:gd name="connsiteY1564" fmla="*/ 4878143 h 6687912"/>
              <a:gd name="connsiteX1565" fmla="*/ 658006 w 11899497"/>
              <a:gd name="connsiteY1565" fmla="*/ 4870891 h 6687912"/>
              <a:gd name="connsiteX1566" fmla="*/ 671161 w 11899497"/>
              <a:gd name="connsiteY1566" fmla="*/ 4858005 h 6687912"/>
              <a:gd name="connsiteX1567" fmla="*/ 711583 w 11899497"/>
              <a:gd name="connsiteY1567" fmla="*/ 4832799 h 6687912"/>
              <a:gd name="connsiteX1568" fmla="*/ 741030 w 11899497"/>
              <a:gd name="connsiteY1568" fmla="*/ 4800174 h 6687912"/>
              <a:gd name="connsiteX1569" fmla="*/ 730444 w 11899497"/>
              <a:gd name="connsiteY1569" fmla="*/ 4800167 h 6687912"/>
              <a:gd name="connsiteX1570" fmla="*/ 716450 w 11899497"/>
              <a:gd name="connsiteY1570" fmla="*/ 4795636 h 6687912"/>
              <a:gd name="connsiteX1571" fmla="*/ 716440 w 11899497"/>
              <a:gd name="connsiteY1571" fmla="*/ 4795523 h 6687912"/>
              <a:gd name="connsiteX1572" fmla="*/ 693586 w 11899497"/>
              <a:gd name="connsiteY1572" fmla="*/ 4797003 h 6687912"/>
              <a:gd name="connsiteX1573" fmla="*/ 645645 w 11899497"/>
              <a:gd name="connsiteY1573" fmla="*/ 4805651 h 6687912"/>
              <a:gd name="connsiteX1574" fmla="*/ 623011 w 11899497"/>
              <a:gd name="connsiteY1574" fmla="*/ 4786623 h 6687912"/>
              <a:gd name="connsiteX1575" fmla="*/ 641680 w 11899497"/>
              <a:gd name="connsiteY1575" fmla="*/ 4759832 h 6687912"/>
              <a:gd name="connsiteX1576" fmla="*/ 699552 w 11899497"/>
              <a:gd name="connsiteY1576" fmla="*/ 4720425 h 6687912"/>
              <a:gd name="connsiteX1577" fmla="*/ 741649 w 11899497"/>
              <a:gd name="connsiteY1577" fmla="*/ 4689094 h 6687912"/>
              <a:gd name="connsiteX1578" fmla="*/ 753089 w 11899497"/>
              <a:gd name="connsiteY1578" fmla="*/ 4683847 h 6687912"/>
              <a:gd name="connsiteX1579" fmla="*/ 753374 w 11899497"/>
              <a:gd name="connsiteY1579" fmla="*/ 4678840 h 6687912"/>
              <a:gd name="connsiteX1580" fmla="*/ 779226 w 11899497"/>
              <a:gd name="connsiteY1580" fmla="*/ 4644041 h 6687912"/>
              <a:gd name="connsiteX1581" fmla="*/ 804532 w 11899497"/>
              <a:gd name="connsiteY1581" fmla="*/ 4620755 h 6687912"/>
              <a:gd name="connsiteX1582" fmla="*/ 791719 w 11899497"/>
              <a:gd name="connsiteY1582" fmla="*/ 4604672 h 6687912"/>
              <a:gd name="connsiteX1583" fmla="*/ 782429 w 11899497"/>
              <a:gd name="connsiteY1583" fmla="*/ 4603746 h 6687912"/>
              <a:gd name="connsiteX1584" fmla="*/ 739215 w 11899497"/>
              <a:gd name="connsiteY1584" fmla="*/ 4623164 h 6687912"/>
              <a:gd name="connsiteX1585" fmla="*/ 631840 w 11899497"/>
              <a:gd name="connsiteY1585" fmla="*/ 4662623 h 6687912"/>
              <a:gd name="connsiteX1586" fmla="*/ 641461 w 11899497"/>
              <a:gd name="connsiteY1586" fmla="*/ 4660447 h 6687912"/>
              <a:gd name="connsiteX1587" fmla="*/ 656982 w 11899497"/>
              <a:gd name="connsiteY1587" fmla="*/ 4661993 h 6687912"/>
              <a:gd name="connsiteX1588" fmla="*/ 643640 w 11899497"/>
              <a:gd name="connsiteY1588" fmla="*/ 4670067 h 6687912"/>
              <a:gd name="connsiteX1589" fmla="*/ 645820 w 11899497"/>
              <a:gd name="connsiteY1589" fmla="*/ 4679688 h 6687912"/>
              <a:gd name="connsiteX1590" fmla="*/ 620677 w 11899497"/>
              <a:gd name="connsiteY1590" fmla="*/ 4680319 h 6687912"/>
              <a:gd name="connsiteX1591" fmla="*/ 611054 w 11899497"/>
              <a:gd name="connsiteY1591" fmla="*/ 4682495 h 6687912"/>
              <a:gd name="connsiteX1592" fmla="*/ 595533 w 11899497"/>
              <a:gd name="connsiteY1592" fmla="*/ 4680949 h 6687912"/>
              <a:gd name="connsiteX1593" fmla="*/ 612595 w 11899497"/>
              <a:gd name="connsiteY1593" fmla="*/ 4666976 h 6687912"/>
              <a:gd name="connsiteX1594" fmla="*/ 602334 w 11899497"/>
              <a:gd name="connsiteY1594" fmla="*/ 4644013 h 6687912"/>
              <a:gd name="connsiteX1595" fmla="*/ 700860 w 11899497"/>
              <a:gd name="connsiteY1595" fmla="*/ 4598970 h 6687912"/>
              <a:gd name="connsiteX1596" fmla="*/ 701020 w 11899497"/>
              <a:gd name="connsiteY1596" fmla="*/ 4598920 h 6687912"/>
              <a:gd name="connsiteX1597" fmla="*/ 665112 w 11899497"/>
              <a:gd name="connsiteY1597" fmla="*/ 4593907 h 6687912"/>
              <a:gd name="connsiteX1598" fmla="*/ 653667 w 11899497"/>
              <a:gd name="connsiteY1598" fmla="*/ 4574231 h 6687912"/>
              <a:gd name="connsiteX1599" fmla="*/ 655403 w 11899497"/>
              <a:gd name="connsiteY1599" fmla="*/ 4561368 h 6687912"/>
              <a:gd name="connsiteX1600" fmla="*/ 686014 w 11899497"/>
              <a:gd name="connsiteY1600" fmla="*/ 4521166 h 6687912"/>
              <a:gd name="connsiteX1601" fmla="*/ 776367 w 11899497"/>
              <a:gd name="connsiteY1601" fmla="*/ 4538378 h 6687912"/>
              <a:gd name="connsiteX1602" fmla="*/ 795178 w 11899497"/>
              <a:gd name="connsiteY1602" fmla="*/ 4533359 h 6687912"/>
              <a:gd name="connsiteX1603" fmla="*/ 826463 w 11899497"/>
              <a:gd name="connsiteY1603" fmla="*/ 4544122 h 6687912"/>
              <a:gd name="connsiteX1604" fmla="*/ 837268 w 11899497"/>
              <a:gd name="connsiteY1604" fmla="*/ 4553639 h 6687912"/>
              <a:gd name="connsiteX1605" fmla="*/ 844245 w 11899497"/>
              <a:gd name="connsiteY1605" fmla="*/ 4542994 h 6687912"/>
              <a:gd name="connsiteX1606" fmla="*/ 856304 w 11899497"/>
              <a:gd name="connsiteY1606" fmla="*/ 4532024 h 6687912"/>
              <a:gd name="connsiteX1607" fmla="*/ 864311 w 11899497"/>
              <a:gd name="connsiteY1607" fmla="*/ 4517490 h 6687912"/>
              <a:gd name="connsiteX1608" fmla="*/ 904954 w 11899497"/>
              <a:gd name="connsiteY1608" fmla="*/ 4514907 h 6687912"/>
              <a:gd name="connsiteX1609" fmla="*/ 921770 w 11899497"/>
              <a:gd name="connsiteY1609" fmla="*/ 4498536 h 6687912"/>
              <a:gd name="connsiteX1610" fmla="*/ 899682 w 11899497"/>
              <a:gd name="connsiteY1610" fmla="*/ 4471884 h 6687912"/>
              <a:gd name="connsiteX1611" fmla="*/ 872984 w 11899497"/>
              <a:gd name="connsiteY1611" fmla="*/ 4468160 h 6687912"/>
              <a:gd name="connsiteX1612" fmla="*/ 855438 w 11899497"/>
              <a:gd name="connsiteY1612" fmla="*/ 4466325 h 6687912"/>
              <a:gd name="connsiteX1613" fmla="*/ 837026 w 11899497"/>
              <a:gd name="connsiteY1613" fmla="*/ 4470718 h 6687912"/>
              <a:gd name="connsiteX1614" fmla="*/ 787394 w 11899497"/>
              <a:gd name="connsiteY1614" fmla="*/ 4493780 h 6687912"/>
              <a:gd name="connsiteX1615" fmla="*/ 686026 w 11899497"/>
              <a:gd name="connsiteY1615" fmla="*/ 4505886 h 6687912"/>
              <a:gd name="connsiteX1616" fmla="*/ 674874 w 11899497"/>
              <a:gd name="connsiteY1616" fmla="*/ 4493420 h 6687912"/>
              <a:gd name="connsiteX1617" fmla="*/ 675636 w 11899497"/>
              <a:gd name="connsiteY1617" fmla="*/ 4472069 h 6687912"/>
              <a:gd name="connsiteX1618" fmla="*/ 675209 w 11899497"/>
              <a:gd name="connsiteY1618" fmla="*/ 4470842 h 6687912"/>
              <a:gd name="connsiteX1619" fmla="*/ 675182 w 11899497"/>
              <a:gd name="connsiteY1619" fmla="*/ 4470845 h 6687912"/>
              <a:gd name="connsiteX1620" fmla="*/ 667528 w 11899497"/>
              <a:gd name="connsiteY1620" fmla="*/ 4468303 h 6687912"/>
              <a:gd name="connsiteX1621" fmla="*/ 661195 w 11899497"/>
              <a:gd name="connsiteY1621" fmla="*/ 4463277 h 6687912"/>
              <a:gd name="connsiteX1622" fmla="*/ 643547 w 11899497"/>
              <a:gd name="connsiteY1622" fmla="*/ 4470943 h 6687912"/>
              <a:gd name="connsiteX1623" fmla="*/ 632457 w 11899497"/>
              <a:gd name="connsiteY1623" fmla="*/ 4478615 h 6687912"/>
              <a:gd name="connsiteX1624" fmla="*/ 613726 w 11899497"/>
              <a:gd name="connsiteY1624" fmla="*/ 4485267 h 6687912"/>
              <a:gd name="connsiteX1625" fmla="*/ 612386 w 11899497"/>
              <a:gd name="connsiteY1625" fmla="*/ 4473422 h 6687912"/>
              <a:gd name="connsiteX1626" fmla="*/ 619527 w 11899497"/>
              <a:gd name="connsiteY1626" fmla="*/ 4466724 h 6687912"/>
              <a:gd name="connsiteX1627" fmla="*/ 601819 w 11899497"/>
              <a:gd name="connsiteY1627" fmla="*/ 4461441 h 6687912"/>
              <a:gd name="connsiteX1628" fmla="*/ 528075 w 11899497"/>
              <a:gd name="connsiteY1628" fmla="*/ 4463614 h 6687912"/>
              <a:gd name="connsiteX1629" fmla="*/ 386373 w 11899497"/>
              <a:gd name="connsiteY1629" fmla="*/ 4461141 h 6687912"/>
              <a:gd name="connsiteX1630" fmla="*/ 363188 w 11899497"/>
              <a:gd name="connsiteY1630" fmla="*/ 4457514 h 6687912"/>
              <a:gd name="connsiteX1631" fmla="*/ 366501 w 11899497"/>
              <a:gd name="connsiteY1631" fmla="*/ 4429248 h 6687912"/>
              <a:gd name="connsiteX1632" fmla="*/ 397983 w 11899497"/>
              <a:gd name="connsiteY1632" fmla="*/ 4382615 h 6687912"/>
              <a:gd name="connsiteX1633" fmla="*/ 445604 w 11899497"/>
              <a:gd name="connsiteY1633" fmla="*/ 4369387 h 6687912"/>
              <a:gd name="connsiteX1634" fmla="*/ 462355 w 11899497"/>
              <a:gd name="connsiteY1634" fmla="*/ 4372149 h 6687912"/>
              <a:gd name="connsiteX1635" fmla="*/ 506181 w 11899497"/>
              <a:gd name="connsiteY1635" fmla="*/ 4379566 h 6687912"/>
              <a:gd name="connsiteX1636" fmla="*/ 522998 w 11899497"/>
              <a:gd name="connsiteY1636" fmla="*/ 4363195 h 6687912"/>
              <a:gd name="connsiteX1637" fmla="*/ 529976 w 11899497"/>
              <a:gd name="connsiteY1637" fmla="*/ 4352550 h 6687912"/>
              <a:gd name="connsiteX1638" fmla="*/ 533556 w 11899497"/>
              <a:gd name="connsiteY1638" fmla="*/ 4353821 h 6687912"/>
              <a:gd name="connsiteX1639" fmla="*/ 535573 w 11899497"/>
              <a:gd name="connsiteY1639" fmla="*/ 4343663 h 6687912"/>
              <a:gd name="connsiteX1640" fmla="*/ 557317 w 11899497"/>
              <a:gd name="connsiteY1640" fmla="*/ 4328147 h 6687912"/>
              <a:gd name="connsiteX1641" fmla="*/ 606827 w 11899497"/>
              <a:gd name="connsiteY1641" fmla="*/ 4312499 h 6687912"/>
              <a:gd name="connsiteX1642" fmla="*/ 591380 w 11899497"/>
              <a:gd name="connsiteY1642" fmla="*/ 4311846 h 6687912"/>
              <a:gd name="connsiteX1643" fmla="*/ 567178 w 11899497"/>
              <a:gd name="connsiteY1643" fmla="*/ 4315755 h 6687912"/>
              <a:gd name="connsiteX1644" fmla="*/ 549945 w 11899497"/>
              <a:gd name="connsiteY1644" fmla="*/ 4305374 h 6687912"/>
              <a:gd name="connsiteX1645" fmla="*/ 518498 w 11899497"/>
              <a:gd name="connsiteY1645" fmla="*/ 4292067 h 6687912"/>
              <a:gd name="connsiteX1646" fmla="*/ 488629 w 11899497"/>
              <a:gd name="connsiteY1646" fmla="*/ 4263361 h 6687912"/>
              <a:gd name="connsiteX1647" fmla="*/ 479175 w 11899497"/>
              <a:gd name="connsiteY1647" fmla="*/ 4255034 h 6687912"/>
              <a:gd name="connsiteX1648" fmla="*/ 410269 w 11899497"/>
              <a:gd name="connsiteY1648" fmla="*/ 4254312 h 6687912"/>
              <a:gd name="connsiteX1649" fmla="*/ 269049 w 11899497"/>
              <a:gd name="connsiteY1649" fmla="*/ 4259460 h 6687912"/>
              <a:gd name="connsiteX1650" fmla="*/ 170688 w 11899497"/>
              <a:gd name="connsiteY1650" fmla="*/ 4256782 h 6687912"/>
              <a:gd name="connsiteX1651" fmla="*/ 145606 w 11899497"/>
              <a:gd name="connsiteY1651" fmla="*/ 4263477 h 6687912"/>
              <a:gd name="connsiteX1652" fmla="*/ 113453 w 11899497"/>
              <a:gd name="connsiteY1652" fmla="*/ 4259145 h 6687912"/>
              <a:gd name="connsiteX1653" fmla="*/ 100591 w 11899497"/>
              <a:gd name="connsiteY1653" fmla="*/ 4257412 h 6687912"/>
              <a:gd name="connsiteX1654" fmla="*/ 54482 w 11899497"/>
              <a:gd name="connsiteY1654" fmla="*/ 4274368 h 6687912"/>
              <a:gd name="connsiteX1655" fmla="*/ 18759 w 11899497"/>
              <a:gd name="connsiteY1655" fmla="*/ 4274086 h 6687912"/>
              <a:gd name="connsiteX1656" fmla="*/ 652 w 11899497"/>
              <a:gd name="connsiteY1656" fmla="*/ 4265036 h 6687912"/>
              <a:gd name="connsiteX1657" fmla="*/ 6831 w 11899497"/>
              <a:gd name="connsiteY1657" fmla="*/ 4246790 h 6687912"/>
              <a:gd name="connsiteX1658" fmla="*/ 11107 w 11899497"/>
              <a:gd name="connsiteY1658" fmla="*/ 4233766 h 6687912"/>
              <a:gd name="connsiteX1659" fmla="*/ 28696 w 11899497"/>
              <a:gd name="connsiteY1659" fmla="*/ 4189292 h 6687912"/>
              <a:gd name="connsiteX1660" fmla="*/ 139823 w 11899497"/>
              <a:gd name="connsiteY1660" fmla="*/ 4172030 h 6687912"/>
              <a:gd name="connsiteX1661" fmla="*/ 169114 w 11899497"/>
              <a:gd name="connsiteY1661" fmla="*/ 4171443 h 6687912"/>
              <a:gd name="connsiteX1662" fmla="*/ 298568 w 11899497"/>
              <a:gd name="connsiteY1662" fmla="*/ 4141538 h 6687912"/>
              <a:gd name="connsiteX1663" fmla="*/ 355226 w 11899497"/>
              <a:gd name="connsiteY1663" fmla="*/ 4109884 h 6687912"/>
              <a:gd name="connsiteX1664" fmla="*/ 379984 w 11899497"/>
              <a:gd name="connsiteY1664" fmla="*/ 4098108 h 6687912"/>
              <a:gd name="connsiteX1665" fmla="*/ 387283 w 11899497"/>
              <a:gd name="connsiteY1665" fmla="*/ 4092545 h 6687912"/>
              <a:gd name="connsiteX1666" fmla="*/ 380532 w 11899497"/>
              <a:gd name="connsiteY1666" fmla="*/ 4086597 h 6687912"/>
              <a:gd name="connsiteX1667" fmla="*/ 293843 w 11899497"/>
              <a:gd name="connsiteY1667" fmla="*/ 4087005 h 6687912"/>
              <a:gd name="connsiteX1668" fmla="*/ 167959 w 11899497"/>
              <a:gd name="connsiteY1668" fmla="*/ 4112855 h 6687912"/>
              <a:gd name="connsiteX1669" fmla="*/ 161689 w 11899497"/>
              <a:gd name="connsiteY1669" fmla="*/ 4114529 h 6687912"/>
              <a:gd name="connsiteX1670" fmla="*/ 131753 w 11899497"/>
              <a:gd name="connsiteY1670" fmla="*/ 4104955 h 6687912"/>
              <a:gd name="connsiteX1671" fmla="*/ 151818 w 11899497"/>
              <a:gd name="connsiteY1671" fmla="*/ 4079450 h 6687912"/>
              <a:gd name="connsiteX1672" fmla="*/ 198088 w 11899497"/>
              <a:gd name="connsiteY1672" fmla="*/ 4065033 h 6687912"/>
              <a:gd name="connsiteX1673" fmla="*/ 307221 w 11899497"/>
              <a:gd name="connsiteY1673" fmla="*/ 4036422 h 6687912"/>
              <a:gd name="connsiteX1674" fmla="*/ 331176 w 11899497"/>
              <a:gd name="connsiteY1674" fmla="*/ 4011946 h 6687912"/>
              <a:gd name="connsiteX1675" fmla="*/ 338058 w 11899497"/>
              <a:gd name="connsiteY1675" fmla="*/ 3979627 h 6687912"/>
              <a:gd name="connsiteX1676" fmla="*/ 350824 w 11899497"/>
              <a:gd name="connsiteY1676" fmla="*/ 3959687 h 6687912"/>
              <a:gd name="connsiteX1677" fmla="*/ 366547 w 11899497"/>
              <a:gd name="connsiteY1677" fmla="*/ 3966340 h 6687912"/>
              <a:gd name="connsiteX1678" fmla="*/ 377511 w 11899497"/>
              <a:gd name="connsiteY1678" fmla="*/ 3978396 h 6687912"/>
              <a:gd name="connsiteX1679" fmla="*/ 377190 w 11899497"/>
              <a:gd name="connsiteY1679" fmla="*/ 3973316 h 6687912"/>
              <a:gd name="connsiteX1680" fmla="*/ 413204 w 11899497"/>
              <a:gd name="connsiteY1680" fmla="*/ 3937871 h 6687912"/>
              <a:gd name="connsiteX1681" fmla="*/ 441790 w 11899497"/>
              <a:gd name="connsiteY1681" fmla="*/ 3946257 h 6687912"/>
              <a:gd name="connsiteX1682" fmla="*/ 469282 w 11899497"/>
              <a:gd name="connsiteY1682" fmla="*/ 3927295 h 6687912"/>
              <a:gd name="connsiteX1683" fmla="*/ 480801 w 11899497"/>
              <a:gd name="connsiteY1683" fmla="*/ 3916223 h 6687912"/>
              <a:gd name="connsiteX1684" fmla="*/ 467011 w 11899497"/>
              <a:gd name="connsiteY1684" fmla="*/ 3911455 h 6687912"/>
              <a:gd name="connsiteX1685" fmla="*/ 439656 w 11899497"/>
              <a:gd name="connsiteY1685" fmla="*/ 3909409 h 6687912"/>
              <a:gd name="connsiteX1686" fmla="*/ 436543 w 11899497"/>
              <a:gd name="connsiteY1686" fmla="*/ 3908652 h 6687912"/>
              <a:gd name="connsiteX1687" fmla="*/ 432079 w 11899497"/>
              <a:gd name="connsiteY1687" fmla="*/ 3913718 h 6687912"/>
              <a:gd name="connsiteX1688" fmla="*/ 408479 w 11899497"/>
              <a:gd name="connsiteY1688" fmla="*/ 3883337 h 6687912"/>
              <a:gd name="connsiteX1689" fmla="*/ 419187 w 11899497"/>
              <a:gd name="connsiteY1689" fmla="*/ 3871179 h 6687912"/>
              <a:gd name="connsiteX1690" fmla="*/ 454493 w 11899497"/>
              <a:gd name="connsiteY1690" fmla="*/ 3844708 h 6687912"/>
              <a:gd name="connsiteX1691" fmla="*/ 460602 w 11899497"/>
              <a:gd name="connsiteY1691" fmla="*/ 3840493 h 6687912"/>
              <a:gd name="connsiteX1692" fmla="*/ 547580 w 11899497"/>
              <a:gd name="connsiteY1692" fmla="*/ 3804361 h 6687912"/>
              <a:gd name="connsiteX1693" fmla="*/ 568929 w 11899497"/>
              <a:gd name="connsiteY1693" fmla="*/ 3799180 h 6687912"/>
              <a:gd name="connsiteX1694" fmla="*/ 630443 w 11899497"/>
              <a:gd name="connsiteY1694" fmla="*/ 3783794 h 6687912"/>
              <a:gd name="connsiteX1695" fmla="*/ 645362 w 11899497"/>
              <a:gd name="connsiteY1695" fmla="*/ 3777746 h 6687912"/>
              <a:gd name="connsiteX1696" fmla="*/ 677581 w 11899497"/>
              <a:gd name="connsiteY1696" fmla="*/ 3762946 h 6687912"/>
              <a:gd name="connsiteX1697" fmla="*/ 687550 w 11899497"/>
              <a:gd name="connsiteY1697" fmla="*/ 3718955 h 6687912"/>
              <a:gd name="connsiteX1698" fmla="*/ 719031 w 11899497"/>
              <a:gd name="connsiteY1698" fmla="*/ 3672322 h 6687912"/>
              <a:gd name="connsiteX1699" fmla="*/ 726795 w 11899497"/>
              <a:gd name="connsiteY1699" fmla="*/ 3670060 h 6687912"/>
              <a:gd name="connsiteX1700" fmla="*/ 733712 w 11899497"/>
              <a:gd name="connsiteY1700" fmla="*/ 3659931 h 6687912"/>
              <a:gd name="connsiteX1701" fmla="*/ 722230 w 11899497"/>
              <a:gd name="connsiteY1701" fmla="*/ 3653368 h 6687912"/>
              <a:gd name="connsiteX1702" fmla="*/ 665545 w 11899497"/>
              <a:gd name="connsiteY1702" fmla="*/ 3628886 h 6687912"/>
              <a:gd name="connsiteX1703" fmla="*/ 654786 w 11899497"/>
              <a:gd name="connsiteY1703" fmla="*/ 3630654 h 6687912"/>
              <a:gd name="connsiteX1704" fmla="*/ 636743 w 11899497"/>
              <a:gd name="connsiteY1704" fmla="*/ 3635566 h 6687912"/>
              <a:gd name="connsiteX1705" fmla="*/ 625199 w 11899497"/>
              <a:gd name="connsiteY1705" fmla="*/ 3608867 h 6687912"/>
              <a:gd name="connsiteX1706" fmla="*/ 604569 w 11899497"/>
              <a:gd name="connsiteY1706" fmla="*/ 3564484 h 6687912"/>
              <a:gd name="connsiteX1707" fmla="*/ 658242 w 11899497"/>
              <a:gd name="connsiteY1707" fmla="*/ 3515368 h 6687912"/>
              <a:gd name="connsiteX1708" fmla="*/ 740719 w 11899497"/>
              <a:gd name="connsiteY1708" fmla="*/ 3459569 h 6687912"/>
              <a:gd name="connsiteX1709" fmla="*/ 745643 w 11899497"/>
              <a:gd name="connsiteY1709" fmla="*/ 3454298 h 6687912"/>
              <a:gd name="connsiteX1710" fmla="*/ 738663 w 11899497"/>
              <a:gd name="connsiteY1710" fmla="*/ 3450674 h 6687912"/>
              <a:gd name="connsiteX1711" fmla="*/ 726759 w 11899497"/>
              <a:gd name="connsiteY1711" fmla="*/ 3453707 h 6687912"/>
              <a:gd name="connsiteX1712" fmla="*/ 724072 w 11899497"/>
              <a:gd name="connsiteY1712" fmla="*/ 3448461 h 6687912"/>
              <a:gd name="connsiteX1713" fmla="*/ 710431 w 11899497"/>
              <a:gd name="connsiteY1713" fmla="*/ 3442715 h 6687912"/>
              <a:gd name="connsiteX1714" fmla="*/ 688227 w 11899497"/>
              <a:gd name="connsiteY1714" fmla="*/ 3432184 h 6687912"/>
              <a:gd name="connsiteX1715" fmla="*/ 665095 w 11899497"/>
              <a:gd name="connsiteY1715" fmla="*/ 3409907 h 6687912"/>
              <a:gd name="connsiteX1716" fmla="*/ 618131 w 11899497"/>
              <a:gd name="connsiteY1716" fmla="*/ 3396777 h 6687912"/>
              <a:gd name="connsiteX1717" fmla="*/ 601469 w 11899497"/>
              <a:gd name="connsiteY1717" fmla="*/ 3393087 h 6687912"/>
              <a:gd name="connsiteX1718" fmla="*/ 532133 w 11899497"/>
              <a:gd name="connsiteY1718" fmla="*/ 3373080 h 6687912"/>
              <a:gd name="connsiteX1719" fmla="*/ 468211 w 11899497"/>
              <a:gd name="connsiteY1719" fmla="*/ 3346736 h 6687912"/>
              <a:gd name="connsiteX1720" fmla="*/ 457255 w 11899497"/>
              <a:gd name="connsiteY1720" fmla="*/ 3346235 h 6687912"/>
              <a:gd name="connsiteX1721" fmla="*/ 443152 w 11899497"/>
              <a:gd name="connsiteY1721" fmla="*/ 3334612 h 6687912"/>
              <a:gd name="connsiteX1722" fmla="*/ 443984 w 11899497"/>
              <a:gd name="connsiteY1722" fmla="*/ 3316359 h 6687912"/>
              <a:gd name="connsiteX1723" fmla="*/ 437777 w 11899497"/>
              <a:gd name="connsiteY1723" fmla="*/ 3324122 h 6687912"/>
              <a:gd name="connsiteX1724" fmla="*/ 416630 w 11899497"/>
              <a:gd name="connsiteY1724" fmla="*/ 3338519 h 6687912"/>
              <a:gd name="connsiteX1725" fmla="*/ 417333 w 11899497"/>
              <a:gd name="connsiteY1725" fmla="*/ 3307087 h 6687912"/>
              <a:gd name="connsiteX1726" fmla="*/ 440370 w 11899497"/>
              <a:gd name="connsiteY1726" fmla="*/ 3299366 h 6687912"/>
              <a:gd name="connsiteX1727" fmla="*/ 456735 w 11899497"/>
              <a:gd name="connsiteY1727" fmla="*/ 3293532 h 6687912"/>
              <a:gd name="connsiteX1728" fmla="*/ 448671 w 11899497"/>
              <a:gd name="connsiteY1728" fmla="*/ 3277798 h 6687912"/>
              <a:gd name="connsiteX1729" fmla="*/ 438052 w 11899497"/>
              <a:gd name="connsiteY1729" fmla="*/ 3269995 h 6687912"/>
              <a:gd name="connsiteX1730" fmla="*/ 450931 w 11899497"/>
              <a:gd name="connsiteY1730" fmla="*/ 3260341 h 6687912"/>
              <a:gd name="connsiteX1731" fmla="*/ 524063 w 11899497"/>
              <a:gd name="connsiteY1731" fmla="*/ 3213214 h 6687912"/>
              <a:gd name="connsiteX1732" fmla="*/ 434843 w 11899497"/>
              <a:gd name="connsiteY1732" fmla="*/ 3212048 h 6687912"/>
              <a:gd name="connsiteX1733" fmla="*/ 417420 w 11899497"/>
              <a:gd name="connsiteY1733" fmla="*/ 3192958 h 6687912"/>
              <a:gd name="connsiteX1734" fmla="*/ 436675 w 11899497"/>
              <a:gd name="connsiteY1734" fmla="*/ 3171891 h 6687912"/>
              <a:gd name="connsiteX1735" fmla="*/ 491349 w 11899497"/>
              <a:gd name="connsiteY1735" fmla="*/ 3144403 h 6687912"/>
              <a:gd name="connsiteX1736" fmla="*/ 574934 w 11899497"/>
              <a:gd name="connsiteY1736" fmla="*/ 3108726 h 6687912"/>
              <a:gd name="connsiteX1737" fmla="*/ 592261 w 11899497"/>
              <a:gd name="connsiteY1737" fmla="*/ 3097815 h 6687912"/>
              <a:gd name="connsiteX1738" fmla="*/ 665392 w 11899497"/>
              <a:gd name="connsiteY1738" fmla="*/ 3050686 h 6687912"/>
              <a:gd name="connsiteX1739" fmla="*/ 757855 w 11899497"/>
              <a:gd name="connsiteY1739" fmla="*/ 3020905 h 6687912"/>
              <a:gd name="connsiteX1740" fmla="*/ 831122 w 11899497"/>
              <a:gd name="connsiteY1740" fmla="*/ 2991416 h 6687912"/>
              <a:gd name="connsiteX1741" fmla="*/ 821046 w 11899497"/>
              <a:gd name="connsiteY1741" fmla="*/ 2994256 h 6687912"/>
              <a:gd name="connsiteX1742" fmla="*/ 791363 w 11899497"/>
              <a:gd name="connsiteY1742" fmla="*/ 3006960 h 6687912"/>
              <a:gd name="connsiteX1743" fmla="*/ 730474 w 11899497"/>
              <a:gd name="connsiteY1743" fmla="*/ 3003831 h 6687912"/>
              <a:gd name="connsiteX1744" fmla="*/ 685204 w 11899497"/>
              <a:gd name="connsiteY1744" fmla="*/ 3029583 h 6687912"/>
              <a:gd name="connsiteX1745" fmla="*/ 536895 w 11899497"/>
              <a:gd name="connsiteY1745" fmla="*/ 3064692 h 6687912"/>
              <a:gd name="connsiteX1746" fmla="*/ 439323 w 11899497"/>
              <a:gd name="connsiteY1746" fmla="*/ 3086536 h 6687912"/>
              <a:gd name="connsiteX1747" fmla="*/ 447910 w 11899497"/>
              <a:gd name="connsiteY1747" fmla="*/ 3085757 h 6687912"/>
              <a:gd name="connsiteX1748" fmla="*/ 461183 w 11899497"/>
              <a:gd name="connsiteY1748" fmla="*/ 3088882 h 6687912"/>
              <a:gd name="connsiteX1749" fmla="*/ 448694 w 11899497"/>
              <a:gd name="connsiteY1749" fmla="*/ 3094342 h 6687912"/>
              <a:gd name="connsiteX1750" fmla="*/ 449476 w 11899497"/>
              <a:gd name="connsiteY1750" fmla="*/ 3102928 h 6687912"/>
              <a:gd name="connsiteX1751" fmla="*/ 427618 w 11899497"/>
              <a:gd name="connsiteY1751" fmla="*/ 3100584 h 6687912"/>
              <a:gd name="connsiteX1752" fmla="*/ 419032 w 11899497"/>
              <a:gd name="connsiteY1752" fmla="*/ 3101365 h 6687912"/>
              <a:gd name="connsiteX1753" fmla="*/ 405761 w 11899497"/>
              <a:gd name="connsiteY1753" fmla="*/ 3098240 h 6687912"/>
              <a:gd name="connsiteX1754" fmla="*/ 422151 w 11899497"/>
              <a:gd name="connsiteY1754" fmla="*/ 3088095 h 6687912"/>
              <a:gd name="connsiteX1755" fmla="*/ 415901 w 11899497"/>
              <a:gd name="connsiteY1755" fmla="*/ 3067019 h 6687912"/>
              <a:gd name="connsiteX1756" fmla="*/ 585282 w 11899497"/>
              <a:gd name="connsiteY1756" fmla="*/ 3025670 h 6687912"/>
              <a:gd name="connsiteX1757" fmla="*/ 738276 w 11899497"/>
              <a:gd name="connsiteY1757" fmla="*/ 2994466 h 6687912"/>
              <a:gd name="connsiteX1758" fmla="*/ 724222 w 11899497"/>
              <a:gd name="connsiteY1758" fmla="*/ 2982755 h 6687912"/>
              <a:gd name="connsiteX1759" fmla="*/ 760892 w 11899497"/>
              <a:gd name="connsiteY1759" fmla="*/ 2968457 h 6687912"/>
              <a:gd name="connsiteX1760" fmla="*/ 744342 w 11899497"/>
              <a:gd name="connsiteY1760" fmla="*/ 2966146 h 6687912"/>
              <a:gd name="connsiteX1761" fmla="*/ 732896 w 11899497"/>
              <a:gd name="connsiteY1761" fmla="*/ 2946468 h 6687912"/>
              <a:gd name="connsiteX1762" fmla="*/ 734633 w 11899497"/>
              <a:gd name="connsiteY1762" fmla="*/ 2933608 h 6687912"/>
              <a:gd name="connsiteX1763" fmla="*/ 734720 w 11899497"/>
              <a:gd name="connsiteY1763" fmla="*/ 2931294 h 6687912"/>
              <a:gd name="connsiteX1764" fmla="*/ 686588 w 11899497"/>
              <a:gd name="connsiteY1764" fmla="*/ 2938984 h 6687912"/>
              <a:gd name="connsiteX1765" fmla="*/ 593514 w 11899497"/>
              <a:gd name="connsiteY1765" fmla="*/ 2958128 h 6687912"/>
              <a:gd name="connsiteX1766" fmla="*/ 504293 w 11899497"/>
              <a:gd name="connsiteY1766" fmla="*/ 2956963 h 6687912"/>
              <a:gd name="connsiteX1767" fmla="*/ 496065 w 11899497"/>
              <a:gd name="connsiteY1767" fmla="*/ 2944879 h 6687912"/>
              <a:gd name="connsiteX1768" fmla="*/ 471505 w 11899497"/>
              <a:gd name="connsiteY1768" fmla="*/ 2921804 h 6687912"/>
              <a:gd name="connsiteX1769" fmla="*/ 461016 w 11899497"/>
              <a:gd name="connsiteY1769" fmla="*/ 2927177 h 6687912"/>
              <a:gd name="connsiteX1770" fmla="*/ 444019 w 11899497"/>
              <a:gd name="connsiteY1770" fmla="*/ 2930785 h 6687912"/>
              <a:gd name="connsiteX1771" fmla="*/ 453584 w 11899497"/>
              <a:gd name="connsiteY1771" fmla="*/ 2913665 h 6687912"/>
              <a:gd name="connsiteX1772" fmla="*/ 498861 w 11899497"/>
              <a:gd name="connsiteY1772" fmla="*/ 2899645 h 6687912"/>
              <a:gd name="connsiteX1773" fmla="*/ 511907 w 11899497"/>
              <a:gd name="connsiteY1773" fmla="*/ 2886344 h 6687912"/>
              <a:gd name="connsiteX1774" fmla="*/ 495745 w 11899497"/>
              <a:gd name="connsiteY1774" fmla="*/ 2871702 h 6687912"/>
              <a:gd name="connsiteX1775" fmla="*/ 385544 w 11899497"/>
              <a:gd name="connsiteY1775" fmla="*/ 2881280 h 6687912"/>
              <a:gd name="connsiteX1776" fmla="*/ 357928 w 11899497"/>
              <a:gd name="connsiteY1776" fmla="*/ 2877088 h 6687912"/>
              <a:gd name="connsiteX1777" fmla="*/ 366730 w 11899497"/>
              <a:gd name="connsiteY1777" fmla="*/ 2844567 h 6687912"/>
              <a:gd name="connsiteX1778" fmla="*/ 374200 w 11899497"/>
              <a:gd name="connsiteY1778" fmla="*/ 2841252 h 6687912"/>
              <a:gd name="connsiteX1779" fmla="*/ 384559 w 11899497"/>
              <a:gd name="connsiteY1779" fmla="*/ 2822704 h 6687912"/>
              <a:gd name="connsiteX1780" fmla="*/ 413210 w 11899497"/>
              <a:gd name="connsiteY1780" fmla="*/ 2788168 h 6687912"/>
              <a:gd name="connsiteX1781" fmla="*/ 449799 w 11899497"/>
              <a:gd name="connsiteY1781" fmla="*/ 2781728 h 6687912"/>
              <a:gd name="connsiteX1782" fmla="*/ 451584 w 11899497"/>
              <a:gd name="connsiteY1782" fmla="*/ 2773060 h 6687912"/>
              <a:gd name="connsiteX1783" fmla="*/ 477214 w 11899497"/>
              <a:gd name="connsiteY1783" fmla="*/ 2754853 h 6687912"/>
              <a:gd name="connsiteX1784" fmla="*/ 524832 w 11899497"/>
              <a:gd name="connsiteY1784" fmla="*/ 2741626 h 6687912"/>
              <a:gd name="connsiteX1785" fmla="*/ 525784 w 11899497"/>
              <a:gd name="connsiteY1785" fmla="*/ 2741455 h 6687912"/>
              <a:gd name="connsiteX1786" fmla="*/ 499222 w 11899497"/>
              <a:gd name="connsiteY1786" fmla="*/ 2731387 h 6687912"/>
              <a:gd name="connsiteX1787" fmla="*/ 469251 w 11899497"/>
              <a:gd name="connsiteY1787" fmla="*/ 2714647 h 6687912"/>
              <a:gd name="connsiteX1788" fmla="*/ 475163 w 11899497"/>
              <a:gd name="connsiteY1788" fmla="*/ 2697358 h 6687912"/>
              <a:gd name="connsiteX1789" fmla="*/ 510950 w 11899497"/>
              <a:gd name="connsiteY1789" fmla="*/ 2666809 h 6687912"/>
              <a:gd name="connsiteX1790" fmla="*/ 451604 w 11899497"/>
              <a:gd name="connsiteY1790" fmla="*/ 2652380 h 6687912"/>
              <a:gd name="connsiteX1791" fmla="*/ 433485 w 11899497"/>
              <a:gd name="connsiteY1791" fmla="*/ 2645515 h 6687912"/>
              <a:gd name="connsiteX1792" fmla="*/ 413005 w 11899497"/>
              <a:gd name="connsiteY1792" fmla="*/ 2644590 h 6687912"/>
              <a:gd name="connsiteX1793" fmla="*/ 361527 w 11899497"/>
              <a:gd name="connsiteY1793" fmla="*/ 2630677 h 6687912"/>
              <a:gd name="connsiteX1794" fmla="*/ 348278 w 11899497"/>
              <a:gd name="connsiteY1794" fmla="*/ 2631698 h 6687912"/>
              <a:gd name="connsiteX1795" fmla="*/ 249917 w 11899497"/>
              <a:gd name="connsiteY1795" fmla="*/ 2629021 h 6687912"/>
              <a:gd name="connsiteX1796" fmla="*/ 224836 w 11899497"/>
              <a:gd name="connsiteY1796" fmla="*/ 2635716 h 6687912"/>
              <a:gd name="connsiteX1797" fmla="*/ 192683 w 11899497"/>
              <a:gd name="connsiteY1797" fmla="*/ 2631382 h 6687912"/>
              <a:gd name="connsiteX1798" fmla="*/ 179821 w 11899497"/>
              <a:gd name="connsiteY1798" fmla="*/ 2629649 h 6687912"/>
              <a:gd name="connsiteX1799" fmla="*/ 133711 w 11899497"/>
              <a:gd name="connsiteY1799" fmla="*/ 2646606 h 6687912"/>
              <a:gd name="connsiteX1800" fmla="*/ 97989 w 11899497"/>
              <a:gd name="connsiteY1800" fmla="*/ 2646324 h 6687912"/>
              <a:gd name="connsiteX1801" fmla="*/ 79882 w 11899497"/>
              <a:gd name="connsiteY1801" fmla="*/ 2637274 h 6687912"/>
              <a:gd name="connsiteX1802" fmla="*/ 86060 w 11899497"/>
              <a:gd name="connsiteY1802" fmla="*/ 2619029 h 6687912"/>
              <a:gd name="connsiteX1803" fmla="*/ 90337 w 11899497"/>
              <a:gd name="connsiteY1803" fmla="*/ 2606004 h 6687912"/>
              <a:gd name="connsiteX1804" fmla="*/ 107926 w 11899497"/>
              <a:gd name="connsiteY1804" fmla="*/ 2561531 h 6687912"/>
              <a:gd name="connsiteX1805" fmla="*/ 219052 w 11899497"/>
              <a:gd name="connsiteY1805" fmla="*/ 2544268 h 6687912"/>
              <a:gd name="connsiteX1806" fmla="*/ 248343 w 11899497"/>
              <a:gd name="connsiteY1806" fmla="*/ 2543681 h 6687912"/>
              <a:gd name="connsiteX1807" fmla="*/ 377798 w 11899497"/>
              <a:gd name="connsiteY1807" fmla="*/ 2513777 h 6687912"/>
              <a:gd name="connsiteX1808" fmla="*/ 434455 w 11899497"/>
              <a:gd name="connsiteY1808" fmla="*/ 2482122 h 6687912"/>
              <a:gd name="connsiteX1809" fmla="*/ 459214 w 11899497"/>
              <a:gd name="connsiteY1809" fmla="*/ 2470347 h 6687912"/>
              <a:gd name="connsiteX1810" fmla="*/ 466513 w 11899497"/>
              <a:gd name="connsiteY1810" fmla="*/ 2464784 h 6687912"/>
              <a:gd name="connsiteX1811" fmla="*/ 459762 w 11899497"/>
              <a:gd name="connsiteY1811" fmla="*/ 2458836 h 6687912"/>
              <a:gd name="connsiteX1812" fmla="*/ 373073 w 11899497"/>
              <a:gd name="connsiteY1812" fmla="*/ 2459244 h 6687912"/>
              <a:gd name="connsiteX1813" fmla="*/ 247188 w 11899497"/>
              <a:gd name="connsiteY1813" fmla="*/ 2485093 h 6687912"/>
              <a:gd name="connsiteX1814" fmla="*/ 240919 w 11899497"/>
              <a:gd name="connsiteY1814" fmla="*/ 2486768 h 6687912"/>
              <a:gd name="connsiteX1815" fmla="*/ 210983 w 11899497"/>
              <a:gd name="connsiteY1815" fmla="*/ 2477193 h 6687912"/>
              <a:gd name="connsiteX1816" fmla="*/ 231047 w 11899497"/>
              <a:gd name="connsiteY1816" fmla="*/ 2451688 h 6687912"/>
              <a:gd name="connsiteX1817" fmla="*/ 277318 w 11899497"/>
              <a:gd name="connsiteY1817" fmla="*/ 2437272 h 6687912"/>
              <a:gd name="connsiteX1818" fmla="*/ 332392 w 11899497"/>
              <a:gd name="connsiteY1818" fmla="*/ 2423411 h 6687912"/>
              <a:gd name="connsiteX1819" fmla="*/ 368129 w 11899497"/>
              <a:gd name="connsiteY1819" fmla="*/ 2413660 h 6687912"/>
              <a:gd name="connsiteX1820" fmla="*/ 359406 w 11899497"/>
              <a:gd name="connsiteY1820" fmla="*/ 2411831 h 6687912"/>
              <a:gd name="connsiteX1821" fmla="*/ 347526 w 11899497"/>
              <a:gd name="connsiteY1821" fmla="*/ 2399581 h 6687912"/>
              <a:gd name="connsiteX1822" fmla="*/ 361999 w 11899497"/>
              <a:gd name="connsiteY1822" fmla="*/ 2387076 h 6687912"/>
              <a:gd name="connsiteX1823" fmla="*/ 411699 w 11899497"/>
              <a:gd name="connsiteY1823" fmla="*/ 2382824 h 6687912"/>
              <a:gd name="connsiteX1824" fmla="*/ 422661 w 11899497"/>
              <a:gd name="connsiteY1824" fmla="*/ 2371291 h 6687912"/>
              <a:gd name="connsiteX1825" fmla="*/ 417289 w 11899497"/>
              <a:gd name="connsiteY1825" fmla="*/ 2351865 h 6687912"/>
              <a:gd name="connsiteX1826" fmla="*/ 430053 w 11899497"/>
              <a:gd name="connsiteY1826" fmla="*/ 2331926 h 6687912"/>
              <a:gd name="connsiteX1827" fmla="*/ 445777 w 11899497"/>
              <a:gd name="connsiteY1827" fmla="*/ 2338579 h 6687912"/>
              <a:gd name="connsiteX1828" fmla="*/ 456741 w 11899497"/>
              <a:gd name="connsiteY1828" fmla="*/ 2350635 h 6687912"/>
              <a:gd name="connsiteX1829" fmla="*/ 456419 w 11899497"/>
              <a:gd name="connsiteY1829" fmla="*/ 2345555 h 6687912"/>
              <a:gd name="connsiteX1830" fmla="*/ 492433 w 11899497"/>
              <a:gd name="connsiteY1830" fmla="*/ 2310109 h 6687912"/>
              <a:gd name="connsiteX1831" fmla="*/ 521020 w 11899497"/>
              <a:gd name="connsiteY1831" fmla="*/ 2318495 h 6687912"/>
              <a:gd name="connsiteX1832" fmla="*/ 571952 w 11899497"/>
              <a:gd name="connsiteY1832" fmla="*/ 2277002 h 6687912"/>
              <a:gd name="connsiteX1833" fmla="*/ 588768 w 11899497"/>
              <a:gd name="connsiteY1833" fmla="*/ 2260631 h 6687912"/>
              <a:gd name="connsiteX1834" fmla="*/ 593915 w 11899497"/>
              <a:gd name="connsiteY1834" fmla="*/ 2241177 h 6687912"/>
              <a:gd name="connsiteX1835" fmla="*/ 552242 w 11899497"/>
              <a:gd name="connsiteY1835" fmla="*/ 2247649 h 6687912"/>
              <a:gd name="connsiteX1836" fmla="*/ 535264 w 11899497"/>
              <a:gd name="connsiteY1836" fmla="*/ 2261480 h 6687912"/>
              <a:gd name="connsiteX1837" fmla="*/ 517259 w 11899497"/>
              <a:gd name="connsiteY1837" fmla="*/ 2279203 h 6687912"/>
              <a:gd name="connsiteX1838" fmla="*/ 511309 w 11899497"/>
              <a:gd name="connsiteY1838" fmla="*/ 2285957 h 6687912"/>
              <a:gd name="connsiteX1839" fmla="*/ 487709 w 11899497"/>
              <a:gd name="connsiteY1839" fmla="*/ 2255575 h 6687912"/>
              <a:gd name="connsiteX1840" fmla="*/ 498417 w 11899497"/>
              <a:gd name="connsiteY1840" fmla="*/ 2243418 h 6687912"/>
              <a:gd name="connsiteX1841" fmla="*/ 533723 w 11899497"/>
              <a:gd name="connsiteY1841" fmla="*/ 2216947 h 6687912"/>
              <a:gd name="connsiteX1842" fmla="*/ 539832 w 11899497"/>
              <a:gd name="connsiteY1842" fmla="*/ 2212731 h 6687912"/>
              <a:gd name="connsiteX1843" fmla="*/ 584961 w 11899497"/>
              <a:gd name="connsiteY1843" fmla="*/ 2197909 h 6687912"/>
              <a:gd name="connsiteX1844" fmla="*/ 588025 w 11899497"/>
              <a:gd name="connsiteY1844" fmla="*/ 2195834 h 6687912"/>
              <a:gd name="connsiteX1845" fmla="*/ 587375 w 11899497"/>
              <a:gd name="connsiteY1845" fmla="*/ 2194747 h 6687912"/>
              <a:gd name="connsiteX1846" fmla="*/ 577851 w 11899497"/>
              <a:gd name="connsiteY1846" fmla="*/ 2195042 h 6687912"/>
              <a:gd name="connsiteX1847" fmla="*/ 561653 w 11899497"/>
              <a:gd name="connsiteY1847" fmla="*/ 2197224 h 6687912"/>
              <a:gd name="connsiteX1848" fmla="*/ 554720 w 11899497"/>
              <a:gd name="connsiteY1848" fmla="*/ 2172763 h 6687912"/>
              <a:gd name="connsiteX1849" fmla="*/ 541947 w 11899497"/>
              <a:gd name="connsiteY1849" fmla="*/ 2131937 h 6687912"/>
              <a:gd name="connsiteX1850" fmla="*/ 594099 w 11899497"/>
              <a:gd name="connsiteY1850" fmla="*/ 2095552 h 6687912"/>
              <a:gd name="connsiteX1851" fmla="*/ 671975 w 11899497"/>
              <a:gd name="connsiteY1851" fmla="*/ 2056688 h 6687912"/>
              <a:gd name="connsiteX1852" fmla="*/ 711543 w 11899497"/>
              <a:gd name="connsiteY1852" fmla="*/ 2039479 h 6687912"/>
              <a:gd name="connsiteX1853" fmla="*/ 752039 w 11899497"/>
              <a:gd name="connsiteY1853" fmla="*/ 2034021 h 6687912"/>
              <a:gd name="connsiteX1854" fmla="*/ 829081 w 11899497"/>
              <a:gd name="connsiteY1854" fmla="*/ 2013411 h 6687912"/>
              <a:gd name="connsiteX1855" fmla="*/ 853046 w 11899497"/>
              <a:gd name="connsiteY1855" fmla="*/ 2017435 h 6687912"/>
              <a:gd name="connsiteX1856" fmla="*/ 868967 w 11899497"/>
              <a:gd name="connsiteY1856" fmla="*/ 2023957 h 6687912"/>
              <a:gd name="connsiteX1857" fmla="*/ 890604 w 11899497"/>
              <a:gd name="connsiteY1857" fmla="*/ 2017652 h 6687912"/>
              <a:gd name="connsiteX1858" fmla="*/ 939376 w 11899497"/>
              <a:gd name="connsiteY1858" fmla="*/ 2007660 h 6687912"/>
              <a:gd name="connsiteX1859" fmla="*/ 949048 w 11899497"/>
              <a:gd name="connsiteY1859" fmla="*/ 1999547 h 6687912"/>
              <a:gd name="connsiteX1860" fmla="*/ 968361 w 11899497"/>
              <a:gd name="connsiteY1860" fmla="*/ 1991996 h 6687912"/>
              <a:gd name="connsiteX1861" fmla="*/ 970585 w 11899497"/>
              <a:gd name="connsiteY1861" fmla="*/ 1991366 h 6687912"/>
              <a:gd name="connsiteX1862" fmla="*/ 995845 w 11899497"/>
              <a:gd name="connsiteY1862" fmla="*/ 1983013 h 6687912"/>
              <a:gd name="connsiteX1863" fmla="*/ 1018548 w 11899497"/>
              <a:gd name="connsiteY1863" fmla="*/ 1982591 h 6687912"/>
              <a:gd name="connsiteX1864" fmla="*/ 1038101 w 11899497"/>
              <a:gd name="connsiteY1864" fmla="*/ 1971050 h 6687912"/>
              <a:gd name="connsiteX1865" fmla="*/ 1078931 w 11899497"/>
              <a:gd name="connsiteY1865" fmla="*/ 1958289 h 6687912"/>
              <a:gd name="connsiteX1866" fmla="*/ 1109270 w 11899497"/>
              <a:gd name="connsiteY1866" fmla="*/ 1950900 h 6687912"/>
              <a:gd name="connsiteX1867" fmla="*/ 1119949 w 11899497"/>
              <a:gd name="connsiteY1867" fmla="*/ 1953292 h 6687912"/>
              <a:gd name="connsiteX1868" fmla="*/ 1133540 w 11899497"/>
              <a:gd name="connsiteY1868" fmla="*/ 1948811 h 6687912"/>
              <a:gd name="connsiteX1869" fmla="*/ 1196847 w 11899497"/>
              <a:gd name="connsiteY1869" fmla="*/ 1932106 h 6687912"/>
              <a:gd name="connsiteX1870" fmla="*/ 1207753 w 11899497"/>
              <a:gd name="connsiteY1870" fmla="*/ 1930436 h 6687912"/>
              <a:gd name="connsiteX1871" fmla="*/ 1201125 w 11899497"/>
              <a:gd name="connsiteY1871" fmla="*/ 1922047 h 6687912"/>
              <a:gd name="connsiteX1872" fmla="*/ 1185399 w 11899497"/>
              <a:gd name="connsiteY1872" fmla="*/ 1915395 h 6687912"/>
              <a:gd name="connsiteX1873" fmla="*/ 1103181 w 11899497"/>
              <a:gd name="connsiteY1873" fmla="*/ 1946124 h 6687912"/>
              <a:gd name="connsiteX1874" fmla="*/ 1040866 w 11899497"/>
              <a:gd name="connsiteY1874" fmla="*/ 1948808 h 6687912"/>
              <a:gd name="connsiteX1875" fmla="*/ 1009195 w 11899497"/>
              <a:gd name="connsiteY1875" fmla="*/ 1952094 h 6687912"/>
              <a:gd name="connsiteX1876" fmla="*/ 888326 w 11899497"/>
              <a:gd name="connsiteY1876" fmla="*/ 1996756 h 6687912"/>
              <a:gd name="connsiteX1877" fmla="*/ 855142 w 11899497"/>
              <a:gd name="connsiteY1877" fmla="*/ 1996314 h 6687912"/>
              <a:gd name="connsiteX1878" fmla="*/ 902185 w 11899497"/>
              <a:gd name="connsiteY1878" fmla="*/ 1953793 h 6687912"/>
              <a:gd name="connsiteX1879" fmla="*/ 980901 w 11899497"/>
              <a:gd name="connsiteY1879" fmla="*/ 1907985 h 6687912"/>
              <a:gd name="connsiteX1880" fmla="*/ 1039871 w 11899497"/>
              <a:gd name="connsiteY1880" fmla="*/ 1892761 h 6687912"/>
              <a:gd name="connsiteX1881" fmla="*/ 1128296 w 11899497"/>
              <a:gd name="connsiteY1881" fmla="*/ 1879493 h 6687912"/>
              <a:gd name="connsiteX1882" fmla="*/ 1139646 w 11899497"/>
              <a:gd name="connsiteY1882" fmla="*/ 1877496 h 6687912"/>
              <a:gd name="connsiteX1883" fmla="*/ 1195208 w 11899497"/>
              <a:gd name="connsiteY1883" fmla="*/ 1868864 h 6687912"/>
              <a:gd name="connsiteX1884" fmla="*/ 1256173 w 11899497"/>
              <a:gd name="connsiteY1884" fmla="*/ 1864990 h 6687912"/>
              <a:gd name="connsiteX1885" fmla="*/ 1263471 w 11899497"/>
              <a:gd name="connsiteY1885" fmla="*/ 1859426 h 6687912"/>
              <a:gd name="connsiteX1886" fmla="*/ 1280223 w 11899497"/>
              <a:gd name="connsiteY1886" fmla="*/ 1862187 h 6687912"/>
              <a:gd name="connsiteX1887" fmla="*/ 1297779 w 11899497"/>
              <a:gd name="connsiteY1887" fmla="*/ 1877652 h 6687912"/>
              <a:gd name="connsiteX1888" fmla="*/ 1348745 w 11899497"/>
              <a:gd name="connsiteY1888" fmla="*/ 1876962 h 6687912"/>
              <a:gd name="connsiteX1889" fmla="*/ 1362314 w 11899497"/>
              <a:gd name="connsiteY1889" fmla="*/ 1869725 h 6687912"/>
              <a:gd name="connsiteX1890" fmla="*/ 1391125 w 11899497"/>
              <a:gd name="connsiteY1890" fmla="*/ 1861518 h 6687912"/>
              <a:gd name="connsiteX1891" fmla="*/ 1421767 w 11899497"/>
              <a:gd name="connsiteY1891" fmla="*/ 1862120 h 6687912"/>
              <a:gd name="connsiteX1892" fmla="*/ 1426405 w 11899497"/>
              <a:gd name="connsiteY1892" fmla="*/ 1859586 h 6687912"/>
              <a:gd name="connsiteX1893" fmla="*/ 1417372 w 11899497"/>
              <a:gd name="connsiteY1893" fmla="*/ 1857451 h 6687912"/>
              <a:gd name="connsiteX1894" fmla="*/ 1351342 w 11899497"/>
              <a:gd name="connsiteY1894" fmla="*/ 1837111 h 6687912"/>
              <a:gd name="connsiteX1895" fmla="*/ 1309279 w 11899497"/>
              <a:gd name="connsiteY1895" fmla="*/ 1813763 h 6687912"/>
              <a:gd name="connsiteX1896" fmla="*/ 1333724 w 11899497"/>
              <a:gd name="connsiteY1896" fmla="*/ 1807741 h 6687912"/>
              <a:gd name="connsiteX1897" fmla="*/ 1430710 w 11899497"/>
              <a:gd name="connsiteY1897" fmla="*/ 1820000 h 6687912"/>
              <a:gd name="connsiteX1898" fmla="*/ 1454679 w 11899497"/>
              <a:gd name="connsiteY1898" fmla="*/ 1816993 h 6687912"/>
              <a:gd name="connsiteX1899" fmla="*/ 1456559 w 11899497"/>
              <a:gd name="connsiteY1899" fmla="*/ 1815078 h 6687912"/>
              <a:gd name="connsiteX1900" fmla="*/ 1422687 w 11899497"/>
              <a:gd name="connsiteY1900" fmla="*/ 1813153 h 6687912"/>
              <a:gd name="connsiteX1901" fmla="*/ 1389655 w 11899497"/>
              <a:gd name="connsiteY1901" fmla="*/ 1807957 h 6687912"/>
              <a:gd name="connsiteX1902" fmla="*/ 1375213 w 11899497"/>
              <a:gd name="connsiteY1902" fmla="*/ 1794265 h 6687912"/>
              <a:gd name="connsiteX1903" fmla="*/ 1341552 w 11899497"/>
              <a:gd name="connsiteY1903" fmla="*/ 1795633 h 6687912"/>
              <a:gd name="connsiteX1904" fmla="*/ 1200848 w 11899497"/>
              <a:gd name="connsiteY1904" fmla="*/ 1816251 h 6687912"/>
              <a:gd name="connsiteX1905" fmla="*/ 1087163 w 11899497"/>
              <a:gd name="connsiteY1905" fmla="*/ 1822012 h 6687912"/>
              <a:gd name="connsiteX1906" fmla="*/ 980149 w 11899497"/>
              <a:gd name="connsiteY1906" fmla="*/ 1825885 h 6687912"/>
              <a:gd name="connsiteX1907" fmla="*/ 972051 w 11899497"/>
              <a:gd name="connsiteY1907" fmla="*/ 1826975 h 6687912"/>
              <a:gd name="connsiteX1908" fmla="*/ 910242 w 11899497"/>
              <a:gd name="connsiteY1908" fmla="*/ 1850480 h 6687912"/>
              <a:gd name="connsiteX1909" fmla="*/ 863574 w 11899497"/>
              <a:gd name="connsiteY1909" fmla="*/ 1846877 h 6687912"/>
              <a:gd name="connsiteX1910" fmla="*/ 847246 w 11899497"/>
              <a:gd name="connsiteY1910" fmla="*/ 1835885 h 6687912"/>
              <a:gd name="connsiteX1911" fmla="*/ 805989 w 11899497"/>
              <a:gd name="connsiteY1911" fmla="*/ 1825945 h 6687912"/>
              <a:gd name="connsiteX1912" fmla="*/ 803302 w 11899497"/>
              <a:gd name="connsiteY1912" fmla="*/ 1820701 h 6687912"/>
              <a:gd name="connsiteX1913" fmla="*/ 789660 w 11899497"/>
              <a:gd name="connsiteY1913" fmla="*/ 1814953 h 6687912"/>
              <a:gd name="connsiteX1914" fmla="*/ 767457 w 11899497"/>
              <a:gd name="connsiteY1914" fmla="*/ 1804423 h 6687912"/>
              <a:gd name="connsiteX1915" fmla="*/ 744324 w 11899497"/>
              <a:gd name="connsiteY1915" fmla="*/ 1782145 h 6687912"/>
              <a:gd name="connsiteX1916" fmla="*/ 697360 w 11899497"/>
              <a:gd name="connsiteY1916" fmla="*/ 1769015 h 6687912"/>
              <a:gd name="connsiteX1917" fmla="*/ 680699 w 11899497"/>
              <a:gd name="connsiteY1917" fmla="*/ 1765325 h 6687912"/>
              <a:gd name="connsiteX1918" fmla="*/ 611363 w 11899497"/>
              <a:gd name="connsiteY1918" fmla="*/ 1745319 h 6687912"/>
              <a:gd name="connsiteX1919" fmla="*/ 547440 w 11899497"/>
              <a:gd name="connsiteY1919" fmla="*/ 1718974 h 6687912"/>
              <a:gd name="connsiteX1920" fmla="*/ 536485 w 11899497"/>
              <a:gd name="connsiteY1920" fmla="*/ 1718473 h 6687912"/>
              <a:gd name="connsiteX1921" fmla="*/ 522381 w 11899497"/>
              <a:gd name="connsiteY1921" fmla="*/ 1706850 h 6687912"/>
              <a:gd name="connsiteX1922" fmla="*/ 523214 w 11899497"/>
              <a:gd name="connsiteY1922" fmla="*/ 1688598 h 6687912"/>
              <a:gd name="connsiteX1923" fmla="*/ 517007 w 11899497"/>
              <a:gd name="connsiteY1923" fmla="*/ 1696360 h 6687912"/>
              <a:gd name="connsiteX1924" fmla="*/ 495861 w 11899497"/>
              <a:gd name="connsiteY1924" fmla="*/ 1710756 h 6687912"/>
              <a:gd name="connsiteX1925" fmla="*/ 496563 w 11899497"/>
              <a:gd name="connsiteY1925" fmla="*/ 1679326 h 6687912"/>
              <a:gd name="connsiteX1926" fmla="*/ 519600 w 11899497"/>
              <a:gd name="connsiteY1926" fmla="*/ 1671604 h 6687912"/>
              <a:gd name="connsiteX1927" fmla="*/ 535965 w 11899497"/>
              <a:gd name="connsiteY1927" fmla="*/ 1665770 h 6687912"/>
              <a:gd name="connsiteX1928" fmla="*/ 527901 w 11899497"/>
              <a:gd name="connsiteY1928" fmla="*/ 1650036 h 6687912"/>
              <a:gd name="connsiteX1929" fmla="*/ 517282 w 11899497"/>
              <a:gd name="connsiteY1929" fmla="*/ 1642233 h 6687912"/>
              <a:gd name="connsiteX1930" fmla="*/ 530161 w 11899497"/>
              <a:gd name="connsiteY1930" fmla="*/ 1632580 h 6687912"/>
              <a:gd name="connsiteX1931" fmla="*/ 603293 w 11899497"/>
              <a:gd name="connsiteY1931" fmla="*/ 1585451 h 6687912"/>
              <a:gd name="connsiteX1932" fmla="*/ 514073 w 11899497"/>
              <a:gd name="connsiteY1932" fmla="*/ 1584285 h 6687912"/>
              <a:gd name="connsiteX1933" fmla="*/ 496650 w 11899497"/>
              <a:gd name="connsiteY1933" fmla="*/ 1565196 h 6687912"/>
              <a:gd name="connsiteX1934" fmla="*/ 515905 w 11899497"/>
              <a:gd name="connsiteY1934" fmla="*/ 1544129 h 6687912"/>
              <a:gd name="connsiteX1935" fmla="*/ 570578 w 11899497"/>
              <a:gd name="connsiteY1935" fmla="*/ 1516640 h 6687912"/>
              <a:gd name="connsiteX1936" fmla="*/ 654164 w 11899497"/>
              <a:gd name="connsiteY1936" fmla="*/ 1480965 h 6687912"/>
              <a:gd name="connsiteX1937" fmla="*/ 671491 w 11899497"/>
              <a:gd name="connsiteY1937" fmla="*/ 1470052 h 6687912"/>
              <a:gd name="connsiteX1938" fmla="*/ 744621 w 11899497"/>
              <a:gd name="connsiteY1938" fmla="*/ 1422924 h 6687912"/>
              <a:gd name="connsiteX1939" fmla="*/ 837084 w 11899497"/>
              <a:gd name="connsiteY1939" fmla="*/ 1393143 h 6687912"/>
              <a:gd name="connsiteX1940" fmla="*/ 859243 w 11899497"/>
              <a:gd name="connsiteY1940" fmla="*/ 1384225 h 6687912"/>
              <a:gd name="connsiteX1941" fmla="*/ 840499 w 11899497"/>
              <a:gd name="connsiteY1941" fmla="*/ 1381377 h 6687912"/>
              <a:gd name="connsiteX1942" fmla="*/ 808030 w 11899497"/>
              <a:gd name="connsiteY1942" fmla="*/ 1377101 h 6687912"/>
              <a:gd name="connsiteX1943" fmla="*/ 797472 w 11899497"/>
              <a:gd name="connsiteY1943" fmla="*/ 1383606 h 6687912"/>
              <a:gd name="connsiteX1944" fmla="*/ 764434 w 11899497"/>
              <a:gd name="connsiteY1944" fmla="*/ 1401822 h 6687912"/>
              <a:gd name="connsiteX1945" fmla="*/ 616125 w 11899497"/>
              <a:gd name="connsiteY1945" fmla="*/ 1436930 h 6687912"/>
              <a:gd name="connsiteX1946" fmla="*/ 518553 w 11899497"/>
              <a:gd name="connsiteY1946" fmla="*/ 1458774 h 6687912"/>
              <a:gd name="connsiteX1947" fmla="*/ 527141 w 11899497"/>
              <a:gd name="connsiteY1947" fmla="*/ 1457994 h 6687912"/>
              <a:gd name="connsiteX1948" fmla="*/ 540412 w 11899497"/>
              <a:gd name="connsiteY1948" fmla="*/ 1461119 h 6687912"/>
              <a:gd name="connsiteX1949" fmla="*/ 527924 w 11899497"/>
              <a:gd name="connsiteY1949" fmla="*/ 1466581 h 6687912"/>
              <a:gd name="connsiteX1950" fmla="*/ 528706 w 11899497"/>
              <a:gd name="connsiteY1950" fmla="*/ 1475167 h 6687912"/>
              <a:gd name="connsiteX1951" fmla="*/ 506848 w 11899497"/>
              <a:gd name="connsiteY1951" fmla="*/ 1472822 h 6687912"/>
              <a:gd name="connsiteX1952" fmla="*/ 498262 w 11899497"/>
              <a:gd name="connsiteY1952" fmla="*/ 1473602 h 6687912"/>
              <a:gd name="connsiteX1953" fmla="*/ 484990 w 11899497"/>
              <a:gd name="connsiteY1953" fmla="*/ 1470478 h 6687912"/>
              <a:gd name="connsiteX1954" fmla="*/ 501381 w 11899497"/>
              <a:gd name="connsiteY1954" fmla="*/ 1460333 h 6687912"/>
              <a:gd name="connsiteX1955" fmla="*/ 495131 w 11899497"/>
              <a:gd name="connsiteY1955" fmla="*/ 1439258 h 6687912"/>
              <a:gd name="connsiteX1956" fmla="*/ 664513 w 11899497"/>
              <a:gd name="connsiteY1956" fmla="*/ 1397908 h 6687912"/>
              <a:gd name="connsiteX1957" fmla="*/ 737790 w 11899497"/>
              <a:gd name="connsiteY1957" fmla="*/ 1382598 h 6687912"/>
              <a:gd name="connsiteX1958" fmla="*/ 783924 w 11899497"/>
              <a:gd name="connsiteY1958" fmla="*/ 1373399 h 6687912"/>
              <a:gd name="connsiteX1959" fmla="*/ 753121 w 11899497"/>
              <a:gd name="connsiteY1959" fmla="*/ 1367589 h 6687912"/>
              <a:gd name="connsiteX1960" fmla="*/ 733892 w 11899497"/>
              <a:gd name="connsiteY1960" fmla="*/ 1348236 h 6687912"/>
              <a:gd name="connsiteX1961" fmla="*/ 757963 w 11899497"/>
              <a:gd name="connsiteY1961" fmla="*/ 1337336 h 6687912"/>
              <a:gd name="connsiteX1962" fmla="*/ 763362 w 11899497"/>
              <a:gd name="connsiteY1962" fmla="*/ 1338126 h 6687912"/>
              <a:gd name="connsiteX1963" fmla="*/ 817771 w 11899497"/>
              <a:gd name="connsiteY1963" fmla="*/ 1338769 h 6687912"/>
              <a:gd name="connsiteX1964" fmla="*/ 843748 w 11899497"/>
              <a:gd name="connsiteY1964" fmla="*/ 1339280 h 6687912"/>
              <a:gd name="connsiteX1965" fmla="*/ 850479 w 11899497"/>
              <a:gd name="connsiteY1965" fmla="*/ 1336656 h 6687912"/>
              <a:gd name="connsiteX1966" fmla="*/ 891654 w 11899497"/>
              <a:gd name="connsiteY1966" fmla="*/ 1325343 h 6687912"/>
              <a:gd name="connsiteX1967" fmla="*/ 918560 w 11899497"/>
              <a:gd name="connsiteY1967" fmla="*/ 1321216 h 6687912"/>
              <a:gd name="connsiteX1968" fmla="*/ 897633 w 11899497"/>
              <a:gd name="connsiteY1968" fmla="*/ 1303796 h 6687912"/>
              <a:gd name="connsiteX1969" fmla="*/ 869655 w 11899497"/>
              <a:gd name="connsiteY1969" fmla="*/ 1301507 h 6687912"/>
              <a:gd name="connsiteX1970" fmla="*/ 834886 w 11899497"/>
              <a:gd name="connsiteY1970" fmla="*/ 1300395 h 6687912"/>
              <a:gd name="connsiteX1971" fmla="*/ 816957 w 11899497"/>
              <a:gd name="connsiteY1971" fmla="*/ 1303051 h 6687912"/>
              <a:gd name="connsiteX1972" fmla="*/ 765818 w 11899497"/>
              <a:gd name="connsiteY1972" fmla="*/ 1311223 h 6687912"/>
              <a:gd name="connsiteX1973" fmla="*/ 672744 w 11899497"/>
              <a:gd name="connsiteY1973" fmla="*/ 1330367 h 6687912"/>
              <a:gd name="connsiteX1974" fmla="*/ 583523 w 11899497"/>
              <a:gd name="connsiteY1974" fmla="*/ 1329202 h 6687912"/>
              <a:gd name="connsiteX1975" fmla="*/ 575295 w 11899497"/>
              <a:gd name="connsiteY1975" fmla="*/ 1317118 h 6687912"/>
              <a:gd name="connsiteX1976" fmla="*/ 550735 w 11899497"/>
              <a:gd name="connsiteY1976" fmla="*/ 1294042 h 6687912"/>
              <a:gd name="connsiteX1977" fmla="*/ 540246 w 11899497"/>
              <a:gd name="connsiteY1977" fmla="*/ 1299415 h 6687912"/>
              <a:gd name="connsiteX1978" fmla="*/ 523250 w 11899497"/>
              <a:gd name="connsiteY1978" fmla="*/ 1303024 h 6687912"/>
              <a:gd name="connsiteX1979" fmla="*/ 532813 w 11899497"/>
              <a:gd name="connsiteY1979" fmla="*/ 1285904 h 6687912"/>
              <a:gd name="connsiteX1980" fmla="*/ 578090 w 11899497"/>
              <a:gd name="connsiteY1980" fmla="*/ 1271884 h 6687912"/>
              <a:gd name="connsiteX1981" fmla="*/ 591137 w 11899497"/>
              <a:gd name="connsiteY1981" fmla="*/ 1258581 h 6687912"/>
              <a:gd name="connsiteX1982" fmla="*/ 574975 w 11899497"/>
              <a:gd name="connsiteY1982" fmla="*/ 1243939 h 6687912"/>
              <a:gd name="connsiteX1983" fmla="*/ 464773 w 11899497"/>
              <a:gd name="connsiteY1983" fmla="*/ 1253517 h 6687912"/>
              <a:gd name="connsiteX1984" fmla="*/ 437159 w 11899497"/>
              <a:gd name="connsiteY1984" fmla="*/ 1249325 h 6687912"/>
              <a:gd name="connsiteX1985" fmla="*/ 445961 w 11899497"/>
              <a:gd name="connsiteY1985" fmla="*/ 1216805 h 6687912"/>
              <a:gd name="connsiteX1986" fmla="*/ 453429 w 11899497"/>
              <a:gd name="connsiteY1986" fmla="*/ 1213489 h 6687912"/>
              <a:gd name="connsiteX1987" fmla="*/ 463789 w 11899497"/>
              <a:gd name="connsiteY1987" fmla="*/ 1194942 h 6687912"/>
              <a:gd name="connsiteX1988" fmla="*/ 492440 w 11899497"/>
              <a:gd name="connsiteY1988" fmla="*/ 1160406 h 6687912"/>
              <a:gd name="connsiteX1989" fmla="*/ 604568 w 11899497"/>
              <a:gd name="connsiteY1989" fmla="*/ 1140671 h 6687912"/>
              <a:gd name="connsiteX1990" fmla="*/ 619338 w 11899497"/>
              <a:gd name="connsiteY1990" fmla="*/ 1137691 h 6687912"/>
              <a:gd name="connsiteX1991" fmla="*/ 630791 w 11899497"/>
              <a:gd name="connsiteY1991" fmla="*/ 1127242 h 6687912"/>
              <a:gd name="connsiteX1992" fmla="*/ 620172 w 11899497"/>
              <a:gd name="connsiteY1992" fmla="*/ 1119438 h 6687912"/>
              <a:gd name="connsiteX1993" fmla="*/ 578451 w 11899497"/>
              <a:gd name="connsiteY1993" fmla="*/ 1103624 h 6687912"/>
              <a:gd name="connsiteX1994" fmla="*/ 548481 w 11899497"/>
              <a:gd name="connsiteY1994" fmla="*/ 1086885 h 6687912"/>
              <a:gd name="connsiteX1995" fmla="*/ 554393 w 11899497"/>
              <a:gd name="connsiteY1995" fmla="*/ 1069597 h 6687912"/>
              <a:gd name="connsiteX1996" fmla="*/ 590180 w 11899497"/>
              <a:gd name="connsiteY1996" fmla="*/ 1039048 h 6687912"/>
              <a:gd name="connsiteX1997" fmla="*/ 530834 w 11899497"/>
              <a:gd name="connsiteY1997" fmla="*/ 1024618 h 6687912"/>
              <a:gd name="connsiteX1998" fmla="*/ 512715 w 11899497"/>
              <a:gd name="connsiteY1998" fmla="*/ 1017753 h 6687912"/>
              <a:gd name="connsiteX1999" fmla="*/ 492235 w 11899497"/>
              <a:gd name="connsiteY1999" fmla="*/ 1016828 h 6687912"/>
              <a:gd name="connsiteX2000" fmla="*/ 371362 w 11899497"/>
              <a:gd name="connsiteY2000" fmla="*/ 987415 h 6687912"/>
              <a:gd name="connsiteX2001" fmla="*/ 412095 w 11899497"/>
              <a:gd name="connsiteY2001" fmla="*/ 978834 h 6687912"/>
              <a:gd name="connsiteX2002" fmla="*/ 421074 w 11899497"/>
              <a:gd name="connsiteY2002" fmla="*/ 976720 h 6687912"/>
              <a:gd name="connsiteX2003" fmla="*/ 423216 w 11899497"/>
              <a:gd name="connsiteY2003" fmla="*/ 978368 h 6687912"/>
              <a:gd name="connsiteX2004" fmla="*/ 427568 w 11899497"/>
              <a:gd name="connsiteY2004" fmla="*/ 975189 h 6687912"/>
              <a:gd name="connsiteX2005" fmla="*/ 421074 w 11899497"/>
              <a:gd name="connsiteY2005" fmla="*/ 976720 h 6687912"/>
              <a:gd name="connsiteX2006" fmla="*/ 418948 w 11899497"/>
              <a:gd name="connsiteY2006" fmla="*/ 975081 h 6687912"/>
              <a:gd name="connsiteX2007" fmla="*/ 414693 w 11899497"/>
              <a:gd name="connsiteY2007" fmla="*/ 970717 h 6687912"/>
              <a:gd name="connsiteX2008" fmla="*/ 431935 w 11899497"/>
              <a:gd name="connsiteY2008" fmla="*/ 970934 h 6687912"/>
              <a:gd name="connsiteX2009" fmla="*/ 436303 w 11899497"/>
              <a:gd name="connsiteY2009" fmla="*/ 966677 h 6687912"/>
              <a:gd name="connsiteX2010" fmla="*/ 440557 w 11899497"/>
              <a:gd name="connsiteY2010" fmla="*/ 971042 h 6687912"/>
              <a:gd name="connsiteX2011" fmla="*/ 488150 w 11899497"/>
              <a:gd name="connsiteY2011" fmla="*/ 963891 h 6687912"/>
              <a:gd name="connsiteX2012" fmla="*/ 501126 w 11899497"/>
              <a:gd name="connsiteY2012" fmla="*/ 959328 h 6687912"/>
              <a:gd name="connsiteX2013" fmla="*/ 518598 w 11899497"/>
              <a:gd name="connsiteY2013" fmla="*/ 956014 h 6687912"/>
              <a:gd name="connsiteX2014" fmla="*/ 591231 w 11899497"/>
              <a:gd name="connsiteY2014" fmla="*/ 919835 h 6687912"/>
              <a:gd name="connsiteX2015" fmla="*/ 591896 w 11899497"/>
              <a:gd name="connsiteY2015" fmla="*/ 905234 h 6687912"/>
              <a:gd name="connsiteX2016" fmla="*/ 585723 w 11899497"/>
              <a:gd name="connsiteY2016" fmla="*/ 896171 h 6687912"/>
              <a:gd name="connsiteX2017" fmla="*/ 599069 w 11899497"/>
              <a:gd name="connsiteY2017" fmla="*/ 892394 h 6687912"/>
              <a:gd name="connsiteX2018" fmla="*/ 639434 w 11899497"/>
              <a:gd name="connsiteY2018" fmla="*/ 873759 h 6687912"/>
              <a:gd name="connsiteX2019" fmla="*/ 644250 w 11899497"/>
              <a:gd name="connsiteY2019" fmla="*/ 848372 h 6687912"/>
              <a:gd name="connsiteX2020" fmla="*/ 610594 w 11899497"/>
              <a:gd name="connsiteY2020" fmla="*/ 848292 h 6687912"/>
              <a:gd name="connsiteX2021" fmla="*/ 600103 w 11899497"/>
              <a:gd name="connsiteY2021" fmla="*/ 853663 h 6687912"/>
              <a:gd name="connsiteX2022" fmla="*/ 599974 w 11899497"/>
              <a:gd name="connsiteY2022" fmla="*/ 840488 h 6687912"/>
              <a:gd name="connsiteX2023" fmla="*/ 582421 w 11899497"/>
              <a:gd name="connsiteY2023" fmla="*/ 808223 h 6687912"/>
              <a:gd name="connsiteX2024" fmla="*/ 532731 w 11899497"/>
              <a:gd name="connsiteY2024" fmla="*/ 806676 h 6687912"/>
              <a:gd name="connsiteX2025" fmla="*/ 482579 w 11899497"/>
              <a:gd name="connsiteY2025" fmla="*/ 799255 h 6687912"/>
              <a:gd name="connsiteX2026" fmla="*/ 438636 w 11899497"/>
              <a:gd name="connsiteY2026" fmla="*/ 784070 h 6687912"/>
              <a:gd name="connsiteX2027" fmla="*/ 426755 w 11899497"/>
              <a:gd name="connsiteY2027" fmla="*/ 771819 h 6687912"/>
              <a:gd name="connsiteX2028" fmla="*/ 441229 w 11899497"/>
              <a:gd name="connsiteY2028" fmla="*/ 759313 h 6687912"/>
              <a:gd name="connsiteX2029" fmla="*/ 672620 w 11899497"/>
              <a:gd name="connsiteY2029" fmla="*/ 723831 h 6687912"/>
              <a:gd name="connsiteX2030" fmla="*/ 720286 w 11899497"/>
              <a:gd name="connsiteY2030" fmla="*/ 705532 h 6687912"/>
              <a:gd name="connsiteX2031" fmla="*/ 726959 w 11899497"/>
              <a:gd name="connsiteY2031" fmla="*/ 703643 h 6687912"/>
              <a:gd name="connsiteX2032" fmla="*/ 802242 w 11899497"/>
              <a:gd name="connsiteY2032" fmla="*/ 689536 h 6687912"/>
              <a:gd name="connsiteX2033" fmla="*/ 838456 w 11899497"/>
              <a:gd name="connsiteY2033" fmla="*/ 681684 h 6687912"/>
              <a:gd name="connsiteX2034" fmla="*/ 850409 w 11899497"/>
              <a:gd name="connsiteY2034" fmla="*/ 660284 h 6687912"/>
              <a:gd name="connsiteX2035" fmla="*/ 833913 w 11899497"/>
              <a:gd name="connsiteY2035" fmla="*/ 652943 h 6687912"/>
              <a:gd name="connsiteX2036" fmla="*/ 753422 w 11899497"/>
              <a:gd name="connsiteY2036" fmla="*/ 652909 h 6687912"/>
              <a:gd name="connsiteX2037" fmla="*/ 709514 w 11899497"/>
              <a:gd name="connsiteY2037" fmla="*/ 620898 h 6687912"/>
              <a:gd name="connsiteX2038" fmla="*/ 722099 w 11899497"/>
              <a:gd name="connsiteY2038" fmla="*/ 601721 h 6687912"/>
              <a:gd name="connsiteX2039" fmla="*/ 712904 w 11899497"/>
              <a:gd name="connsiteY2039" fmla="*/ 594714 h 6687912"/>
              <a:gd name="connsiteX2040" fmla="*/ 666605 w 11899497"/>
              <a:gd name="connsiteY2040" fmla="*/ 566985 h 6687912"/>
              <a:gd name="connsiteX2041" fmla="*/ 657081 w 11899497"/>
              <a:gd name="connsiteY2041" fmla="*/ 567280 h 6687912"/>
              <a:gd name="connsiteX2042" fmla="*/ 640883 w 11899497"/>
              <a:gd name="connsiteY2042" fmla="*/ 569462 h 6687912"/>
              <a:gd name="connsiteX2043" fmla="*/ 633950 w 11899497"/>
              <a:gd name="connsiteY2043" fmla="*/ 545001 h 6687912"/>
              <a:gd name="connsiteX2044" fmla="*/ 621177 w 11899497"/>
              <a:gd name="connsiteY2044" fmla="*/ 504175 h 6687912"/>
              <a:gd name="connsiteX2045" fmla="*/ 673329 w 11899497"/>
              <a:gd name="connsiteY2045" fmla="*/ 467790 h 6687912"/>
              <a:gd name="connsiteX2046" fmla="*/ 751205 w 11899497"/>
              <a:gd name="connsiteY2046" fmla="*/ 428926 h 6687912"/>
              <a:gd name="connsiteX2047" fmla="*/ 790773 w 11899497"/>
              <a:gd name="connsiteY2047" fmla="*/ 411718 h 6687912"/>
              <a:gd name="connsiteX2048" fmla="*/ 831269 w 11899497"/>
              <a:gd name="connsiteY2048" fmla="*/ 406259 h 6687912"/>
              <a:gd name="connsiteX2049" fmla="*/ 908311 w 11899497"/>
              <a:gd name="connsiteY2049" fmla="*/ 385648 h 6687912"/>
              <a:gd name="connsiteX2050" fmla="*/ 932276 w 11899497"/>
              <a:gd name="connsiteY2050" fmla="*/ 389673 h 6687912"/>
              <a:gd name="connsiteX2051" fmla="*/ 971308 w 11899497"/>
              <a:gd name="connsiteY2051" fmla="*/ 400243 h 6687912"/>
              <a:gd name="connsiteX2052" fmla="*/ 1047591 w 11899497"/>
              <a:gd name="connsiteY2052" fmla="*/ 364233 h 6687912"/>
              <a:gd name="connsiteX2053" fmla="*/ 1049815 w 11899497"/>
              <a:gd name="connsiteY2053" fmla="*/ 363604 h 6687912"/>
              <a:gd name="connsiteX2054" fmla="*/ 1075076 w 11899497"/>
              <a:gd name="connsiteY2054" fmla="*/ 355250 h 6687912"/>
              <a:gd name="connsiteX2055" fmla="*/ 1097778 w 11899497"/>
              <a:gd name="connsiteY2055" fmla="*/ 354829 h 6687912"/>
              <a:gd name="connsiteX2056" fmla="*/ 1117331 w 11899497"/>
              <a:gd name="connsiteY2056" fmla="*/ 343288 h 6687912"/>
              <a:gd name="connsiteX2057" fmla="*/ 1158160 w 11899497"/>
              <a:gd name="connsiteY2057" fmla="*/ 330528 h 6687912"/>
              <a:gd name="connsiteX2058" fmla="*/ 1188499 w 11899497"/>
              <a:gd name="connsiteY2058" fmla="*/ 323137 h 6687912"/>
              <a:gd name="connsiteX2059" fmla="*/ 1199179 w 11899497"/>
              <a:gd name="connsiteY2059" fmla="*/ 325530 h 6687912"/>
              <a:gd name="connsiteX2060" fmla="*/ 1212769 w 11899497"/>
              <a:gd name="connsiteY2060" fmla="*/ 321049 h 6687912"/>
              <a:gd name="connsiteX2061" fmla="*/ 1334613 w 11899497"/>
              <a:gd name="connsiteY2061" fmla="*/ 295379 h 6687912"/>
              <a:gd name="connsiteX2062" fmla="*/ 1487605 w 11899497"/>
              <a:gd name="connsiteY2062" fmla="*/ 264174 h 6687912"/>
              <a:gd name="connsiteX2063" fmla="*/ 1473549 w 11899497"/>
              <a:gd name="connsiteY2063" fmla="*/ 252462 h 6687912"/>
              <a:gd name="connsiteX2064" fmla="*/ 1561753 w 11899497"/>
              <a:gd name="connsiteY2064" fmla="*/ 222812 h 6687912"/>
              <a:gd name="connsiteX2065" fmla="*/ 1631895 w 11899497"/>
              <a:gd name="connsiteY2065" fmla="*/ 210966 h 6687912"/>
              <a:gd name="connsiteX2066" fmla="*/ 1638267 w 11899497"/>
              <a:gd name="connsiteY2066" fmla="*/ 209757 h 6687912"/>
              <a:gd name="connsiteX2067" fmla="*/ 1643128 w 11899497"/>
              <a:gd name="connsiteY2067" fmla="*/ 250080 h 6687912"/>
              <a:gd name="connsiteX2068" fmla="*/ 1642164 w 11899497"/>
              <a:gd name="connsiteY2068" fmla="*/ 250142 h 6687912"/>
              <a:gd name="connsiteX2069" fmla="*/ 1540690 w 11899497"/>
              <a:gd name="connsiteY2069" fmla="*/ 276669 h 6687912"/>
              <a:gd name="connsiteX2070" fmla="*/ 1479802 w 11899497"/>
              <a:gd name="connsiteY2070" fmla="*/ 273540 h 6687912"/>
              <a:gd name="connsiteX2071" fmla="*/ 1434532 w 11899497"/>
              <a:gd name="connsiteY2071" fmla="*/ 299293 h 6687912"/>
              <a:gd name="connsiteX2072" fmla="*/ 1369452 w 11899497"/>
              <a:gd name="connsiteY2072" fmla="*/ 309530 h 6687912"/>
              <a:gd name="connsiteX2073" fmla="*/ 1364974 w 11899497"/>
              <a:gd name="connsiteY2073" fmla="*/ 310951 h 6687912"/>
              <a:gd name="connsiteX2074" fmla="*/ 1366747 w 11899497"/>
              <a:gd name="connsiteY2074" fmla="*/ 310679 h 6687912"/>
              <a:gd name="connsiteX2075" fmla="*/ 1380284 w 11899497"/>
              <a:gd name="connsiteY2075" fmla="*/ 321691 h 6687912"/>
              <a:gd name="connsiteX2076" fmla="*/ 1458886 w 11899497"/>
              <a:gd name="connsiteY2076" fmla="*/ 315052 h 6687912"/>
              <a:gd name="connsiteX2077" fmla="*/ 1490783 w 11899497"/>
              <a:gd name="connsiteY2077" fmla="*/ 321637 h 6687912"/>
              <a:gd name="connsiteX2078" fmla="*/ 1500308 w 11899497"/>
              <a:gd name="connsiteY2078" fmla="*/ 321343 h 6687912"/>
              <a:gd name="connsiteX2079" fmla="*/ 1525712 w 11899497"/>
              <a:gd name="connsiteY2079" fmla="*/ 309350 h 6687912"/>
              <a:gd name="connsiteX2080" fmla="*/ 1525764 w 11899497"/>
              <a:gd name="connsiteY2080" fmla="*/ 308337 h 6687912"/>
              <a:gd name="connsiteX2081" fmla="*/ 1579644 w 11899497"/>
              <a:gd name="connsiteY2081" fmla="*/ 273382 h 6687912"/>
              <a:gd name="connsiteX2082" fmla="*/ 1610546 w 11899497"/>
              <a:gd name="connsiteY2082" fmla="*/ 272707 h 6687912"/>
              <a:gd name="connsiteX2083" fmla="*/ 1629662 w 11899497"/>
              <a:gd name="connsiteY2083" fmla="*/ 279790 h 6687912"/>
              <a:gd name="connsiteX2084" fmla="*/ 1638919 w 11899497"/>
              <a:gd name="connsiteY2084" fmla="*/ 278496 h 6687912"/>
              <a:gd name="connsiteX2085" fmla="*/ 1646237 w 11899497"/>
              <a:gd name="connsiteY2085" fmla="*/ 275868 h 6687912"/>
              <a:gd name="connsiteX2086" fmla="*/ 1647477 w 11899497"/>
              <a:gd name="connsiteY2086" fmla="*/ 286145 h 6687912"/>
              <a:gd name="connsiteX2087" fmla="*/ 1649320 w 11899497"/>
              <a:gd name="connsiteY2087" fmla="*/ 286754 h 6687912"/>
              <a:gd name="connsiteX2088" fmla="*/ 1656349 w 11899497"/>
              <a:gd name="connsiteY2088" fmla="*/ 285450 h 6687912"/>
              <a:gd name="connsiteX2089" fmla="*/ 1711576 w 11899497"/>
              <a:gd name="connsiteY2089" fmla="*/ 276138 h 6687912"/>
              <a:gd name="connsiteX2090" fmla="*/ 1762436 w 11899497"/>
              <a:gd name="connsiteY2090" fmla="*/ 273484 h 6687912"/>
              <a:gd name="connsiteX2091" fmla="*/ 1756893 w 11899497"/>
              <a:gd name="connsiteY2091" fmla="*/ 271449 h 6687912"/>
              <a:gd name="connsiteX2092" fmla="*/ 1754302 w 11899497"/>
              <a:gd name="connsiteY2092" fmla="*/ 269170 h 6687912"/>
              <a:gd name="connsiteX2093" fmla="*/ 1770490 w 11899497"/>
              <a:gd name="connsiteY2093" fmla="*/ 263616 h 6687912"/>
              <a:gd name="connsiteX2094" fmla="*/ 1769230 w 11899497"/>
              <a:gd name="connsiteY2094" fmla="*/ 244138 h 6687912"/>
              <a:gd name="connsiteX2095" fmla="*/ 1924024 w 11899497"/>
              <a:gd name="connsiteY2095" fmla="*/ 241710 h 6687912"/>
              <a:gd name="connsiteX2096" fmla="*/ 1926896 w 11899497"/>
              <a:gd name="connsiteY2096" fmla="*/ 241702 h 6687912"/>
              <a:gd name="connsiteX2097" fmla="*/ 1927799 w 11899497"/>
              <a:gd name="connsiteY2097" fmla="*/ 239004 h 6687912"/>
              <a:gd name="connsiteX2098" fmla="*/ 1927282 w 11899497"/>
              <a:gd name="connsiteY2098" fmla="*/ 236165 h 6687912"/>
              <a:gd name="connsiteX2099" fmla="*/ 2062057 w 11899497"/>
              <a:gd name="connsiteY2099" fmla="*/ 242938 h 6687912"/>
              <a:gd name="connsiteX2100" fmla="*/ 2061375 w 11899497"/>
              <a:gd name="connsiteY2100" fmla="*/ 240684 h 6687912"/>
              <a:gd name="connsiteX2101" fmla="*/ 2052770 w 11899497"/>
              <a:gd name="connsiteY2101" fmla="*/ 231928 h 6687912"/>
              <a:gd name="connsiteX2102" fmla="*/ 2134975 w 11899497"/>
              <a:gd name="connsiteY2102" fmla="*/ 223634 h 6687912"/>
              <a:gd name="connsiteX2103" fmla="*/ 2173703 w 11899497"/>
              <a:gd name="connsiteY2103" fmla="*/ 226410 h 6687912"/>
              <a:gd name="connsiteX2104" fmla="*/ 2218344 w 11899497"/>
              <a:gd name="connsiteY2104" fmla="*/ 227947 h 6687912"/>
              <a:gd name="connsiteX2105" fmla="*/ 2199909 w 11899497"/>
              <a:gd name="connsiteY2105" fmla="*/ 205201 h 6687912"/>
              <a:gd name="connsiteX2106" fmla="*/ 2047227 w 11899497"/>
              <a:gd name="connsiteY2106" fmla="*/ 92060 h 6687912"/>
              <a:gd name="connsiteX2107" fmla="*/ 2025245 w 11899497"/>
              <a:gd name="connsiteY2107" fmla="*/ 74567 h 6687912"/>
              <a:gd name="connsiteX2108" fmla="*/ 2018350 w 11899497"/>
              <a:gd name="connsiteY2108" fmla="*/ 55424 h 6687912"/>
              <a:gd name="connsiteX2109" fmla="*/ 2036426 w 11899497"/>
              <a:gd name="connsiteY2109" fmla="*/ 57561 h 6687912"/>
              <a:gd name="connsiteX2110" fmla="*/ 2149014 w 11899497"/>
              <a:gd name="connsiteY2110" fmla="*/ 122431 h 6687912"/>
              <a:gd name="connsiteX2111" fmla="*/ 2300510 w 11899497"/>
              <a:gd name="connsiteY2111" fmla="*/ 226269 h 6687912"/>
              <a:gd name="connsiteX2112" fmla="*/ 2307029 w 11899497"/>
              <a:gd name="connsiteY2112" fmla="*/ 231590 h 6687912"/>
              <a:gd name="connsiteX2113" fmla="*/ 2316190 w 11899497"/>
              <a:gd name="connsiteY2113" fmla="*/ 233118 h 6687912"/>
              <a:gd name="connsiteX2114" fmla="*/ 2321202 w 11899497"/>
              <a:gd name="connsiteY2114" fmla="*/ 233670 h 6687912"/>
              <a:gd name="connsiteX2115" fmla="*/ 2320116 w 11899497"/>
              <a:gd name="connsiteY2115" fmla="*/ 225152 h 6687912"/>
              <a:gd name="connsiteX2116" fmla="*/ 2233529 w 11899497"/>
              <a:gd name="connsiteY2116" fmla="*/ 143887 h 6687912"/>
              <a:gd name="connsiteX2117" fmla="*/ 2228818 w 11899497"/>
              <a:gd name="connsiteY2117" fmla="*/ 135310 h 6687912"/>
              <a:gd name="connsiteX2118" fmla="*/ 2237664 w 11899497"/>
              <a:gd name="connsiteY2118" fmla="*/ 128338 h 6687912"/>
              <a:gd name="connsiteX2119" fmla="*/ 2278525 w 11899497"/>
              <a:gd name="connsiteY2119" fmla="*/ 141192 h 6687912"/>
              <a:gd name="connsiteX2120" fmla="*/ 2311151 w 11899497"/>
              <a:gd name="connsiteY2120" fmla="*/ 146198 h 6687912"/>
              <a:gd name="connsiteX2121" fmla="*/ 2339988 w 11899497"/>
              <a:gd name="connsiteY2121" fmla="*/ 154192 h 6687912"/>
              <a:gd name="connsiteX2122" fmla="*/ 2396434 w 11899497"/>
              <a:gd name="connsiteY2122" fmla="*/ 199818 h 6687912"/>
              <a:gd name="connsiteX2123" fmla="*/ 2495848 w 11899497"/>
              <a:gd name="connsiteY2123" fmla="*/ 279165 h 6687912"/>
              <a:gd name="connsiteX2124" fmla="*/ 2457896 w 11899497"/>
              <a:gd name="connsiteY2124" fmla="*/ 212817 h 6687912"/>
              <a:gd name="connsiteX2125" fmla="*/ 2399919 w 11899497"/>
              <a:gd name="connsiteY2125" fmla="*/ 170446 h 6687912"/>
              <a:gd name="connsiteX2126" fmla="*/ 2391493 w 11899497"/>
              <a:gd name="connsiteY2126" fmla="*/ 154559 h 6687912"/>
              <a:gd name="connsiteX2127" fmla="*/ 2453530 w 11899497"/>
              <a:gd name="connsiteY2127" fmla="*/ 191683 h 6687912"/>
              <a:gd name="connsiteX2128" fmla="*/ 2439398 w 11899497"/>
              <a:gd name="connsiteY2128" fmla="*/ 165955 h 6687912"/>
              <a:gd name="connsiteX2129" fmla="*/ 2421132 w 11899497"/>
              <a:gd name="connsiteY2129" fmla="*/ 155774 h 6687912"/>
              <a:gd name="connsiteX2130" fmla="*/ 2413435 w 11899497"/>
              <a:gd name="connsiteY2130" fmla="*/ 143409 h 6687912"/>
              <a:gd name="connsiteX2131" fmla="*/ 2426532 w 11899497"/>
              <a:gd name="connsiteY2131" fmla="*/ 139231 h 6687912"/>
              <a:gd name="connsiteX2132" fmla="*/ 2445870 w 11899497"/>
              <a:gd name="connsiteY2132" fmla="*/ 140374 h 6687912"/>
              <a:gd name="connsiteX2133" fmla="*/ 2372495 w 11899497"/>
              <a:gd name="connsiteY2133" fmla="*/ 73271 h 6687912"/>
              <a:gd name="connsiteX2134" fmla="*/ 2314744 w 11899497"/>
              <a:gd name="connsiteY2134" fmla="*/ 0 h 668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</a:cxnLst>
            <a:rect l="l" t="t" r="r" b="b"/>
            <a:pathLst>
              <a:path w="11899497" h="6687912">
                <a:moveTo>
                  <a:pt x="3761303" y="6416019"/>
                </a:moveTo>
                <a:lnTo>
                  <a:pt x="3744727" y="6423524"/>
                </a:lnTo>
                <a:lnTo>
                  <a:pt x="3735720" y="6427456"/>
                </a:lnTo>
                <a:lnTo>
                  <a:pt x="3744023" y="6427387"/>
                </a:lnTo>
                <a:cubicBezTo>
                  <a:pt x="3750976" y="6430144"/>
                  <a:pt x="3761047" y="6430114"/>
                  <a:pt x="3761705" y="6418306"/>
                </a:cubicBezTo>
                <a:close/>
                <a:moveTo>
                  <a:pt x="3796065" y="6350221"/>
                </a:moveTo>
                <a:lnTo>
                  <a:pt x="3759775" y="6358881"/>
                </a:lnTo>
                <a:cubicBezTo>
                  <a:pt x="3727655" y="6365843"/>
                  <a:pt x="3695193" y="6371509"/>
                  <a:pt x="3662035" y="6373930"/>
                </a:cubicBezTo>
                <a:cubicBezTo>
                  <a:pt x="3650983" y="6374737"/>
                  <a:pt x="3639599" y="6375225"/>
                  <a:pt x="3628221" y="6376036"/>
                </a:cubicBezTo>
                <a:lnTo>
                  <a:pt x="3608186" y="6378441"/>
                </a:lnTo>
                <a:lnTo>
                  <a:pt x="3576277" y="6393940"/>
                </a:lnTo>
                <a:cubicBezTo>
                  <a:pt x="3561732" y="6400050"/>
                  <a:pt x="3548150" y="6404794"/>
                  <a:pt x="3532239" y="6409940"/>
                </a:cubicBezTo>
                <a:cubicBezTo>
                  <a:pt x="3518254" y="6412354"/>
                  <a:pt x="3503306" y="6416133"/>
                  <a:pt x="3485544" y="6420999"/>
                </a:cubicBezTo>
                <a:lnTo>
                  <a:pt x="3433798" y="6435301"/>
                </a:lnTo>
                <a:lnTo>
                  <a:pt x="3437781" y="6440883"/>
                </a:lnTo>
                <a:cubicBezTo>
                  <a:pt x="3441775" y="6447335"/>
                  <a:pt x="3448335" y="6451146"/>
                  <a:pt x="3453505" y="6448471"/>
                </a:cubicBezTo>
                <a:cubicBezTo>
                  <a:pt x="3479315" y="6432486"/>
                  <a:pt x="3517326" y="6451473"/>
                  <a:pt x="3539035" y="6421228"/>
                </a:cubicBezTo>
                <a:cubicBezTo>
                  <a:pt x="3558646" y="6427458"/>
                  <a:pt x="3578962" y="6390726"/>
                  <a:pt x="3602821" y="6421626"/>
                </a:cubicBezTo>
                <a:cubicBezTo>
                  <a:pt x="3609454" y="6430645"/>
                  <a:pt x="3623606" y="6418730"/>
                  <a:pt x="3635338" y="6419865"/>
                </a:cubicBezTo>
                <a:cubicBezTo>
                  <a:pt x="3658799" y="6422136"/>
                  <a:pt x="3680886" y="6419221"/>
                  <a:pt x="3701779" y="6412255"/>
                </a:cubicBezTo>
                <a:lnTo>
                  <a:pt x="3739509" y="6391937"/>
                </a:lnTo>
                <a:lnTo>
                  <a:pt x="3750128" y="6381537"/>
                </a:lnTo>
                <a:cubicBezTo>
                  <a:pt x="3766088" y="6376802"/>
                  <a:pt x="3778736" y="6367736"/>
                  <a:pt x="3790551" y="6356329"/>
                </a:cubicBezTo>
                <a:close/>
                <a:moveTo>
                  <a:pt x="10446061" y="6127620"/>
                </a:moveTo>
                <a:lnTo>
                  <a:pt x="10444120" y="6131047"/>
                </a:lnTo>
                <a:lnTo>
                  <a:pt x="10442905" y="6140575"/>
                </a:lnTo>
                <a:lnTo>
                  <a:pt x="10466157" y="6128407"/>
                </a:lnTo>
                <a:lnTo>
                  <a:pt x="10464306" y="6127725"/>
                </a:lnTo>
                <a:lnTo>
                  <a:pt x="10460857" y="6128319"/>
                </a:lnTo>
                <a:cubicBezTo>
                  <a:pt x="10459691" y="6128521"/>
                  <a:pt x="10459691" y="6128521"/>
                  <a:pt x="10459691" y="6128521"/>
                </a:cubicBezTo>
                <a:cubicBezTo>
                  <a:pt x="10455029" y="6129325"/>
                  <a:pt x="10451734" y="6131093"/>
                  <a:pt x="10449404" y="6131497"/>
                </a:cubicBezTo>
                <a:close/>
                <a:moveTo>
                  <a:pt x="7063808" y="6127619"/>
                </a:moveTo>
                <a:lnTo>
                  <a:pt x="7061866" y="6131046"/>
                </a:lnTo>
                <a:lnTo>
                  <a:pt x="7060654" y="6140575"/>
                </a:lnTo>
                <a:lnTo>
                  <a:pt x="7083904" y="6128406"/>
                </a:lnTo>
                <a:lnTo>
                  <a:pt x="7082053" y="6127724"/>
                </a:lnTo>
                <a:lnTo>
                  <a:pt x="7078603" y="6128318"/>
                </a:lnTo>
                <a:cubicBezTo>
                  <a:pt x="7077438" y="6128520"/>
                  <a:pt x="7077438" y="6128520"/>
                  <a:pt x="7077438" y="6128520"/>
                </a:cubicBezTo>
                <a:cubicBezTo>
                  <a:pt x="7072776" y="6129324"/>
                  <a:pt x="7069481" y="6131093"/>
                  <a:pt x="7067151" y="6131496"/>
                </a:cubicBezTo>
                <a:close/>
                <a:moveTo>
                  <a:pt x="7666689" y="5876840"/>
                </a:moveTo>
                <a:cubicBezTo>
                  <a:pt x="7661002" y="5876597"/>
                  <a:pt x="7654670" y="5878611"/>
                  <a:pt x="7648946" y="5880364"/>
                </a:cubicBezTo>
                <a:cubicBezTo>
                  <a:pt x="7590649" y="5895467"/>
                  <a:pt x="7533404" y="5912997"/>
                  <a:pt x="7481766" y="5946831"/>
                </a:cubicBezTo>
                <a:cubicBezTo>
                  <a:pt x="7478650" y="5949618"/>
                  <a:pt x="7473104" y="5953453"/>
                  <a:pt x="7467199" y="5953124"/>
                </a:cubicBezTo>
                <a:cubicBezTo>
                  <a:pt x="7446187" y="5952839"/>
                  <a:pt x="7426931" y="5958278"/>
                  <a:pt x="7408068" y="5964627"/>
                </a:cubicBezTo>
                <a:lnTo>
                  <a:pt x="7375830" y="5974261"/>
                </a:lnTo>
                <a:lnTo>
                  <a:pt x="7377417" y="5980405"/>
                </a:lnTo>
                <a:cubicBezTo>
                  <a:pt x="7382223" y="6010361"/>
                  <a:pt x="7364264" y="6021807"/>
                  <a:pt x="7345305" y="6031637"/>
                </a:cubicBezTo>
                <a:lnTo>
                  <a:pt x="7341068" y="6033912"/>
                </a:lnTo>
                <a:lnTo>
                  <a:pt x="7340119" y="6038299"/>
                </a:lnTo>
                <a:cubicBezTo>
                  <a:pt x="7337377" y="6040127"/>
                  <a:pt x="7333172" y="6041814"/>
                  <a:pt x="7329943" y="6043813"/>
                </a:cubicBezTo>
                <a:cubicBezTo>
                  <a:pt x="7317038" y="6051804"/>
                  <a:pt x="7297499" y="6050781"/>
                  <a:pt x="7292549" y="6069073"/>
                </a:cubicBezTo>
                <a:cubicBezTo>
                  <a:pt x="7292583" y="6071676"/>
                  <a:pt x="7288698" y="6073033"/>
                  <a:pt x="7286095" y="6073068"/>
                </a:cubicBezTo>
                <a:cubicBezTo>
                  <a:pt x="7249548" y="6065776"/>
                  <a:pt x="7227946" y="6103829"/>
                  <a:pt x="7195431" y="6105589"/>
                </a:cubicBezTo>
                <a:cubicBezTo>
                  <a:pt x="7187622" y="6105702"/>
                  <a:pt x="7181170" y="6109698"/>
                  <a:pt x="7173362" y="6109808"/>
                </a:cubicBezTo>
                <a:cubicBezTo>
                  <a:pt x="7149899" y="6107536"/>
                  <a:pt x="7130469" y="6114320"/>
                  <a:pt x="7109757" y="6122423"/>
                </a:cubicBezTo>
                <a:lnTo>
                  <a:pt x="7105175" y="6124022"/>
                </a:lnTo>
                <a:lnTo>
                  <a:pt x="7089985" y="6145556"/>
                </a:lnTo>
                <a:cubicBezTo>
                  <a:pt x="7089224" y="6148087"/>
                  <a:pt x="7090108" y="6149734"/>
                  <a:pt x="7093757" y="6150006"/>
                </a:cubicBezTo>
                <a:lnTo>
                  <a:pt x="7107585" y="6147415"/>
                </a:lnTo>
                <a:lnTo>
                  <a:pt x="7162078" y="6122502"/>
                </a:lnTo>
                <a:cubicBezTo>
                  <a:pt x="7192260" y="6110619"/>
                  <a:pt x="7220579" y="6101684"/>
                  <a:pt x="7249443" y="6095155"/>
                </a:cubicBezTo>
                <a:cubicBezTo>
                  <a:pt x="7304994" y="6072476"/>
                  <a:pt x="7353099" y="6061593"/>
                  <a:pt x="7418271" y="6036738"/>
                </a:cubicBezTo>
                <a:cubicBezTo>
                  <a:pt x="7416089" y="6027119"/>
                  <a:pt x="7402747" y="6035193"/>
                  <a:pt x="7400567" y="6025571"/>
                </a:cubicBezTo>
                <a:cubicBezTo>
                  <a:pt x="7440594" y="6001347"/>
                  <a:pt x="7463557" y="5991096"/>
                  <a:pt x="7496143" y="5978668"/>
                </a:cubicBezTo>
                <a:lnTo>
                  <a:pt x="7543990" y="5964695"/>
                </a:lnTo>
                <a:lnTo>
                  <a:pt x="7544323" y="5961576"/>
                </a:lnTo>
                <a:cubicBezTo>
                  <a:pt x="7547169" y="5955665"/>
                  <a:pt x="7554017" y="5952346"/>
                  <a:pt x="7563744" y="5953185"/>
                </a:cubicBezTo>
                <a:lnTo>
                  <a:pt x="7583871" y="5951383"/>
                </a:lnTo>
                <a:lnTo>
                  <a:pt x="7609421" y="5942931"/>
                </a:lnTo>
                <a:lnTo>
                  <a:pt x="7612599" y="5943271"/>
                </a:lnTo>
                <a:lnTo>
                  <a:pt x="7617406" y="5941524"/>
                </a:lnTo>
                <a:cubicBezTo>
                  <a:pt x="7633226" y="5933969"/>
                  <a:pt x="7647694" y="5924117"/>
                  <a:pt x="7662949" y="5916085"/>
                </a:cubicBezTo>
                <a:cubicBezTo>
                  <a:pt x="7675777" y="5909104"/>
                  <a:pt x="7688605" y="5902120"/>
                  <a:pt x="7680568" y="5886868"/>
                </a:cubicBezTo>
                <a:cubicBezTo>
                  <a:pt x="7677421" y="5879585"/>
                  <a:pt x="7672377" y="5877084"/>
                  <a:pt x="7666689" y="5876840"/>
                </a:cubicBezTo>
                <a:close/>
                <a:moveTo>
                  <a:pt x="10983699" y="5612047"/>
                </a:moveTo>
                <a:cubicBezTo>
                  <a:pt x="10971742" y="5629194"/>
                  <a:pt x="10956871" y="5634728"/>
                  <a:pt x="10938309" y="5630351"/>
                </a:cubicBezTo>
                <a:cubicBezTo>
                  <a:pt x="10910464" y="5623781"/>
                  <a:pt x="10899088" y="5657641"/>
                  <a:pt x="10873867" y="5654330"/>
                </a:cubicBezTo>
                <a:lnTo>
                  <a:pt x="10872890" y="5655117"/>
                </a:lnTo>
                <a:lnTo>
                  <a:pt x="10885126" y="5654778"/>
                </a:lnTo>
                <a:cubicBezTo>
                  <a:pt x="10917571" y="5647811"/>
                  <a:pt x="10951551" y="5657744"/>
                  <a:pt x="10985459" y="5662471"/>
                </a:cubicBezTo>
                <a:cubicBezTo>
                  <a:pt x="10997189" y="5663606"/>
                  <a:pt x="11002395" y="5663533"/>
                  <a:pt x="11011415" y="5656896"/>
                </a:cubicBezTo>
                <a:lnTo>
                  <a:pt x="11025265" y="5649662"/>
                </a:lnTo>
                <a:lnTo>
                  <a:pt x="10995437" y="5639778"/>
                </a:lnTo>
                <a:cubicBezTo>
                  <a:pt x="10988641" y="5633841"/>
                  <a:pt x="10984985" y="5624973"/>
                  <a:pt x="10983699" y="5612047"/>
                </a:cubicBezTo>
                <a:close/>
                <a:moveTo>
                  <a:pt x="917948" y="4986537"/>
                </a:moveTo>
                <a:lnTo>
                  <a:pt x="915711" y="4987331"/>
                </a:lnTo>
                <a:cubicBezTo>
                  <a:pt x="901112" y="4998458"/>
                  <a:pt x="885872" y="4999427"/>
                  <a:pt x="868637" y="4989045"/>
                </a:cubicBezTo>
                <a:lnTo>
                  <a:pt x="869188" y="5017724"/>
                </a:lnTo>
                <a:lnTo>
                  <a:pt x="883500" y="5021483"/>
                </a:lnTo>
                <a:lnTo>
                  <a:pt x="905750" y="5021665"/>
                </a:lnTo>
                <a:lnTo>
                  <a:pt x="928214" y="5006929"/>
                </a:lnTo>
                <a:lnTo>
                  <a:pt x="942921" y="4999009"/>
                </a:lnTo>
                <a:lnTo>
                  <a:pt x="936572" y="4995410"/>
                </a:lnTo>
                <a:close/>
                <a:moveTo>
                  <a:pt x="11382455" y="4178416"/>
                </a:moveTo>
                <a:cubicBezTo>
                  <a:pt x="11370498" y="4195563"/>
                  <a:pt x="11355627" y="4201096"/>
                  <a:pt x="11337065" y="4196718"/>
                </a:cubicBezTo>
                <a:cubicBezTo>
                  <a:pt x="11309221" y="4190149"/>
                  <a:pt x="11297844" y="4224009"/>
                  <a:pt x="11272624" y="4220697"/>
                </a:cubicBezTo>
                <a:lnTo>
                  <a:pt x="11271645" y="4221486"/>
                </a:lnTo>
                <a:lnTo>
                  <a:pt x="11283882" y="4221146"/>
                </a:lnTo>
                <a:cubicBezTo>
                  <a:pt x="11316327" y="4214179"/>
                  <a:pt x="11350307" y="4224111"/>
                  <a:pt x="11384215" y="4228839"/>
                </a:cubicBezTo>
                <a:cubicBezTo>
                  <a:pt x="11395945" y="4229974"/>
                  <a:pt x="11401151" y="4229900"/>
                  <a:pt x="11410171" y="4223264"/>
                </a:cubicBezTo>
                <a:lnTo>
                  <a:pt x="11424021" y="4216029"/>
                </a:lnTo>
                <a:lnTo>
                  <a:pt x="11394194" y="4206145"/>
                </a:lnTo>
                <a:cubicBezTo>
                  <a:pt x="11387397" y="4200209"/>
                  <a:pt x="11383741" y="4191341"/>
                  <a:pt x="11382455" y="4178416"/>
                </a:cubicBezTo>
                <a:close/>
                <a:moveTo>
                  <a:pt x="493306" y="3863601"/>
                </a:moveTo>
                <a:lnTo>
                  <a:pt x="478569" y="3872178"/>
                </a:lnTo>
                <a:lnTo>
                  <a:pt x="503844" y="3866598"/>
                </a:lnTo>
                <a:lnTo>
                  <a:pt x="504493" y="3866394"/>
                </a:lnTo>
                <a:close/>
                <a:moveTo>
                  <a:pt x="971899" y="2884485"/>
                </a:moveTo>
                <a:cubicBezTo>
                  <a:pt x="966999" y="2883619"/>
                  <a:pt x="961282" y="2884637"/>
                  <a:pt x="956119" y="2885498"/>
                </a:cubicBezTo>
                <a:cubicBezTo>
                  <a:pt x="929997" y="2888690"/>
                  <a:pt x="904031" y="2892436"/>
                  <a:pt x="878519" y="2898310"/>
                </a:cubicBezTo>
                <a:lnTo>
                  <a:pt x="847955" y="2908740"/>
                </a:lnTo>
                <a:lnTo>
                  <a:pt x="855597" y="2910617"/>
                </a:lnTo>
                <a:cubicBezTo>
                  <a:pt x="862189" y="2914026"/>
                  <a:pt x="868459" y="2912351"/>
                  <a:pt x="874408" y="2905597"/>
                </a:cubicBezTo>
                <a:cubicBezTo>
                  <a:pt x="886465" y="2894630"/>
                  <a:pt x="900839" y="2900090"/>
                  <a:pt x="905693" y="2916361"/>
                </a:cubicBezTo>
                <a:cubicBezTo>
                  <a:pt x="908556" y="2921280"/>
                  <a:pt x="910227" y="2927550"/>
                  <a:pt x="916498" y="2925877"/>
                </a:cubicBezTo>
                <a:cubicBezTo>
                  <a:pt x="924118" y="2925392"/>
                  <a:pt x="923796" y="2920311"/>
                  <a:pt x="923475" y="2915232"/>
                </a:cubicBezTo>
                <a:cubicBezTo>
                  <a:pt x="921482" y="2903880"/>
                  <a:pt x="926401" y="2901018"/>
                  <a:pt x="935534" y="2904264"/>
                </a:cubicBezTo>
                <a:cubicBezTo>
                  <a:pt x="957527" y="2909244"/>
                  <a:pt x="942672" y="2896159"/>
                  <a:pt x="943541" y="2889728"/>
                </a:cubicBezTo>
                <a:cubicBezTo>
                  <a:pt x="950566" y="2889919"/>
                  <a:pt x="957334" y="2891083"/>
                  <a:pt x="964042" y="2891295"/>
                </a:cubicBezTo>
                <a:lnTo>
                  <a:pt x="976406" y="2888749"/>
                </a:lnTo>
                <a:close/>
                <a:moveTo>
                  <a:pt x="1170749" y="1963469"/>
                </a:moveTo>
                <a:lnTo>
                  <a:pt x="1165525" y="1964304"/>
                </a:lnTo>
                <a:lnTo>
                  <a:pt x="1164548" y="1964583"/>
                </a:lnTo>
                <a:lnTo>
                  <a:pt x="1166390" y="1965958"/>
                </a:lnTo>
                <a:close/>
                <a:moveTo>
                  <a:pt x="1191857" y="1960087"/>
                </a:moveTo>
                <a:lnTo>
                  <a:pt x="1184033" y="1961341"/>
                </a:lnTo>
                <a:lnTo>
                  <a:pt x="1185743" y="1964834"/>
                </a:lnTo>
                <a:lnTo>
                  <a:pt x="1185907" y="1966072"/>
                </a:lnTo>
                <a:lnTo>
                  <a:pt x="1201115" y="1961356"/>
                </a:lnTo>
                <a:close/>
                <a:moveTo>
                  <a:pt x="1561945" y="1878042"/>
                </a:moveTo>
                <a:lnTo>
                  <a:pt x="1521556" y="1883656"/>
                </a:lnTo>
                <a:lnTo>
                  <a:pt x="1522150" y="1885760"/>
                </a:lnTo>
                <a:lnTo>
                  <a:pt x="1549385" y="1884924"/>
                </a:lnTo>
                <a:close/>
                <a:moveTo>
                  <a:pt x="1561830" y="1860687"/>
                </a:moveTo>
                <a:lnTo>
                  <a:pt x="1563799" y="1877026"/>
                </a:lnTo>
                <a:lnTo>
                  <a:pt x="1587412" y="1864088"/>
                </a:lnTo>
                <a:lnTo>
                  <a:pt x="1596352" y="1861638"/>
                </a:lnTo>
                <a:close/>
                <a:moveTo>
                  <a:pt x="1853077" y="1857336"/>
                </a:moveTo>
                <a:lnTo>
                  <a:pt x="1852359" y="1857538"/>
                </a:lnTo>
                <a:cubicBezTo>
                  <a:pt x="1829718" y="1864209"/>
                  <a:pt x="1803193" y="1871867"/>
                  <a:pt x="1766935" y="1873732"/>
                </a:cubicBezTo>
                <a:cubicBezTo>
                  <a:pt x="1755398" y="1866867"/>
                  <a:pt x="1740429" y="1865772"/>
                  <a:pt x="1753064" y="1857664"/>
                </a:cubicBezTo>
                <a:cubicBezTo>
                  <a:pt x="1723433" y="1861521"/>
                  <a:pt x="1696539" y="1866517"/>
                  <a:pt x="1671232" y="1872334"/>
                </a:cubicBezTo>
                <a:lnTo>
                  <a:pt x="1599819" y="1891686"/>
                </a:lnTo>
                <a:lnTo>
                  <a:pt x="1602599" y="1892235"/>
                </a:lnTo>
                <a:cubicBezTo>
                  <a:pt x="1630286" y="1895259"/>
                  <a:pt x="1658236" y="1891091"/>
                  <a:pt x="1684306" y="1879871"/>
                </a:cubicBezTo>
                <a:cubicBezTo>
                  <a:pt x="1699226" y="1873822"/>
                  <a:pt x="1714466" y="1872853"/>
                  <a:pt x="1729868" y="1874425"/>
                </a:cubicBezTo>
                <a:cubicBezTo>
                  <a:pt x="1750351" y="1875674"/>
                  <a:pt x="1773050" y="1871682"/>
                  <a:pt x="1789965" y="1876983"/>
                </a:cubicBezTo>
                <a:cubicBezTo>
                  <a:pt x="1796812" y="1879417"/>
                  <a:pt x="1803582" y="1880582"/>
                  <a:pt x="1810284" y="1881012"/>
                </a:cubicBezTo>
                <a:lnTo>
                  <a:pt x="1813786" y="1880947"/>
                </a:lnTo>
                <a:lnTo>
                  <a:pt x="1813726" y="1879853"/>
                </a:lnTo>
                <a:cubicBezTo>
                  <a:pt x="1816683" y="1874835"/>
                  <a:pt x="1822766" y="1871541"/>
                  <a:pt x="1831318" y="1869233"/>
                </a:cubicBezTo>
                <a:cubicBezTo>
                  <a:pt x="1837568" y="1867912"/>
                  <a:pt x="1842171" y="1865936"/>
                  <a:pt x="1848422" y="1864616"/>
                </a:cubicBezTo>
                <a:cubicBezTo>
                  <a:pt x="1850724" y="1863628"/>
                  <a:pt x="1853768" y="1864365"/>
                  <a:pt x="1856358" y="1864445"/>
                </a:cubicBezTo>
                <a:lnTo>
                  <a:pt x="1860370" y="1861282"/>
                </a:lnTo>
                <a:close/>
                <a:moveTo>
                  <a:pt x="4188601" y="673718"/>
                </a:moveTo>
                <a:lnTo>
                  <a:pt x="4162067" y="682144"/>
                </a:lnTo>
                <a:cubicBezTo>
                  <a:pt x="4148129" y="686521"/>
                  <a:pt x="4133639" y="690812"/>
                  <a:pt x="4118807" y="694323"/>
                </a:cubicBezTo>
                <a:cubicBezTo>
                  <a:pt x="4116466" y="692372"/>
                  <a:pt x="4111000" y="691786"/>
                  <a:pt x="4103671" y="692248"/>
                </a:cubicBezTo>
                <a:lnTo>
                  <a:pt x="4100934" y="692687"/>
                </a:lnTo>
                <a:lnTo>
                  <a:pt x="4102034" y="702655"/>
                </a:lnTo>
                <a:lnTo>
                  <a:pt x="4098504" y="704125"/>
                </a:lnTo>
                <a:lnTo>
                  <a:pt x="4099051" y="708233"/>
                </a:lnTo>
                <a:lnTo>
                  <a:pt x="4116060" y="711555"/>
                </a:lnTo>
                <a:lnTo>
                  <a:pt x="4134264" y="690355"/>
                </a:lnTo>
                <a:cubicBezTo>
                  <a:pt x="4142167" y="687516"/>
                  <a:pt x="4151411" y="689403"/>
                  <a:pt x="4161716" y="696095"/>
                </a:cubicBezTo>
                <a:cubicBezTo>
                  <a:pt x="4164885" y="698802"/>
                  <a:pt x="4167980" y="699127"/>
                  <a:pt x="4170582" y="698240"/>
                </a:cubicBezTo>
                <a:lnTo>
                  <a:pt x="4175725" y="693778"/>
                </a:lnTo>
                <a:lnTo>
                  <a:pt x="4176358" y="692659"/>
                </a:lnTo>
                <a:lnTo>
                  <a:pt x="4176793" y="692543"/>
                </a:lnTo>
                <a:lnTo>
                  <a:pt x="4182842" y="681163"/>
                </a:lnTo>
                <a:close/>
                <a:moveTo>
                  <a:pt x="4280395" y="655319"/>
                </a:moveTo>
                <a:lnTo>
                  <a:pt x="4267116" y="659215"/>
                </a:lnTo>
                <a:cubicBezTo>
                  <a:pt x="4249552" y="656482"/>
                  <a:pt x="4227305" y="661746"/>
                  <a:pt x="4202036" y="669452"/>
                </a:cubicBezTo>
                <a:lnTo>
                  <a:pt x="4197557" y="670874"/>
                </a:lnTo>
                <a:lnTo>
                  <a:pt x="4199329" y="670602"/>
                </a:lnTo>
                <a:cubicBezTo>
                  <a:pt x="4203066" y="671927"/>
                  <a:pt x="4207486" y="675331"/>
                  <a:pt x="4212867" y="681614"/>
                </a:cubicBezTo>
                <a:cubicBezTo>
                  <a:pt x="4226528" y="678948"/>
                  <a:pt x="4239862" y="679377"/>
                  <a:pt x="4252940" y="679428"/>
                </a:cubicBezTo>
                <a:lnTo>
                  <a:pt x="4290141" y="675129"/>
                </a:lnTo>
                <a:lnTo>
                  <a:pt x="4285813" y="666332"/>
                </a:lnTo>
                <a:close/>
                <a:moveTo>
                  <a:pt x="4394364" y="629030"/>
                </a:moveTo>
                <a:lnTo>
                  <a:pt x="4373274" y="636592"/>
                </a:lnTo>
                <a:cubicBezTo>
                  <a:pt x="4347514" y="638929"/>
                  <a:pt x="4350632" y="625660"/>
                  <a:pt x="4312385" y="633463"/>
                </a:cubicBezTo>
                <a:cubicBezTo>
                  <a:pt x="4299896" y="638925"/>
                  <a:pt x="4298141" y="643413"/>
                  <a:pt x="4294727" y="647510"/>
                </a:cubicBezTo>
                <a:lnTo>
                  <a:pt x="4290622" y="650585"/>
                </a:lnTo>
                <a:lnTo>
                  <a:pt x="4340257" y="655848"/>
                </a:lnTo>
                <a:cubicBezTo>
                  <a:pt x="4344759" y="661743"/>
                  <a:pt x="4347011" y="664692"/>
                  <a:pt x="4352192" y="666596"/>
                </a:cubicBezTo>
                <a:lnTo>
                  <a:pt x="4361100" y="667949"/>
                </a:lnTo>
                <a:lnTo>
                  <a:pt x="4391694" y="653507"/>
                </a:lnTo>
                <a:lnTo>
                  <a:pt x="4403110" y="651199"/>
                </a:lnTo>
                <a:lnTo>
                  <a:pt x="4416506" y="642827"/>
                </a:lnTo>
                <a:lnTo>
                  <a:pt x="4417642" y="632109"/>
                </a:lnTo>
                <a:close/>
                <a:moveTo>
                  <a:pt x="4308576" y="614421"/>
                </a:moveTo>
                <a:lnTo>
                  <a:pt x="4289599" y="618816"/>
                </a:lnTo>
                <a:cubicBezTo>
                  <a:pt x="4246622" y="622695"/>
                  <a:pt x="4206736" y="640093"/>
                  <a:pt x="4165302" y="650731"/>
                </a:cubicBezTo>
                <a:lnTo>
                  <a:pt x="4133793" y="660417"/>
                </a:lnTo>
                <a:lnTo>
                  <a:pt x="4167196" y="655301"/>
                </a:lnTo>
                <a:cubicBezTo>
                  <a:pt x="4217932" y="642037"/>
                  <a:pt x="4260866" y="638140"/>
                  <a:pt x="4320187" y="624097"/>
                </a:cubicBezTo>
                <a:cubicBezTo>
                  <a:pt x="4319797" y="619803"/>
                  <a:pt x="4316479" y="619023"/>
                  <a:pt x="4313162" y="618241"/>
                </a:cubicBezTo>
                <a:close/>
                <a:moveTo>
                  <a:pt x="4283470" y="474108"/>
                </a:moveTo>
                <a:lnTo>
                  <a:pt x="4281820" y="474490"/>
                </a:lnTo>
                <a:cubicBezTo>
                  <a:pt x="4262665" y="478859"/>
                  <a:pt x="4243470" y="481758"/>
                  <a:pt x="4223560" y="475039"/>
                </a:cubicBezTo>
                <a:cubicBezTo>
                  <a:pt x="4199446" y="488838"/>
                  <a:pt x="4174144" y="492241"/>
                  <a:pt x="4147973" y="497027"/>
                </a:cubicBezTo>
                <a:cubicBezTo>
                  <a:pt x="4145717" y="497541"/>
                  <a:pt x="4143979" y="500309"/>
                  <a:pt x="4143624" y="503946"/>
                </a:cubicBezTo>
                <a:cubicBezTo>
                  <a:pt x="4144653" y="508452"/>
                  <a:pt x="4148292" y="508809"/>
                  <a:pt x="4151417" y="506910"/>
                </a:cubicBezTo>
                <a:cubicBezTo>
                  <a:pt x="4160429" y="504853"/>
                  <a:pt x="4169959" y="505051"/>
                  <a:pt x="4176010" y="510781"/>
                </a:cubicBezTo>
                <a:cubicBezTo>
                  <a:pt x="4192424" y="530744"/>
                  <a:pt x="4213221" y="528371"/>
                  <a:pt x="4233500" y="523742"/>
                </a:cubicBezTo>
                <a:cubicBezTo>
                  <a:pt x="4272325" y="517255"/>
                  <a:pt x="4313402" y="510254"/>
                  <a:pt x="4353933" y="516418"/>
                </a:cubicBezTo>
                <a:lnTo>
                  <a:pt x="4360111" y="515790"/>
                </a:lnTo>
                <a:lnTo>
                  <a:pt x="4332124" y="495731"/>
                </a:lnTo>
                <a:cubicBezTo>
                  <a:pt x="4322060" y="489209"/>
                  <a:pt x="4312397" y="483907"/>
                  <a:pt x="4301648" y="479487"/>
                </a:cubicBezTo>
                <a:close/>
                <a:moveTo>
                  <a:pt x="4185565" y="393024"/>
                </a:moveTo>
                <a:cubicBezTo>
                  <a:pt x="4174854" y="397308"/>
                  <a:pt x="4169500" y="399450"/>
                  <a:pt x="4165285" y="401713"/>
                </a:cubicBezTo>
                <a:lnTo>
                  <a:pt x="4157639" y="407071"/>
                </a:lnTo>
                <a:lnTo>
                  <a:pt x="4157712" y="411233"/>
                </a:lnTo>
                <a:cubicBezTo>
                  <a:pt x="4160716" y="415290"/>
                  <a:pt x="4165992" y="417641"/>
                  <a:pt x="4171707" y="419302"/>
                </a:cubicBezTo>
                <a:cubicBezTo>
                  <a:pt x="4184002" y="421238"/>
                  <a:pt x="4188476" y="435627"/>
                  <a:pt x="4198874" y="434440"/>
                </a:cubicBezTo>
                <a:lnTo>
                  <a:pt x="4215055" y="434094"/>
                </a:lnTo>
                <a:lnTo>
                  <a:pt x="4216760" y="418008"/>
                </a:lnTo>
                <a:cubicBezTo>
                  <a:pt x="4206739" y="406108"/>
                  <a:pt x="4195584" y="404925"/>
                  <a:pt x="4185565" y="393024"/>
                </a:cubicBezTo>
                <a:close/>
                <a:moveTo>
                  <a:pt x="9869050" y="386905"/>
                </a:moveTo>
                <a:lnTo>
                  <a:pt x="9801878" y="388459"/>
                </a:lnTo>
                <a:cubicBezTo>
                  <a:pt x="9778341" y="389917"/>
                  <a:pt x="9753636" y="392497"/>
                  <a:pt x="9726842" y="396776"/>
                </a:cubicBezTo>
                <a:cubicBezTo>
                  <a:pt x="9739932" y="400580"/>
                  <a:pt x="9727179" y="405391"/>
                  <a:pt x="9718903" y="414344"/>
                </a:cubicBezTo>
                <a:cubicBezTo>
                  <a:pt x="9686850" y="422064"/>
                  <a:pt x="9661779" y="422233"/>
                  <a:pt x="9640344" y="422259"/>
                </a:cubicBezTo>
                <a:lnTo>
                  <a:pt x="9633072" y="422350"/>
                </a:lnTo>
                <a:lnTo>
                  <a:pt x="9633037" y="427065"/>
                </a:lnTo>
                <a:cubicBezTo>
                  <a:pt x="9635756" y="433116"/>
                  <a:pt x="9641079" y="426872"/>
                  <a:pt x="9645598" y="427406"/>
                </a:cubicBezTo>
                <a:cubicBezTo>
                  <a:pt x="9651379" y="426945"/>
                  <a:pt x="9655898" y="427480"/>
                  <a:pt x="9661681" y="427019"/>
                </a:cubicBezTo>
                <a:cubicBezTo>
                  <a:pt x="9669722" y="426826"/>
                  <a:pt x="9675869" y="428124"/>
                  <a:pt x="9679737" y="431733"/>
                </a:cubicBezTo>
                <a:lnTo>
                  <a:pt x="9679966" y="432701"/>
                </a:lnTo>
                <a:lnTo>
                  <a:pt x="9683032" y="431854"/>
                </a:lnTo>
                <a:cubicBezTo>
                  <a:pt x="9688758" y="429751"/>
                  <a:pt x="9694351" y="426994"/>
                  <a:pt x="9699688" y="423109"/>
                </a:cubicBezTo>
                <a:cubicBezTo>
                  <a:pt x="9713050" y="414133"/>
                  <a:pt x="9733845" y="411759"/>
                  <a:pt x="9751358" y="405393"/>
                </a:cubicBezTo>
                <a:cubicBezTo>
                  <a:pt x="9764365" y="400054"/>
                  <a:pt x="9777885" y="396971"/>
                  <a:pt x="9792436" y="398392"/>
                </a:cubicBezTo>
                <a:cubicBezTo>
                  <a:pt x="9818029" y="401443"/>
                  <a:pt x="9843440" y="397868"/>
                  <a:pt x="9866770" y="388099"/>
                </a:cubicBezTo>
                <a:close/>
                <a:moveTo>
                  <a:pt x="4079712" y="377324"/>
                </a:moveTo>
                <a:lnTo>
                  <a:pt x="4043391" y="383797"/>
                </a:lnTo>
                <a:lnTo>
                  <a:pt x="4039701" y="384478"/>
                </a:lnTo>
                <a:lnTo>
                  <a:pt x="4058460" y="390611"/>
                </a:lnTo>
                <a:cubicBezTo>
                  <a:pt x="4063046" y="392528"/>
                  <a:pt x="4066604" y="389938"/>
                  <a:pt x="4070078" y="386331"/>
                </a:cubicBezTo>
                <a:close/>
                <a:moveTo>
                  <a:pt x="4146195" y="367745"/>
                </a:moveTo>
                <a:cubicBezTo>
                  <a:pt x="4143406" y="367449"/>
                  <a:pt x="4134512" y="368503"/>
                  <a:pt x="4122740" y="370249"/>
                </a:cubicBezTo>
                <a:lnTo>
                  <a:pt x="4111716" y="372053"/>
                </a:lnTo>
                <a:lnTo>
                  <a:pt x="4117365" y="378857"/>
                </a:lnTo>
                <a:cubicBezTo>
                  <a:pt x="4119376" y="383529"/>
                  <a:pt x="4120791" y="389725"/>
                  <a:pt x="4121682" y="397523"/>
                </a:cubicBezTo>
                <a:cubicBezTo>
                  <a:pt x="4121682" y="397523"/>
                  <a:pt x="4123583" y="400647"/>
                  <a:pt x="4122712" y="402030"/>
                </a:cubicBezTo>
                <a:cubicBezTo>
                  <a:pt x="4131729" y="399974"/>
                  <a:pt x="4130183" y="393214"/>
                  <a:pt x="4129152" y="388706"/>
                </a:cubicBezTo>
                <a:cubicBezTo>
                  <a:pt x="4128480" y="380563"/>
                  <a:pt x="4133855" y="378151"/>
                  <a:pt x="4141129" y="378861"/>
                </a:cubicBezTo>
                <a:lnTo>
                  <a:pt x="4145040" y="380140"/>
                </a:lnTo>
                <a:close/>
                <a:moveTo>
                  <a:pt x="3974038" y="348992"/>
                </a:moveTo>
                <a:lnTo>
                  <a:pt x="3973430" y="353112"/>
                </a:lnTo>
                <a:cubicBezTo>
                  <a:pt x="3974202" y="356492"/>
                  <a:pt x="3977099" y="358796"/>
                  <a:pt x="3984551" y="357687"/>
                </a:cubicBezTo>
                <a:lnTo>
                  <a:pt x="3986372" y="358039"/>
                </a:lnTo>
                <a:lnTo>
                  <a:pt x="3979866" y="352533"/>
                </a:lnTo>
                <a:close/>
                <a:moveTo>
                  <a:pt x="1249979" y="335707"/>
                </a:moveTo>
                <a:lnTo>
                  <a:pt x="1244754" y="336542"/>
                </a:lnTo>
                <a:lnTo>
                  <a:pt x="1243778" y="336821"/>
                </a:lnTo>
                <a:lnTo>
                  <a:pt x="1245620" y="338195"/>
                </a:lnTo>
                <a:close/>
                <a:moveTo>
                  <a:pt x="9343531" y="327172"/>
                </a:moveTo>
                <a:lnTo>
                  <a:pt x="9340813" y="339549"/>
                </a:lnTo>
                <a:lnTo>
                  <a:pt x="9350365" y="343536"/>
                </a:lnTo>
                <a:lnTo>
                  <a:pt x="9347718" y="331163"/>
                </a:lnTo>
                <a:close/>
                <a:moveTo>
                  <a:pt x="1356018" y="313795"/>
                </a:moveTo>
                <a:lnTo>
                  <a:pt x="1329484" y="322220"/>
                </a:lnTo>
                <a:cubicBezTo>
                  <a:pt x="1315544" y="326598"/>
                  <a:pt x="1301055" y="330889"/>
                  <a:pt x="1286224" y="334400"/>
                </a:cubicBezTo>
                <a:cubicBezTo>
                  <a:pt x="1283881" y="332449"/>
                  <a:pt x="1278417" y="331864"/>
                  <a:pt x="1271086" y="332325"/>
                </a:cubicBezTo>
                <a:lnTo>
                  <a:pt x="1263264" y="333579"/>
                </a:lnTo>
                <a:lnTo>
                  <a:pt x="1264973" y="337071"/>
                </a:lnTo>
                <a:cubicBezTo>
                  <a:pt x="1266448" y="342810"/>
                  <a:pt x="1265118" y="351894"/>
                  <a:pt x="1267491" y="356027"/>
                </a:cubicBezTo>
                <a:cubicBezTo>
                  <a:pt x="1269549" y="359047"/>
                  <a:pt x="1272403" y="360642"/>
                  <a:pt x="1274628" y="360012"/>
                </a:cubicBezTo>
                <a:cubicBezTo>
                  <a:pt x="1279075" y="358752"/>
                  <a:pt x="1280669" y="355900"/>
                  <a:pt x="1282263" y="353046"/>
                </a:cubicBezTo>
                <a:cubicBezTo>
                  <a:pt x="1292158" y="328624"/>
                  <a:pt x="1308522" y="322789"/>
                  <a:pt x="1329132" y="336173"/>
                </a:cubicBezTo>
                <a:cubicBezTo>
                  <a:pt x="1335471" y="341586"/>
                  <a:pt x="1341513" y="337472"/>
                  <a:pt x="1343905" y="333192"/>
                </a:cubicBezTo>
                <a:cubicBezTo>
                  <a:pt x="1346097" y="329269"/>
                  <a:pt x="1348120" y="325018"/>
                  <a:pt x="1350259" y="321239"/>
                </a:cubicBezTo>
                <a:close/>
                <a:moveTo>
                  <a:pt x="8498632" y="302895"/>
                </a:moveTo>
                <a:lnTo>
                  <a:pt x="8503103" y="339979"/>
                </a:lnTo>
                <a:lnTo>
                  <a:pt x="8502139" y="340042"/>
                </a:lnTo>
                <a:cubicBezTo>
                  <a:pt x="8489259" y="341211"/>
                  <a:pt x="8474232" y="342574"/>
                  <a:pt x="8457255" y="346280"/>
                </a:cubicBezTo>
                <a:lnTo>
                  <a:pt x="8452275" y="348066"/>
                </a:lnTo>
                <a:lnTo>
                  <a:pt x="8461031" y="347578"/>
                </a:lnTo>
                <a:cubicBezTo>
                  <a:pt x="8481347" y="346853"/>
                  <a:pt x="8500577" y="346860"/>
                  <a:pt x="8516297" y="348527"/>
                </a:cubicBezTo>
                <a:cubicBezTo>
                  <a:pt x="8517374" y="338374"/>
                  <a:pt x="8519587" y="317503"/>
                  <a:pt x="8531939" y="307404"/>
                </a:cubicBezTo>
                <a:close/>
                <a:moveTo>
                  <a:pt x="3009075" y="297006"/>
                </a:moveTo>
                <a:lnTo>
                  <a:pt x="2941904" y="298560"/>
                </a:lnTo>
                <a:cubicBezTo>
                  <a:pt x="2918367" y="300017"/>
                  <a:pt x="2893660" y="302597"/>
                  <a:pt x="2866866" y="306877"/>
                </a:cubicBezTo>
                <a:cubicBezTo>
                  <a:pt x="2879958" y="310680"/>
                  <a:pt x="2867205" y="315492"/>
                  <a:pt x="2858928" y="324444"/>
                </a:cubicBezTo>
                <a:cubicBezTo>
                  <a:pt x="2826875" y="332164"/>
                  <a:pt x="2801805" y="332333"/>
                  <a:pt x="2780370" y="332359"/>
                </a:cubicBezTo>
                <a:lnTo>
                  <a:pt x="2773098" y="332451"/>
                </a:lnTo>
                <a:lnTo>
                  <a:pt x="2773063" y="337166"/>
                </a:lnTo>
                <a:cubicBezTo>
                  <a:pt x="2775781" y="343216"/>
                  <a:pt x="2781104" y="336972"/>
                  <a:pt x="2785623" y="337506"/>
                </a:cubicBezTo>
                <a:cubicBezTo>
                  <a:pt x="2791405" y="337046"/>
                  <a:pt x="2795924" y="337580"/>
                  <a:pt x="2801707" y="337119"/>
                </a:cubicBezTo>
                <a:cubicBezTo>
                  <a:pt x="2809748" y="336926"/>
                  <a:pt x="2815894" y="338224"/>
                  <a:pt x="2819762" y="341834"/>
                </a:cubicBezTo>
                <a:lnTo>
                  <a:pt x="2819991" y="342801"/>
                </a:lnTo>
                <a:lnTo>
                  <a:pt x="2823058" y="341954"/>
                </a:lnTo>
                <a:cubicBezTo>
                  <a:pt x="2828784" y="339851"/>
                  <a:pt x="2834377" y="337094"/>
                  <a:pt x="2839713" y="333209"/>
                </a:cubicBezTo>
                <a:cubicBezTo>
                  <a:pt x="2853075" y="324234"/>
                  <a:pt x="2873870" y="321859"/>
                  <a:pt x="2891384" y="315493"/>
                </a:cubicBezTo>
                <a:cubicBezTo>
                  <a:pt x="2904390" y="310155"/>
                  <a:pt x="2917911" y="307071"/>
                  <a:pt x="2932462" y="308493"/>
                </a:cubicBezTo>
                <a:cubicBezTo>
                  <a:pt x="2958054" y="311543"/>
                  <a:pt x="2983466" y="307968"/>
                  <a:pt x="3006795" y="298200"/>
                </a:cubicBezTo>
                <a:close/>
                <a:moveTo>
                  <a:pt x="2330113" y="291516"/>
                </a:moveTo>
                <a:lnTo>
                  <a:pt x="2327077" y="320675"/>
                </a:lnTo>
                <a:lnTo>
                  <a:pt x="2333255" y="317201"/>
                </a:lnTo>
                <a:cubicBezTo>
                  <a:pt x="2338309" y="313217"/>
                  <a:pt x="2344820" y="316277"/>
                  <a:pt x="2349874" y="312295"/>
                </a:cubicBezTo>
                <a:cubicBezTo>
                  <a:pt x="2345796" y="303221"/>
                  <a:pt x="2340568" y="296588"/>
                  <a:pt x="2333909" y="292363"/>
                </a:cubicBezTo>
                <a:close/>
                <a:moveTo>
                  <a:pt x="1838118" y="259645"/>
                </a:moveTo>
                <a:cubicBezTo>
                  <a:pt x="1820256" y="259665"/>
                  <a:pt x="1799704" y="261738"/>
                  <a:pt x="1785665" y="265650"/>
                </a:cubicBezTo>
                <a:cubicBezTo>
                  <a:pt x="1793253" y="266666"/>
                  <a:pt x="1793253" y="266666"/>
                  <a:pt x="1793253" y="266666"/>
                </a:cubicBezTo>
                <a:cubicBezTo>
                  <a:pt x="1800841" y="267683"/>
                  <a:pt x="1805141" y="264398"/>
                  <a:pt x="1804128" y="271986"/>
                </a:cubicBezTo>
                <a:cubicBezTo>
                  <a:pt x="1804128" y="271986"/>
                  <a:pt x="1802231" y="271731"/>
                  <a:pt x="1799796" y="271888"/>
                </a:cubicBezTo>
                <a:lnTo>
                  <a:pt x="1795651" y="273186"/>
                </a:lnTo>
                <a:lnTo>
                  <a:pt x="1816646" y="274271"/>
                </a:lnTo>
                <a:cubicBezTo>
                  <a:pt x="1828205" y="275677"/>
                  <a:pt x="1839711" y="278022"/>
                  <a:pt x="1851155" y="281710"/>
                </a:cubicBezTo>
                <a:cubicBezTo>
                  <a:pt x="1851155" y="281710"/>
                  <a:pt x="1852280" y="282723"/>
                  <a:pt x="1852280" y="282723"/>
                </a:cubicBezTo>
                <a:cubicBezTo>
                  <a:pt x="1864426" y="284500"/>
                  <a:pt x="1872652" y="280455"/>
                  <a:pt x="1875675" y="272011"/>
                </a:cubicBezTo>
                <a:lnTo>
                  <a:pt x="1876448" y="265859"/>
                </a:lnTo>
                <a:lnTo>
                  <a:pt x="1874444" y="265961"/>
                </a:lnTo>
                <a:cubicBezTo>
                  <a:pt x="1871157" y="261659"/>
                  <a:pt x="1855982" y="259625"/>
                  <a:pt x="1838118" y="259645"/>
                </a:cubicBezTo>
                <a:close/>
                <a:moveTo>
                  <a:pt x="2314744" y="0"/>
                </a:moveTo>
                <a:cubicBezTo>
                  <a:pt x="2382029" y="41181"/>
                  <a:pt x="2450385" y="73324"/>
                  <a:pt x="2492856" y="140206"/>
                </a:cubicBezTo>
                <a:cubicBezTo>
                  <a:pt x="2498447" y="131703"/>
                  <a:pt x="2481635" y="128569"/>
                  <a:pt x="2489217" y="122593"/>
                </a:cubicBezTo>
                <a:cubicBezTo>
                  <a:pt x="2496800" y="116616"/>
                  <a:pt x="2503769" y="125459"/>
                  <a:pt x="2507752" y="130514"/>
                </a:cubicBezTo>
                <a:cubicBezTo>
                  <a:pt x="2529926" y="156047"/>
                  <a:pt x="2561480" y="170090"/>
                  <a:pt x="2588976" y="189380"/>
                </a:cubicBezTo>
                <a:cubicBezTo>
                  <a:pt x="2611225" y="204614"/>
                  <a:pt x="2628153" y="226090"/>
                  <a:pt x="2641290" y="250554"/>
                </a:cubicBezTo>
                <a:cubicBezTo>
                  <a:pt x="2649447" y="268701"/>
                  <a:pt x="2661663" y="281603"/>
                  <a:pt x="2681729" y="286267"/>
                </a:cubicBezTo>
                <a:cubicBezTo>
                  <a:pt x="2698540" y="289402"/>
                  <a:pt x="2711752" y="303566"/>
                  <a:pt x="2725232" y="315470"/>
                </a:cubicBezTo>
                <a:cubicBezTo>
                  <a:pt x="2730480" y="319527"/>
                  <a:pt x="2736914" y="332889"/>
                  <a:pt x="2743307" y="317610"/>
                </a:cubicBezTo>
                <a:cubicBezTo>
                  <a:pt x="2747902" y="307843"/>
                  <a:pt x="2767317" y="298686"/>
                  <a:pt x="2749586" y="283987"/>
                </a:cubicBezTo>
                <a:cubicBezTo>
                  <a:pt x="2743076" y="280926"/>
                  <a:pt x="2739093" y="275874"/>
                  <a:pt x="2735379" y="268560"/>
                </a:cubicBezTo>
                <a:cubicBezTo>
                  <a:pt x="2726953" y="252672"/>
                  <a:pt x="2727104" y="232071"/>
                  <a:pt x="2717416" y="217178"/>
                </a:cubicBezTo>
                <a:cubicBezTo>
                  <a:pt x="2708723" y="203549"/>
                  <a:pt x="2687393" y="199880"/>
                  <a:pt x="2681494" y="181999"/>
                </a:cubicBezTo>
                <a:cubicBezTo>
                  <a:pt x="2685554" y="176752"/>
                  <a:pt x="2688808" y="178283"/>
                  <a:pt x="2693059" y="181077"/>
                </a:cubicBezTo>
                <a:cubicBezTo>
                  <a:pt x="2717032" y="201095"/>
                  <a:pt x="2747323" y="216135"/>
                  <a:pt x="2773824" y="234162"/>
                </a:cubicBezTo>
                <a:cubicBezTo>
                  <a:pt x="2783321" y="241014"/>
                  <a:pt x="2791822" y="246601"/>
                  <a:pt x="2780908" y="261347"/>
                </a:cubicBezTo>
                <a:cubicBezTo>
                  <a:pt x="2776352" y="265962"/>
                  <a:pt x="2775750" y="271046"/>
                  <a:pt x="2777281" y="276240"/>
                </a:cubicBezTo>
                <a:lnTo>
                  <a:pt x="2784620" y="288663"/>
                </a:lnTo>
                <a:lnTo>
                  <a:pt x="2795153" y="291810"/>
                </a:lnTo>
                <a:cubicBezTo>
                  <a:pt x="2809950" y="292647"/>
                  <a:pt x="2834829" y="287634"/>
                  <a:pt x="2857571" y="289983"/>
                </a:cubicBezTo>
                <a:cubicBezTo>
                  <a:pt x="2844478" y="286178"/>
                  <a:pt x="2840001" y="282040"/>
                  <a:pt x="2861370" y="276892"/>
                </a:cubicBezTo>
                <a:cubicBezTo>
                  <a:pt x="2917540" y="279016"/>
                  <a:pt x="3011629" y="258091"/>
                  <a:pt x="3051249" y="278118"/>
                </a:cubicBezTo>
                <a:lnTo>
                  <a:pt x="3075178" y="271827"/>
                </a:lnTo>
                <a:lnTo>
                  <a:pt x="3075141" y="268827"/>
                </a:lnTo>
                <a:cubicBezTo>
                  <a:pt x="3074307" y="254793"/>
                  <a:pt x="3074341" y="239373"/>
                  <a:pt x="3073506" y="225339"/>
                </a:cubicBezTo>
                <a:cubicBezTo>
                  <a:pt x="3073345" y="219449"/>
                  <a:pt x="3074054" y="212174"/>
                  <a:pt x="3080460" y="214268"/>
                </a:cubicBezTo>
                <a:cubicBezTo>
                  <a:pt x="3096041" y="220197"/>
                  <a:pt x="3105762" y="210867"/>
                  <a:pt x="3117901" y="206911"/>
                </a:cubicBezTo>
                <a:cubicBezTo>
                  <a:pt x="3122408" y="205885"/>
                  <a:pt x="3131420" y="203828"/>
                  <a:pt x="3131581" y="209717"/>
                </a:cubicBezTo>
                <a:cubicBezTo>
                  <a:pt x="3133446" y="228259"/>
                  <a:pt x="3150444" y="219639"/>
                  <a:pt x="3156496" y="225370"/>
                </a:cubicBezTo>
                <a:cubicBezTo>
                  <a:pt x="3172751" y="239443"/>
                  <a:pt x="3175394" y="219873"/>
                  <a:pt x="3183024" y="216948"/>
                </a:cubicBezTo>
                <a:cubicBezTo>
                  <a:pt x="3193261" y="209869"/>
                  <a:pt x="3201761" y="205560"/>
                  <a:pt x="3210225" y="216668"/>
                </a:cubicBezTo>
                <a:cubicBezTo>
                  <a:pt x="3213508" y="220660"/>
                  <a:pt x="3219915" y="222756"/>
                  <a:pt x="3223906" y="219474"/>
                </a:cubicBezTo>
                <a:cubicBezTo>
                  <a:pt x="3236752" y="208245"/>
                  <a:pt x="3254071" y="211406"/>
                  <a:pt x="3268461" y="206938"/>
                </a:cubicBezTo>
                <a:cubicBezTo>
                  <a:pt x="3276092" y="204010"/>
                  <a:pt x="3287874" y="203693"/>
                  <a:pt x="3279764" y="188947"/>
                </a:cubicBezTo>
                <a:cubicBezTo>
                  <a:pt x="3276481" y="184955"/>
                  <a:pt x="3283950" y="176138"/>
                  <a:pt x="3293639" y="182225"/>
                </a:cubicBezTo>
                <a:cubicBezTo>
                  <a:pt x="3295537" y="185349"/>
                  <a:pt x="3298306" y="187087"/>
                  <a:pt x="3301429" y="185191"/>
                </a:cubicBezTo>
                <a:cubicBezTo>
                  <a:pt x="3318941" y="178824"/>
                  <a:pt x="3336456" y="172457"/>
                  <a:pt x="3355513" y="172851"/>
                </a:cubicBezTo>
                <a:cubicBezTo>
                  <a:pt x="3372318" y="173759"/>
                  <a:pt x="3391694" y="185933"/>
                  <a:pt x="3406120" y="166045"/>
                </a:cubicBezTo>
                <a:cubicBezTo>
                  <a:pt x="3407857" y="163278"/>
                  <a:pt x="3412881" y="164503"/>
                  <a:pt x="3416518" y="164859"/>
                </a:cubicBezTo>
                <a:cubicBezTo>
                  <a:pt x="3443045" y="156436"/>
                  <a:pt x="3472307" y="165170"/>
                  <a:pt x="3496935" y="153624"/>
                </a:cubicBezTo>
                <a:cubicBezTo>
                  <a:pt x="3516187" y="144490"/>
                  <a:pt x="3532991" y="145396"/>
                  <a:pt x="3552208" y="151682"/>
                </a:cubicBezTo>
                <a:cubicBezTo>
                  <a:pt x="3578701" y="158676"/>
                  <a:pt x="3605356" y="171560"/>
                  <a:pt x="3632556" y="171282"/>
                </a:cubicBezTo>
                <a:cubicBezTo>
                  <a:pt x="3655251" y="172031"/>
                  <a:pt x="3673085" y="177445"/>
                  <a:pt x="3684480" y="196182"/>
                </a:cubicBezTo>
                <a:cubicBezTo>
                  <a:pt x="3677524" y="207252"/>
                  <a:pt x="3668509" y="209309"/>
                  <a:pt x="3655699" y="205120"/>
                </a:cubicBezTo>
                <a:cubicBezTo>
                  <a:pt x="3617618" y="188916"/>
                  <a:pt x="3578473" y="183622"/>
                  <a:pt x="3538939" y="197382"/>
                </a:cubicBezTo>
                <a:cubicBezTo>
                  <a:pt x="3529056" y="200823"/>
                  <a:pt x="3514346" y="193512"/>
                  <a:pt x="3510514" y="202684"/>
                </a:cubicBezTo>
                <a:cubicBezTo>
                  <a:pt x="3496409" y="234351"/>
                  <a:pt x="3471175" y="206917"/>
                  <a:pt x="3455560" y="216408"/>
                </a:cubicBezTo>
                <a:cubicBezTo>
                  <a:pt x="3430485" y="194863"/>
                  <a:pt x="3401671" y="219219"/>
                  <a:pt x="3376047" y="210839"/>
                </a:cubicBezTo>
                <a:cubicBezTo>
                  <a:pt x="3371025" y="209615"/>
                  <a:pt x="3366163" y="214281"/>
                  <a:pt x="3364070" y="220685"/>
                </a:cubicBezTo>
                <a:cubicBezTo>
                  <a:pt x="3359368" y="231240"/>
                  <a:pt x="3356052" y="242665"/>
                  <a:pt x="3350481" y="254605"/>
                </a:cubicBezTo>
                <a:cubicBezTo>
                  <a:pt x="3385827" y="253654"/>
                  <a:pt x="3415798" y="255113"/>
                  <a:pt x="3446797" y="261079"/>
                </a:cubicBezTo>
                <a:cubicBezTo>
                  <a:pt x="3454587" y="264045"/>
                  <a:pt x="3461349" y="262501"/>
                  <a:pt x="3467595" y="258706"/>
                </a:cubicBezTo>
                <a:cubicBezTo>
                  <a:pt x="3481469" y="251984"/>
                  <a:pt x="3496570" y="240241"/>
                  <a:pt x="3511990" y="240279"/>
                </a:cubicBezTo>
                <a:cubicBezTo>
                  <a:pt x="3531916" y="239289"/>
                  <a:pt x="3552198" y="234661"/>
                  <a:pt x="3571610" y="231418"/>
                </a:cubicBezTo>
                <a:cubicBezTo>
                  <a:pt x="3629847" y="221687"/>
                  <a:pt x="3688403" y="223737"/>
                  <a:pt x="3746446" y="223534"/>
                </a:cubicBezTo>
                <a:lnTo>
                  <a:pt x="3756093" y="226783"/>
                </a:lnTo>
                <a:lnTo>
                  <a:pt x="3782247" y="220402"/>
                </a:lnTo>
                <a:cubicBezTo>
                  <a:pt x="3862674" y="193688"/>
                  <a:pt x="3914281" y="136807"/>
                  <a:pt x="3979027" y="135543"/>
                </a:cubicBezTo>
                <a:cubicBezTo>
                  <a:pt x="4021686" y="129798"/>
                  <a:pt x="4049837" y="164156"/>
                  <a:pt x="4069939" y="177696"/>
                </a:cubicBezTo>
                <a:cubicBezTo>
                  <a:pt x="4121600" y="193442"/>
                  <a:pt x="4160934" y="122317"/>
                  <a:pt x="4210265" y="160061"/>
                </a:cubicBezTo>
                <a:lnTo>
                  <a:pt x="4206856" y="192213"/>
                </a:lnTo>
                <a:cubicBezTo>
                  <a:pt x="4278618" y="231195"/>
                  <a:pt x="4418825" y="214688"/>
                  <a:pt x="4482721" y="221463"/>
                </a:cubicBezTo>
                <a:lnTo>
                  <a:pt x="4487205" y="179157"/>
                </a:lnTo>
                <a:cubicBezTo>
                  <a:pt x="4528788" y="183566"/>
                  <a:pt x="4605157" y="169417"/>
                  <a:pt x="4638811" y="151880"/>
                </a:cubicBezTo>
                <a:cubicBezTo>
                  <a:pt x="4652241" y="131628"/>
                  <a:pt x="4653317" y="121475"/>
                  <a:pt x="4686969" y="103937"/>
                </a:cubicBezTo>
                <a:cubicBezTo>
                  <a:pt x="4743117" y="77376"/>
                  <a:pt x="4855266" y="132049"/>
                  <a:pt x="4921556" y="106564"/>
                </a:cubicBezTo>
                <a:cubicBezTo>
                  <a:pt x="4922632" y="96410"/>
                  <a:pt x="4923768" y="85693"/>
                  <a:pt x="4936001" y="76722"/>
                </a:cubicBezTo>
                <a:lnTo>
                  <a:pt x="4967442" y="80055"/>
                </a:lnTo>
                <a:cubicBezTo>
                  <a:pt x="4966367" y="90209"/>
                  <a:pt x="4995594" y="114414"/>
                  <a:pt x="4995594" y="114414"/>
                </a:cubicBezTo>
                <a:cubicBezTo>
                  <a:pt x="5025897" y="128465"/>
                  <a:pt x="5030322" y="86722"/>
                  <a:pt x="5061700" y="100318"/>
                </a:cubicBezTo>
                <a:cubicBezTo>
                  <a:pt x="5061700" y="100318"/>
                  <a:pt x="5068495" y="132981"/>
                  <a:pt x="5122368" y="127856"/>
                </a:cubicBezTo>
                <a:cubicBezTo>
                  <a:pt x="5315314" y="116940"/>
                  <a:pt x="5571077" y="132650"/>
                  <a:pt x="5783230" y="134039"/>
                </a:cubicBezTo>
                <a:cubicBezTo>
                  <a:pt x="5793250" y="145939"/>
                  <a:pt x="5792174" y="156093"/>
                  <a:pt x="5790979" y="167374"/>
                </a:cubicBezTo>
                <a:cubicBezTo>
                  <a:pt x="5835970" y="139631"/>
                  <a:pt x="5868425" y="143072"/>
                  <a:pt x="5917755" y="180816"/>
                </a:cubicBezTo>
                <a:lnTo>
                  <a:pt x="5921163" y="148664"/>
                </a:lnTo>
                <a:cubicBezTo>
                  <a:pt x="5953618" y="152105"/>
                  <a:pt x="5972702" y="175234"/>
                  <a:pt x="6002947" y="189849"/>
                </a:cubicBezTo>
                <a:cubicBezTo>
                  <a:pt x="6043453" y="204412"/>
                  <a:pt x="6089399" y="177339"/>
                  <a:pt x="6110696" y="179597"/>
                </a:cubicBezTo>
                <a:cubicBezTo>
                  <a:pt x="6143273" y="172214"/>
                  <a:pt x="6141061" y="193085"/>
                  <a:pt x="6171305" y="207699"/>
                </a:cubicBezTo>
                <a:cubicBezTo>
                  <a:pt x="6184855" y="176623"/>
                  <a:pt x="6184855" y="176623"/>
                  <a:pt x="6218387" y="169910"/>
                </a:cubicBezTo>
                <a:cubicBezTo>
                  <a:pt x="6246538" y="204269"/>
                  <a:pt x="6280192" y="186731"/>
                  <a:pt x="6303762" y="167555"/>
                </a:cubicBezTo>
                <a:lnTo>
                  <a:pt x="6300353" y="199706"/>
                </a:lnTo>
                <a:cubicBezTo>
                  <a:pt x="6375527" y="196840"/>
                  <a:pt x="6449625" y="194428"/>
                  <a:pt x="6514536" y="201310"/>
                </a:cubicBezTo>
                <a:cubicBezTo>
                  <a:pt x="6540414" y="257104"/>
                  <a:pt x="6615527" y="254800"/>
                  <a:pt x="6699706" y="263725"/>
                </a:cubicBezTo>
                <a:cubicBezTo>
                  <a:pt x="6734557" y="234907"/>
                  <a:pt x="6805185" y="274909"/>
                  <a:pt x="6847963" y="268037"/>
                </a:cubicBezTo>
                <a:cubicBezTo>
                  <a:pt x="6924214" y="255016"/>
                  <a:pt x="7061131" y="269533"/>
                  <a:pt x="7181050" y="260572"/>
                </a:cubicBezTo>
                <a:cubicBezTo>
                  <a:pt x="7236004" y="245293"/>
                  <a:pt x="7331459" y="244576"/>
                  <a:pt x="7385335" y="239451"/>
                </a:cubicBezTo>
                <a:cubicBezTo>
                  <a:pt x="7461586" y="226430"/>
                  <a:pt x="7496468" y="294016"/>
                  <a:pt x="7562577" y="279919"/>
                </a:cubicBezTo>
                <a:cubicBezTo>
                  <a:pt x="7585012" y="271460"/>
                  <a:pt x="7608645" y="242022"/>
                  <a:pt x="7620938" y="232487"/>
                </a:cubicBezTo>
                <a:cubicBezTo>
                  <a:pt x="7653393" y="235929"/>
                  <a:pt x="7683696" y="249980"/>
                  <a:pt x="7715137" y="253314"/>
                </a:cubicBezTo>
                <a:cubicBezTo>
                  <a:pt x="7736434" y="255572"/>
                  <a:pt x="7772421" y="216036"/>
                  <a:pt x="7793719" y="218294"/>
                </a:cubicBezTo>
                <a:cubicBezTo>
                  <a:pt x="7836315" y="222810"/>
                  <a:pt x="7821750" y="253779"/>
                  <a:pt x="7864347" y="258296"/>
                </a:cubicBezTo>
                <a:cubicBezTo>
                  <a:pt x="7959745" y="258143"/>
                  <a:pt x="8055081" y="268252"/>
                  <a:pt x="8158344" y="300306"/>
                </a:cubicBezTo>
                <a:lnTo>
                  <a:pt x="8306419" y="316007"/>
                </a:lnTo>
                <a:cubicBezTo>
                  <a:pt x="8316498" y="327342"/>
                  <a:pt x="8315362" y="338060"/>
                  <a:pt x="8314225" y="348777"/>
                </a:cubicBezTo>
                <a:cubicBezTo>
                  <a:pt x="8319266" y="352022"/>
                  <a:pt x="8330487" y="353212"/>
                  <a:pt x="8345463" y="353275"/>
                </a:cubicBezTo>
                <a:lnTo>
                  <a:pt x="8346565" y="353229"/>
                </a:lnTo>
                <a:lnTo>
                  <a:pt x="8340552" y="348218"/>
                </a:lnTo>
                <a:cubicBezTo>
                  <a:pt x="8337235" y="347437"/>
                  <a:pt x="8333917" y="346656"/>
                  <a:pt x="8333525" y="342362"/>
                </a:cubicBezTo>
                <a:cubicBezTo>
                  <a:pt x="8370991" y="325976"/>
                  <a:pt x="8392067" y="319733"/>
                  <a:pt x="8421728" y="312711"/>
                </a:cubicBezTo>
                <a:lnTo>
                  <a:pt x="8488212" y="301483"/>
                </a:lnTo>
                <a:lnTo>
                  <a:pt x="8485808" y="301158"/>
                </a:lnTo>
                <a:cubicBezTo>
                  <a:pt x="8471370" y="298273"/>
                  <a:pt x="8458470" y="294195"/>
                  <a:pt x="8448896" y="287762"/>
                </a:cubicBezTo>
                <a:cubicBezTo>
                  <a:pt x="8470257" y="279758"/>
                  <a:pt x="8472530" y="258323"/>
                  <a:pt x="8496042" y="239711"/>
                </a:cubicBezTo>
                <a:cubicBezTo>
                  <a:pt x="8518477" y="231252"/>
                  <a:pt x="8561072" y="235768"/>
                  <a:pt x="8573487" y="215409"/>
                </a:cubicBezTo>
                <a:cubicBezTo>
                  <a:pt x="8564422" y="204179"/>
                  <a:pt x="8564422" y="204179"/>
                  <a:pt x="8544259" y="191204"/>
                </a:cubicBezTo>
                <a:cubicBezTo>
                  <a:pt x="8521825" y="199664"/>
                  <a:pt x="8510606" y="208742"/>
                  <a:pt x="8478152" y="205301"/>
                </a:cubicBezTo>
                <a:cubicBezTo>
                  <a:pt x="8470222" y="183354"/>
                  <a:pt x="8479229" y="195148"/>
                  <a:pt x="8448924" y="181096"/>
                </a:cubicBezTo>
                <a:cubicBezTo>
                  <a:pt x="8414134" y="209350"/>
                  <a:pt x="8329955" y="200425"/>
                  <a:pt x="8277217" y="194833"/>
                </a:cubicBezTo>
                <a:lnTo>
                  <a:pt x="8280566" y="163245"/>
                </a:lnTo>
                <a:lnTo>
                  <a:pt x="8269410" y="162062"/>
                </a:lnTo>
                <a:cubicBezTo>
                  <a:pt x="8177518" y="216206"/>
                  <a:pt x="7703884" y="165987"/>
                  <a:pt x="7602955" y="102237"/>
                </a:cubicBezTo>
                <a:cubicBezTo>
                  <a:pt x="7605226" y="80802"/>
                  <a:pt x="7292729" y="58506"/>
                  <a:pt x="7283846" y="35888"/>
                </a:cubicBezTo>
                <a:cubicBezTo>
                  <a:pt x="7300650" y="29755"/>
                  <a:pt x="7355257" y="27550"/>
                  <a:pt x="7420322" y="27548"/>
                </a:cubicBezTo>
                <a:cubicBezTo>
                  <a:pt x="7528762" y="27542"/>
                  <a:pt x="7666250" y="33653"/>
                  <a:pt x="7706184" y="37887"/>
                </a:cubicBezTo>
                <a:cubicBezTo>
                  <a:pt x="7735351" y="62655"/>
                  <a:pt x="7992312" y="57386"/>
                  <a:pt x="8056270" y="53900"/>
                </a:cubicBezTo>
                <a:cubicBezTo>
                  <a:pt x="8164080" y="43085"/>
                  <a:pt x="8368944" y="84201"/>
                  <a:pt x="8520549" y="56924"/>
                </a:cubicBezTo>
                <a:cubicBezTo>
                  <a:pt x="8585643" y="42720"/>
                  <a:pt x="8669952" y="11729"/>
                  <a:pt x="8793501" y="45935"/>
                </a:cubicBezTo>
                <a:cubicBezTo>
                  <a:pt x="8846117" y="62352"/>
                  <a:pt x="8986298" y="152510"/>
                  <a:pt x="9040172" y="147385"/>
                </a:cubicBezTo>
                <a:cubicBezTo>
                  <a:pt x="9062667" y="138361"/>
                  <a:pt x="9086240" y="109488"/>
                  <a:pt x="9108675" y="101028"/>
                </a:cubicBezTo>
                <a:cubicBezTo>
                  <a:pt x="9141191" y="99057"/>
                  <a:pt x="9156880" y="103430"/>
                  <a:pt x="9172585" y="106450"/>
                </a:cubicBezTo>
                <a:lnTo>
                  <a:pt x="9182437" y="107429"/>
                </a:lnTo>
                <a:lnTo>
                  <a:pt x="9174719" y="89900"/>
                </a:lnTo>
                <a:lnTo>
                  <a:pt x="9204422" y="108158"/>
                </a:lnTo>
                <a:lnTo>
                  <a:pt x="9236588" y="103752"/>
                </a:lnTo>
                <a:lnTo>
                  <a:pt x="9264468" y="145070"/>
                </a:lnTo>
                <a:lnTo>
                  <a:pt x="9273080" y="150365"/>
                </a:lnTo>
                <a:lnTo>
                  <a:pt x="9289671" y="163880"/>
                </a:lnTo>
                <a:lnTo>
                  <a:pt x="9298587" y="169204"/>
                </a:lnTo>
                <a:cubicBezTo>
                  <a:pt x="9309783" y="173939"/>
                  <a:pt x="9322121" y="177279"/>
                  <a:pt x="9335306" y="178677"/>
                </a:cubicBezTo>
                <a:cubicBezTo>
                  <a:pt x="9336502" y="167396"/>
                  <a:pt x="9346644" y="168471"/>
                  <a:pt x="9359892" y="159607"/>
                </a:cubicBezTo>
                <a:cubicBezTo>
                  <a:pt x="9354823" y="207414"/>
                  <a:pt x="9367420" y="202866"/>
                  <a:pt x="9375968" y="220190"/>
                </a:cubicBezTo>
                <a:lnTo>
                  <a:pt x="9379468" y="230074"/>
                </a:lnTo>
                <a:lnTo>
                  <a:pt x="9406343" y="252187"/>
                </a:lnTo>
                <a:cubicBezTo>
                  <a:pt x="9420440" y="261301"/>
                  <a:pt x="9435203" y="269634"/>
                  <a:pt x="9448951" y="279280"/>
                </a:cubicBezTo>
                <a:cubicBezTo>
                  <a:pt x="9471200" y="294514"/>
                  <a:pt x="9488128" y="315989"/>
                  <a:pt x="9501264" y="340452"/>
                </a:cubicBezTo>
                <a:cubicBezTo>
                  <a:pt x="9509421" y="358601"/>
                  <a:pt x="9521638" y="371503"/>
                  <a:pt x="9541704" y="376167"/>
                </a:cubicBezTo>
                <a:cubicBezTo>
                  <a:pt x="9558514" y="379301"/>
                  <a:pt x="9571727" y="393464"/>
                  <a:pt x="9585207" y="405370"/>
                </a:cubicBezTo>
                <a:cubicBezTo>
                  <a:pt x="9590453" y="409427"/>
                  <a:pt x="9596888" y="422789"/>
                  <a:pt x="9603282" y="407509"/>
                </a:cubicBezTo>
                <a:cubicBezTo>
                  <a:pt x="9607878" y="397743"/>
                  <a:pt x="9627292" y="388585"/>
                  <a:pt x="9609561" y="373885"/>
                </a:cubicBezTo>
                <a:cubicBezTo>
                  <a:pt x="9603050" y="370826"/>
                  <a:pt x="9599068" y="365773"/>
                  <a:pt x="9595353" y="358460"/>
                </a:cubicBezTo>
                <a:cubicBezTo>
                  <a:pt x="9586928" y="342571"/>
                  <a:pt x="9587079" y="321970"/>
                  <a:pt x="9577390" y="307078"/>
                </a:cubicBezTo>
                <a:cubicBezTo>
                  <a:pt x="9568697" y="293447"/>
                  <a:pt x="9547368" y="289779"/>
                  <a:pt x="9541469" y="271898"/>
                </a:cubicBezTo>
                <a:cubicBezTo>
                  <a:pt x="9545528" y="266652"/>
                  <a:pt x="9548783" y="268182"/>
                  <a:pt x="9553034" y="270977"/>
                </a:cubicBezTo>
                <a:cubicBezTo>
                  <a:pt x="9577007" y="290995"/>
                  <a:pt x="9607298" y="306035"/>
                  <a:pt x="9633798" y="324062"/>
                </a:cubicBezTo>
                <a:cubicBezTo>
                  <a:pt x="9643296" y="330914"/>
                  <a:pt x="9651798" y="336500"/>
                  <a:pt x="9640883" y="351247"/>
                </a:cubicBezTo>
                <a:cubicBezTo>
                  <a:pt x="9636327" y="355861"/>
                  <a:pt x="9635724" y="360945"/>
                  <a:pt x="9637256" y="366139"/>
                </a:cubicBezTo>
                <a:lnTo>
                  <a:pt x="9644594" y="378563"/>
                </a:lnTo>
                <a:lnTo>
                  <a:pt x="9655128" y="381710"/>
                </a:lnTo>
                <a:cubicBezTo>
                  <a:pt x="9669925" y="382547"/>
                  <a:pt x="9694804" y="377533"/>
                  <a:pt x="9717546" y="379883"/>
                </a:cubicBezTo>
                <a:cubicBezTo>
                  <a:pt x="9704454" y="376078"/>
                  <a:pt x="9699977" y="371939"/>
                  <a:pt x="9721346" y="366791"/>
                </a:cubicBezTo>
                <a:cubicBezTo>
                  <a:pt x="9777515" y="368916"/>
                  <a:pt x="9871605" y="347991"/>
                  <a:pt x="9911223" y="368018"/>
                </a:cubicBezTo>
                <a:lnTo>
                  <a:pt x="9935153" y="361726"/>
                </a:lnTo>
                <a:lnTo>
                  <a:pt x="9935115" y="358727"/>
                </a:lnTo>
                <a:cubicBezTo>
                  <a:pt x="9934282" y="344691"/>
                  <a:pt x="9934315" y="329273"/>
                  <a:pt x="9933481" y="315239"/>
                </a:cubicBezTo>
                <a:cubicBezTo>
                  <a:pt x="9933320" y="309349"/>
                  <a:pt x="9934029" y="302074"/>
                  <a:pt x="9940436" y="304168"/>
                </a:cubicBezTo>
                <a:cubicBezTo>
                  <a:pt x="9956015" y="310097"/>
                  <a:pt x="9965738" y="300767"/>
                  <a:pt x="9977875" y="296811"/>
                </a:cubicBezTo>
                <a:cubicBezTo>
                  <a:pt x="9982383" y="295784"/>
                  <a:pt x="9991396" y="293728"/>
                  <a:pt x="9991556" y="299617"/>
                </a:cubicBezTo>
                <a:cubicBezTo>
                  <a:pt x="9993420" y="318158"/>
                  <a:pt x="10010420" y="309538"/>
                  <a:pt x="10016470" y="315269"/>
                </a:cubicBezTo>
                <a:cubicBezTo>
                  <a:pt x="10032725" y="329342"/>
                  <a:pt x="10035368" y="309772"/>
                  <a:pt x="10042998" y="306846"/>
                </a:cubicBezTo>
                <a:cubicBezTo>
                  <a:pt x="10053236" y="299769"/>
                  <a:pt x="10061735" y="295459"/>
                  <a:pt x="10070200" y="306568"/>
                </a:cubicBezTo>
                <a:cubicBezTo>
                  <a:pt x="10073483" y="310560"/>
                  <a:pt x="10079889" y="312654"/>
                  <a:pt x="10083881" y="309374"/>
                </a:cubicBezTo>
                <a:cubicBezTo>
                  <a:pt x="10096727" y="298145"/>
                  <a:pt x="10114046" y="301306"/>
                  <a:pt x="10128436" y="296837"/>
                </a:cubicBezTo>
                <a:cubicBezTo>
                  <a:pt x="10136066" y="293910"/>
                  <a:pt x="10147848" y="293593"/>
                  <a:pt x="10139739" y="278847"/>
                </a:cubicBezTo>
                <a:cubicBezTo>
                  <a:pt x="10136455" y="274855"/>
                  <a:pt x="10143926" y="266038"/>
                  <a:pt x="10153613" y="272125"/>
                </a:cubicBezTo>
                <a:cubicBezTo>
                  <a:pt x="10155513" y="275248"/>
                  <a:pt x="10158281" y="276987"/>
                  <a:pt x="10161404" y="275091"/>
                </a:cubicBezTo>
                <a:cubicBezTo>
                  <a:pt x="10178916" y="268724"/>
                  <a:pt x="10196430" y="262357"/>
                  <a:pt x="10215488" y="262750"/>
                </a:cubicBezTo>
                <a:cubicBezTo>
                  <a:pt x="10232292" y="263658"/>
                  <a:pt x="10251669" y="275832"/>
                  <a:pt x="10266095" y="255944"/>
                </a:cubicBezTo>
                <a:cubicBezTo>
                  <a:pt x="10267832" y="253178"/>
                  <a:pt x="10272855" y="254402"/>
                  <a:pt x="10276493" y="254759"/>
                </a:cubicBezTo>
                <a:cubicBezTo>
                  <a:pt x="10303019" y="246336"/>
                  <a:pt x="10332282" y="255069"/>
                  <a:pt x="10356910" y="243524"/>
                </a:cubicBezTo>
                <a:cubicBezTo>
                  <a:pt x="10376162" y="234388"/>
                  <a:pt x="10392965" y="235295"/>
                  <a:pt x="10412183" y="241581"/>
                </a:cubicBezTo>
                <a:cubicBezTo>
                  <a:pt x="10438676" y="248576"/>
                  <a:pt x="10465330" y="261460"/>
                  <a:pt x="10492531" y="261181"/>
                </a:cubicBezTo>
                <a:cubicBezTo>
                  <a:pt x="10515226" y="261930"/>
                  <a:pt x="10533059" y="267345"/>
                  <a:pt x="10544455" y="286082"/>
                </a:cubicBezTo>
                <a:cubicBezTo>
                  <a:pt x="10537499" y="297151"/>
                  <a:pt x="10528484" y="299208"/>
                  <a:pt x="10515673" y="295019"/>
                </a:cubicBezTo>
                <a:cubicBezTo>
                  <a:pt x="10477592" y="278816"/>
                  <a:pt x="10438448" y="273522"/>
                  <a:pt x="10398915" y="287282"/>
                </a:cubicBezTo>
                <a:cubicBezTo>
                  <a:pt x="10389030" y="290722"/>
                  <a:pt x="10374320" y="283411"/>
                  <a:pt x="10370488" y="292583"/>
                </a:cubicBezTo>
                <a:cubicBezTo>
                  <a:pt x="10356384" y="324250"/>
                  <a:pt x="10331149" y="296817"/>
                  <a:pt x="10315535" y="306307"/>
                </a:cubicBezTo>
                <a:cubicBezTo>
                  <a:pt x="10290459" y="284763"/>
                  <a:pt x="10261645" y="309118"/>
                  <a:pt x="10236022" y="300739"/>
                </a:cubicBezTo>
                <a:cubicBezTo>
                  <a:pt x="10230999" y="299515"/>
                  <a:pt x="10226137" y="304181"/>
                  <a:pt x="10224045" y="310584"/>
                </a:cubicBezTo>
                <a:cubicBezTo>
                  <a:pt x="10219343" y="321139"/>
                  <a:pt x="10216027" y="332565"/>
                  <a:pt x="10210455" y="344505"/>
                </a:cubicBezTo>
                <a:cubicBezTo>
                  <a:pt x="10245802" y="343553"/>
                  <a:pt x="10275773" y="345013"/>
                  <a:pt x="10306772" y="350979"/>
                </a:cubicBezTo>
                <a:cubicBezTo>
                  <a:pt x="10314562" y="353945"/>
                  <a:pt x="10321323" y="352401"/>
                  <a:pt x="10327569" y="348606"/>
                </a:cubicBezTo>
                <a:cubicBezTo>
                  <a:pt x="10341444" y="341884"/>
                  <a:pt x="10356545" y="330140"/>
                  <a:pt x="10371964" y="330179"/>
                </a:cubicBezTo>
                <a:cubicBezTo>
                  <a:pt x="10391890" y="329188"/>
                  <a:pt x="10412172" y="324561"/>
                  <a:pt x="10431584" y="321318"/>
                </a:cubicBezTo>
                <a:cubicBezTo>
                  <a:pt x="10489821" y="311587"/>
                  <a:pt x="10548378" y="313636"/>
                  <a:pt x="10606420" y="313434"/>
                </a:cubicBezTo>
                <a:cubicBezTo>
                  <a:pt x="10627731" y="313313"/>
                  <a:pt x="10642602" y="326515"/>
                  <a:pt x="10645850" y="345926"/>
                </a:cubicBezTo>
                <a:cubicBezTo>
                  <a:pt x="10648584" y="363084"/>
                  <a:pt x="10661911" y="369526"/>
                  <a:pt x="10665869" y="381662"/>
                </a:cubicBezTo>
                <a:cubicBezTo>
                  <a:pt x="10673946" y="411825"/>
                  <a:pt x="10688050" y="380158"/>
                  <a:pt x="10697739" y="386245"/>
                </a:cubicBezTo>
                <a:cubicBezTo>
                  <a:pt x="10702761" y="387471"/>
                  <a:pt x="10707267" y="386442"/>
                  <a:pt x="10712288" y="387667"/>
                </a:cubicBezTo>
                <a:cubicBezTo>
                  <a:pt x="10731862" y="390314"/>
                  <a:pt x="10750049" y="392090"/>
                  <a:pt x="10769817" y="385210"/>
                </a:cubicBezTo>
                <a:cubicBezTo>
                  <a:pt x="10776576" y="383668"/>
                  <a:pt x="10782983" y="385761"/>
                  <a:pt x="10789744" y="384220"/>
                </a:cubicBezTo>
                <a:cubicBezTo>
                  <a:pt x="10818171" y="378920"/>
                  <a:pt x="10844789" y="407222"/>
                  <a:pt x="10874793" y="393264"/>
                </a:cubicBezTo>
                <a:cubicBezTo>
                  <a:pt x="10877046" y="392750"/>
                  <a:pt x="10880685" y="393106"/>
                  <a:pt x="10881200" y="395359"/>
                </a:cubicBezTo>
                <a:cubicBezTo>
                  <a:pt x="10889310" y="410104"/>
                  <a:pt x="10905954" y="405121"/>
                  <a:pt x="10918765" y="409309"/>
                </a:cubicBezTo>
                <a:cubicBezTo>
                  <a:pt x="10925172" y="411405"/>
                  <a:pt x="10934701" y="411602"/>
                  <a:pt x="10931223" y="417138"/>
                </a:cubicBezTo>
                <a:cubicBezTo>
                  <a:pt x="10922884" y="427338"/>
                  <a:pt x="10932379" y="442953"/>
                  <a:pt x="10918504" y="449675"/>
                </a:cubicBezTo>
                <a:cubicBezTo>
                  <a:pt x="10914865" y="449319"/>
                  <a:pt x="10911228" y="448964"/>
                  <a:pt x="10911582" y="445327"/>
                </a:cubicBezTo>
                <a:cubicBezTo>
                  <a:pt x="10915094" y="424372"/>
                  <a:pt x="10900349" y="432480"/>
                  <a:pt x="10891335" y="434536"/>
                </a:cubicBezTo>
                <a:cubicBezTo>
                  <a:pt x="10882321" y="436593"/>
                  <a:pt x="10878167" y="433983"/>
                  <a:pt x="10872987" y="426869"/>
                </a:cubicBezTo>
                <a:cubicBezTo>
                  <a:pt x="10865037" y="418013"/>
                  <a:pt x="10838348" y="420546"/>
                  <a:pt x="10835032" y="431973"/>
                </a:cubicBezTo>
                <a:cubicBezTo>
                  <a:pt x="10832938" y="438376"/>
                  <a:pt x="10829621" y="449803"/>
                  <a:pt x="10844526" y="447587"/>
                </a:cubicBezTo>
                <a:cubicBezTo>
                  <a:pt x="10853540" y="445529"/>
                  <a:pt x="10857338" y="451775"/>
                  <a:pt x="10863390" y="457507"/>
                </a:cubicBezTo>
                <a:cubicBezTo>
                  <a:pt x="10878259" y="470711"/>
                  <a:pt x="10900085" y="472844"/>
                  <a:pt x="10918434" y="480511"/>
                </a:cubicBezTo>
                <a:cubicBezTo>
                  <a:pt x="10927608" y="484344"/>
                  <a:pt x="10932665" y="470151"/>
                  <a:pt x="10941164" y="465842"/>
                </a:cubicBezTo>
                <a:cubicBezTo>
                  <a:pt x="10966147" y="450658"/>
                  <a:pt x="10978090" y="456232"/>
                  <a:pt x="10981658" y="487423"/>
                </a:cubicBezTo>
                <a:cubicBezTo>
                  <a:pt x="10981658" y="487423"/>
                  <a:pt x="10983557" y="490546"/>
                  <a:pt x="10982688" y="491930"/>
                </a:cubicBezTo>
                <a:cubicBezTo>
                  <a:pt x="10991702" y="489874"/>
                  <a:pt x="10990158" y="483114"/>
                  <a:pt x="10989127" y="478606"/>
                </a:cubicBezTo>
                <a:cubicBezTo>
                  <a:pt x="10988454" y="470463"/>
                  <a:pt x="10993830" y="468051"/>
                  <a:pt x="11001106" y="468761"/>
                </a:cubicBezTo>
                <a:cubicBezTo>
                  <a:pt x="11009765" y="470341"/>
                  <a:pt x="11021191" y="473662"/>
                  <a:pt x="11017359" y="482835"/>
                </a:cubicBezTo>
                <a:cubicBezTo>
                  <a:pt x="11010565" y="499794"/>
                  <a:pt x="11020255" y="505881"/>
                  <a:pt x="11031682" y="509202"/>
                </a:cubicBezTo>
                <a:cubicBezTo>
                  <a:pt x="11043978" y="511137"/>
                  <a:pt x="11048451" y="525527"/>
                  <a:pt x="11058850" y="524340"/>
                </a:cubicBezTo>
                <a:cubicBezTo>
                  <a:pt x="11092299" y="520264"/>
                  <a:pt x="11126935" y="526587"/>
                  <a:pt x="11161252" y="521127"/>
                </a:cubicBezTo>
                <a:cubicBezTo>
                  <a:pt x="11175642" y="516657"/>
                  <a:pt x="11191062" y="516696"/>
                  <a:pt x="11205259" y="521755"/>
                </a:cubicBezTo>
                <a:cubicBezTo>
                  <a:pt x="11215302" y="524206"/>
                  <a:pt x="11229339" y="523374"/>
                  <a:pt x="11229304" y="538793"/>
                </a:cubicBezTo>
                <a:cubicBezTo>
                  <a:pt x="11229270" y="554211"/>
                  <a:pt x="11214204" y="550535"/>
                  <a:pt x="11205705" y="554845"/>
                </a:cubicBezTo>
                <a:cubicBezTo>
                  <a:pt x="11203452" y="555359"/>
                  <a:pt x="11202068" y="554489"/>
                  <a:pt x="11199815" y="555003"/>
                </a:cubicBezTo>
                <a:cubicBezTo>
                  <a:pt x="11160316" y="553347"/>
                  <a:pt x="11123355" y="578376"/>
                  <a:pt x="11083536" y="564938"/>
                </a:cubicBezTo>
                <a:cubicBezTo>
                  <a:pt x="11059422" y="578738"/>
                  <a:pt x="11034119" y="582140"/>
                  <a:pt x="11007946" y="586926"/>
                </a:cubicBezTo>
                <a:cubicBezTo>
                  <a:pt x="11005692" y="587441"/>
                  <a:pt x="11003954" y="590209"/>
                  <a:pt x="11003599" y="593846"/>
                </a:cubicBezTo>
                <a:cubicBezTo>
                  <a:pt x="11004629" y="598351"/>
                  <a:pt x="11008267" y="598708"/>
                  <a:pt x="11011390" y="596810"/>
                </a:cubicBezTo>
                <a:cubicBezTo>
                  <a:pt x="11020403" y="594752"/>
                  <a:pt x="11029933" y="594949"/>
                  <a:pt x="11035983" y="600681"/>
                </a:cubicBezTo>
                <a:cubicBezTo>
                  <a:pt x="11052398" y="620643"/>
                  <a:pt x="11073196" y="618270"/>
                  <a:pt x="11093477" y="613641"/>
                </a:cubicBezTo>
                <a:cubicBezTo>
                  <a:pt x="11132301" y="607155"/>
                  <a:pt x="11173378" y="600154"/>
                  <a:pt x="11213908" y="606317"/>
                </a:cubicBezTo>
                <a:cubicBezTo>
                  <a:pt x="11222567" y="607897"/>
                  <a:pt x="11231067" y="603588"/>
                  <a:pt x="11239564" y="599277"/>
                </a:cubicBezTo>
                <a:cubicBezTo>
                  <a:pt x="11271823" y="584805"/>
                  <a:pt x="11306301" y="585235"/>
                  <a:pt x="11340780" y="585670"/>
                </a:cubicBezTo>
                <a:cubicBezTo>
                  <a:pt x="11360706" y="584678"/>
                  <a:pt x="11370201" y="600292"/>
                  <a:pt x="11367558" y="619862"/>
                </a:cubicBezTo>
                <a:cubicBezTo>
                  <a:pt x="11367718" y="625751"/>
                  <a:pt x="11371356" y="626108"/>
                  <a:pt x="11374638" y="630100"/>
                </a:cubicBezTo>
                <a:cubicBezTo>
                  <a:pt x="11388994" y="641050"/>
                  <a:pt x="11388286" y="648324"/>
                  <a:pt x="11371287" y="656944"/>
                </a:cubicBezTo>
                <a:cubicBezTo>
                  <a:pt x="11361404" y="660385"/>
                  <a:pt x="11351521" y="663825"/>
                  <a:pt x="11340253" y="666395"/>
                </a:cubicBezTo>
                <a:cubicBezTo>
                  <a:pt x="11325348" y="668612"/>
                  <a:pt x="11310763" y="682608"/>
                  <a:pt x="11295732" y="663515"/>
                </a:cubicBezTo>
                <a:cubicBezTo>
                  <a:pt x="11292449" y="659521"/>
                  <a:pt x="11284820" y="662448"/>
                  <a:pt x="11284979" y="668339"/>
                </a:cubicBezTo>
                <a:cubicBezTo>
                  <a:pt x="11284753" y="693283"/>
                  <a:pt x="11268141" y="682847"/>
                  <a:pt x="11258099" y="680398"/>
                </a:cubicBezTo>
                <a:cubicBezTo>
                  <a:pt x="11248925" y="676564"/>
                  <a:pt x="11244416" y="677594"/>
                  <a:pt x="11234533" y="681034"/>
                </a:cubicBezTo>
                <a:cubicBezTo>
                  <a:pt x="11206266" y="692225"/>
                  <a:pt x="11179031" y="707922"/>
                  <a:pt x="11149574" y="708716"/>
                </a:cubicBezTo>
                <a:cubicBezTo>
                  <a:pt x="11106598" y="712595"/>
                  <a:pt x="11066711" y="729993"/>
                  <a:pt x="11025278" y="740631"/>
                </a:cubicBezTo>
                <a:cubicBezTo>
                  <a:pt x="11004997" y="745258"/>
                  <a:pt x="10985229" y="752139"/>
                  <a:pt x="10965462" y="759019"/>
                </a:cubicBezTo>
                <a:cubicBezTo>
                  <a:pt x="10962340" y="760918"/>
                  <a:pt x="10955935" y="758823"/>
                  <a:pt x="10959377" y="768706"/>
                </a:cubicBezTo>
                <a:cubicBezTo>
                  <a:pt x="10969033" y="790212"/>
                  <a:pt x="10962947" y="799898"/>
                  <a:pt x="10940766" y="801403"/>
                </a:cubicBezTo>
                <a:cubicBezTo>
                  <a:pt x="10926730" y="802233"/>
                  <a:pt x="10918231" y="806544"/>
                  <a:pt x="10916813" y="821093"/>
                </a:cubicBezTo>
                <a:cubicBezTo>
                  <a:pt x="10914719" y="827496"/>
                  <a:pt x="10914010" y="834771"/>
                  <a:pt x="10904482" y="834575"/>
                </a:cubicBezTo>
                <a:cubicBezTo>
                  <a:pt x="10873641" y="834498"/>
                  <a:pt x="10849173" y="851935"/>
                  <a:pt x="10821776" y="861742"/>
                </a:cubicBezTo>
                <a:cubicBezTo>
                  <a:pt x="10812762" y="863798"/>
                  <a:pt x="10805648" y="868979"/>
                  <a:pt x="10798567" y="858739"/>
                </a:cubicBezTo>
                <a:cubicBezTo>
                  <a:pt x="10795639" y="851110"/>
                  <a:pt x="10788523" y="856290"/>
                  <a:pt x="10784530" y="859572"/>
                </a:cubicBezTo>
                <a:cubicBezTo>
                  <a:pt x="10778284" y="863368"/>
                  <a:pt x="10774808" y="868903"/>
                  <a:pt x="10776867" y="877916"/>
                </a:cubicBezTo>
                <a:cubicBezTo>
                  <a:pt x="10777383" y="880169"/>
                  <a:pt x="10781180" y="886415"/>
                  <a:pt x="10782049" y="885031"/>
                </a:cubicBezTo>
                <a:cubicBezTo>
                  <a:pt x="10798018" y="871904"/>
                  <a:pt x="10809411" y="890642"/>
                  <a:pt x="10824318" y="888427"/>
                </a:cubicBezTo>
                <a:cubicBezTo>
                  <a:pt x="10855865" y="881229"/>
                  <a:pt x="10888089" y="882174"/>
                  <a:pt x="10920828" y="885372"/>
                </a:cubicBezTo>
                <a:cubicBezTo>
                  <a:pt x="10933126" y="887310"/>
                  <a:pt x="10942139" y="885253"/>
                  <a:pt x="10940789" y="868965"/>
                </a:cubicBezTo>
                <a:cubicBezTo>
                  <a:pt x="10939760" y="864458"/>
                  <a:pt x="10938215" y="857697"/>
                  <a:pt x="10946360" y="857025"/>
                </a:cubicBezTo>
                <a:cubicBezTo>
                  <a:pt x="10950867" y="855997"/>
                  <a:pt x="10954151" y="859989"/>
                  <a:pt x="10955179" y="864496"/>
                </a:cubicBezTo>
                <a:cubicBezTo>
                  <a:pt x="10956883" y="877147"/>
                  <a:pt x="10962775" y="876988"/>
                  <a:pt x="10974042" y="874417"/>
                </a:cubicBezTo>
                <a:cubicBezTo>
                  <a:pt x="10987565" y="871333"/>
                  <a:pt x="11001085" y="868248"/>
                  <a:pt x="11010293" y="856663"/>
                </a:cubicBezTo>
                <a:cubicBezTo>
                  <a:pt x="11014285" y="853381"/>
                  <a:pt x="11018631" y="846463"/>
                  <a:pt x="11024168" y="849941"/>
                </a:cubicBezTo>
                <a:cubicBezTo>
                  <a:pt x="11039395" y="859508"/>
                  <a:pt x="11054140" y="851400"/>
                  <a:pt x="11069044" y="849186"/>
                </a:cubicBezTo>
                <a:cubicBezTo>
                  <a:pt x="11088972" y="848195"/>
                  <a:pt x="11107996" y="864007"/>
                  <a:pt x="11108476" y="881678"/>
                </a:cubicBezTo>
                <a:cubicBezTo>
                  <a:pt x="11109665" y="892075"/>
                  <a:pt x="11116586" y="896423"/>
                  <a:pt x="11118645" y="905437"/>
                </a:cubicBezTo>
                <a:cubicBezTo>
                  <a:pt x="11111016" y="908363"/>
                  <a:pt x="11104254" y="909905"/>
                  <a:pt x="11099393" y="914571"/>
                </a:cubicBezTo>
                <a:cubicBezTo>
                  <a:pt x="11062949" y="941852"/>
                  <a:pt x="11015659" y="937232"/>
                  <a:pt x="10976639" y="953247"/>
                </a:cubicBezTo>
                <a:cubicBezTo>
                  <a:pt x="10949759" y="965306"/>
                  <a:pt x="10916504" y="959855"/>
                  <a:pt x="10892197" y="983182"/>
                </a:cubicBezTo>
                <a:cubicBezTo>
                  <a:pt x="10889074" y="985080"/>
                  <a:pt x="10883698" y="987492"/>
                  <a:pt x="10880415" y="983499"/>
                </a:cubicBezTo>
                <a:cubicBezTo>
                  <a:pt x="10871435" y="970138"/>
                  <a:pt x="10866734" y="980694"/>
                  <a:pt x="10861003" y="986743"/>
                </a:cubicBezTo>
                <a:cubicBezTo>
                  <a:pt x="10858394" y="990895"/>
                  <a:pt x="10854917" y="996430"/>
                  <a:pt x="10850409" y="997457"/>
                </a:cubicBezTo>
                <a:cubicBezTo>
                  <a:pt x="10820084" y="999634"/>
                  <a:pt x="10795262" y="1020708"/>
                  <a:pt x="10764937" y="1022886"/>
                </a:cubicBezTo>
                <a:cubicBezTo>
                  <a:pt x="10740503" y="1024905"/>
                  <a:pt x="10721926" y="1042183"/>
                  <a:pt x="10695080" y="1038824"/>
                </a:cubicBezTo>
                <a:cubicBezTo>
                  <a:pt x="10685551" y="1038628"/>
                  <a:pt x="10670965" y="1052624"/>
                  <a:pt x="10655190" y="1056224"/>
                </a:cubicBezTo>
                <a:cubicBezTo>
                  <a:pt x="10643054" y="1060179"/>
                  <a:pt x="10641636" y="1074727"/>
                  <a:pt x="10642825" y="1085124"/>
                </a:cubicBezTo>
                <a:cubicBezTo>
                  <a:pt x="10643145" y="1096904"/>
                  <a:pt x="10655283" y="1092950"/>
                  <a:pt x="10661689" y="1095046"/>
                </a:cubicBezTo>
                <a:cubicBezTo>
                  <a:pt x="10675369" y="1097851"/>
                  <a:pt x="10685608" y="1090773"/>
                  <a:pt x="10697744" y="1086819"/>
                </a:cubicBezTo>
                <a:cubicBezTo>
                  <a:pt x="10700159" y="1092195"/>
                  <a:pt x="10690594" y="1107417"/>
                  <a:pt x="10708462" y="1097412"/>
                </a:cubicBezTo>
                <a:cubicBezTo>
                  <a:pt x="10715579" y="1092233"/>
                  <a:pt x="10720600" y="1093458"/>
                  <a:pt x="10721789" y="1103855"/>
                </a:cubicBezTo>
                <a:cubicBezTo>
                  <a:pt x="10722819" y="1108361"/>
                  <a:pt x="10723847" y="1112868"/>
                  <a:pt x="10730609" y="1111326"/>
                </a:cubicBezTo>
                <a:cubicBezTo>
                  <a:pt x="10736499" y="1111167"/>
                  <a:pt x="10736340" y="1105276"/>
                  <a:pt x="10737564" y="1100255"/>
                </a:cubicBezTo>
                <a:cubicBezTo>
                  <a:pt x="10737598" y="1084837"/>
                  <a:pt x="10748707" y="1076376"/>
                  <a:pt x="10762032" y="1082819"/>
                </a:cubicBezTo>
                <a:cubicBezTo>
                  <a:pt x="10768953" y="1087166"/>
                  <a:pt x="10774844" y="1087008"/>
                  <a:pt x="10779705" y="1082343"/>
                </a:cubicBezTo>
                <a:cubicBezTo>
                  <a:pt x="10801405" y="1063168"/>
                  <a:pt x="10829831" y="1057866"/>
                  <a:pt x="10853944" y="1044067"/>
                </a:cubicBezTo>
                <a:cubicBezTo>
                  <a:pt x="10874935" y="1032166"/>
                  <a:pt x="10894829" y="1046594"/>
                  <a:pt x="10890963" y="1071184"/>
                </a:cubicBezTo>
                <a:cubicBezTo>
                  <a:pt x="10889738" y="1076204"/>
                  <a:pt x="10891636" y="1079328"/>
                  <a:pt x="10895791" y="1081938"/>
                </a:cubicBezTo>
                <a:cubicBezTo>
                  <a:pt x="10903740" y="1090790"/>
                  <a:pt x="10900264" y="1096325"/>
                  <a:pt x="10890893" y="1102020"/>
                </a:cubicBezTo>
                <a:cubicBezTo>
                  <a:pt x="10863657" y="1117717"/>
                  <a:pt x="10832624" y="1127169"/>
                  <a:pt x="10801589" y="1136620"/>
                </a:cubicBezTo>
                <a:cubicBezTo>
                  <a:pt x="10788069" y="1139705"/>
                  <a:pt x="10775062" y="1145044"/>
                  <a:pt x="10776412" y="1161332"/>
                </a:cubicBezTo>
                <a:cubicBezTo>
                  <a:pt x="10778116" y="1173981"/>
                  <a:pt x="10793536" y="1174020"/>
                  <a:pt x="10804449" y="1175087"/>
                </a:cubicBezTo>
                <a:cubicBezTo>
                  <a:pt x="10822122" y="1174609"/>
                  <a:pt x="10830942" y="1182081"/>
                  <a:pt x="10835929" y="1198724"/>
                </a:cubicBezTo>
                <a:cubicBezTo>
                  <a:pt x="10839373" y="1208607"/>
                  <a:pt x="10842461" y="1222127"/>
                  <a:pt x="10851636" y="1225961"/>
                </a:cubicBezTo>
                <a:cubicBezTo>
                  <a:pt x="10878128" y="1232956"/>
                  <a:pt x="10883277" y="1255489"/>
                  <a:pt x="10894669" y="1274228"/>
                </a:cubicBezTo>
                <a:cubicBezTo>
                  <a:pt x="10902265" y="1286718"/>
                  <a:pt x="10898948" y="1298145"/>
                  <a:pt x="10887166" y="1298462"/>
                </a:cubicBezTo>
                <a:cubicBezTo>
                  <a:pt x="10855972" y="1302023"/>
                  <a:pt x="10836332" y="1330213"/>
                  <a:pt x="10803593" y="1327012"/>
                </a:cubicBezTo>
                <a:cubicBezTo>
                  <a:pt x="10788172" y="1326976"/>
                  <a:pt x="10772043" y="1334212"/>
                  <a:pt x="10758041" y="1319624"/>
                </a:cubicBezTo>
                <a:cubicBezTo>
                  <a:pt x="10756143" y="1316502"/>
                  <a:pt x="10751121" y="1315277"/>
                  <a:pt x="10747998" y="1317176"/>
                </a:cubicBezTo>
                <a:cubicBezTo>
                  <a:pt x="10735152" y="1328404"/>
                  <a:pt x="10717993" y="1331134"/>
                  <a:pt x="10694944" y="1334022"/>
                </a:cubicBezTo>
                <a:cubicBezTo>
                  <a:pt x="10716574" y="1345681"/>
                  <a:pt x="10736147" y="1348330"/>
                  <a:pt x="10751019" y="1361531"/>
                </a:cubicBezTo>
                <a:cubicBezTo>
                  <a:pt x="10755171" y="1364140"/>
                  <a:pt x="10757070" y="1367263"/>
                  <a:pt x="10754462" y="1371414"/>
                </a:cubicBezTo>
                <a:cubicBezTo>
                  <a:pt x="10751853" y="1375565"/>
                  <a:pt x="10747347" y="1376593"/>
                  <a:pt x="10741810" y="1373116"/>
                </a:cubicBezTo>
                <a:cubicBezTo>
                  <a:pt x="10735404" y="1371022"/>
                  <a:pt x="10735083" y="1359239"/>
                  <a:pt x="10725715" y="1364933"/>
                </a:cubicBezTo>
                <a:cubicBezTo>
                  <a:pt x="10724845" y="1366317"/>
                  <a:pt x="10724845" y="1366317"/>
                  <a:pt x="10725361" y="1368570"/>
                </a:cubicBezTo>
                <a:cubicBezTo>
                  <a:pt x="10731572" y="1380193"/>
                  <a:pt x="10752528" y="1383710"/>
                  <a:pt x="10749017" y="1404663"/>
                </a:cubicBezTo>
                <a:cubicBezTo>
                  <a:pt x="10749017" y="1404663"/>
                  <a:pt x="10758705" y="1410750"/>
                  <a:pt x="10760285" y="1402092"/>
                </a:cubicBezTo>
                <a:cubicBezTo>
                  <a:pt x="10761863" y="1393435"/>
                  <a:pt x="10764986" y="1391536"/>
                  <a:pt x="10772776" y="1394500"/>
                </a:cubicBezTo>
                <a:cubicBezTo>
                  <a:pt x="10785587" y="1398689"/>
                  <a:pt x="10797885" y="1400625"/>
                  <a:pt x="10803742" y="1415885"/>
                </a:cubicBezTo>
                <a:lnTo>
                  <a:pt x="10803908" y="1416041"/>
                </a:lnTo>
                <a:lnTo>
                  <a:pt x="10816726" y="1415711"/>
                </a:lnTo>
                <a:lnTo>
                  <a:pt x="10823591" y="1413677"/>
                </a:lnTo>
                <a:lnTo>
                  <a:pt x="10824020" y="1413185"/>
                </a:lnTo>
                <a:lnTo>
                  <a:pt x="10824585" y="1413382"/>
                </a:lnTo>
                <a:lnTo>
                  <a:pt x="10837970" y="1409413"/>
                </a:lnTo>
                <a:cubicBezTo>
                  <a:pt x="10854440" y="1402854"/>
                  <a:pt x="10870997" y="1403931"/>
                  <a:pt x="10885129" y="1415217"/>
                </a:cubicBezTo>
                <a:cubicBezTo>
                  <a:pt x="10913392" y="1437793"/>
                  <a:pt x="10945249" y="1441231"/>
                  <a:pt x="10979506" y="1431915"/>
                </a:cubicBezTo>
                <a:cubicBezTo>
                  <a:pt x="11008671" y="1422659"/>
                  <a:pt x="11027922" y="1436430"/>
                  <a:pt x="11045945" y="1454035"/>
                </a:cubicBezTo>
                <a:cubicBezTo>
                  <a:pt x="11056244" y="1464095"/>
                  <a:pt x="11054054" y="1494667"/>
                  <a:pt x="11045219" y="1501135"/>
                </a:cubicBezTo>
                <a:cubicBezTo>
                  <a:pt x="11028838" y="1515330"/>
                  <a:pt x="11028838" y="1515330"/>
                  <a:pt x="11045542" y="1529131"/>
                </a:cubicBezTo>
                <a:cubicBezTo>
                  <a:pt x="11040542" y="1536827"/>
                  <a:pt x="11034133" y="1533085"/>
                  <a:pt x="11027757" y="1531891"/>
                </a:cubicBezTo>
                <a:cubicBezTo>
                  <a:pt x="11025211" y="1531918"/>
                  <a:pt x="11017547" y="1529465"/>
                  <a:pt x="11017607" y="1534555"/>
                </a:cubicBezTo>
                <a:cubicBezTo>
                  <a:pt x="11019188" y="1561264"/>
                  <a:pt x="10988647" y="1561627"/>
                  <a:pt x="10977387" y="1578305"/>
                </a:cubicBezTo>
                <a:cubicBezTo>
                  <a:pt x="10974870" y="1580881"/>
                  <a:pt x="10972383" y="1586002"/>
                  <a:pt x="10969868" y="1588577"/>
                </a:cubicBezTo>
                <a:cubicBezTo>
                  <a:pt x="10975048" y="1596152"/>
                  <a:pt x="10995437" y="1598455"/>
                  <a:pt x="10989149" y="1604894"/>
                </a:cubicBezTo>
                <a:cubicBezTo>
                  <a:pt x="10976600" y="1620316"/>
                  <a:pt x="10979471" y="1648281"/>
                  <a:pt x="10952791" y="1652417"/>
                </a:cubicBezTo>
                <a:cubicBezTo>
                  <a:pt x="10923566" y="1656582"/>
                  <a:pt x="10894370" y="1663292"/>
                  <a:pt x="10867809" y="1677608"/>
                </a:cubicBezTo>
                <a:cubicBezTo>
                  <a:pt x="10861490" y="1681503"/>
                  <a:pt x="10852568" y="1680335"/>
                  <a:pt x="10852687" y="1690516"/>
                </a:cubicBezTo>
                <a:cubicBezTo>
                  <a:pt x="10854063" y="1699409"/>
                  <a:pt x="10861786" y="1706954"/>
                  <a:pt x="10871996" y="1709377"/>
                </a:cubicBezTo>
                <a:cubicBezTo>
                  <a:pt x="10886010" y="1710484"/>
                  <a:pt x="10898735" y="1710331"/>
                  <a:pt x="10912689" y="1706348"/>
                </a:cubicBezTo>
                <a:cubicBezTo>
                  <a:pt x="10939310" y="1697123"/>
                  <a:pt x="10967305" y="1696790"/>
                  <a:pt x="10996590" y="1697716"/>
                </a:cubicBezTo>
                <a:cubicBezTo>
                  <a:pt x="10999136" y="1697686"/>
                  <a:pt x="11004195" y="1695079"/>
                  <a:pt x="11004225" y="1697625"/>
                </a:cubicBezTo>
                <a:cubicBezTo>
                  <a:pt x="11022277" y="1717773"/>
                  <a:pt x="11042490" y="1704807"/>
                  <a:pt x="11060277" y="1702050"/>
                </a:cubicBezTo>
                <a:cubicBezTo>
                  <a:pt x="11145377" y="1687040"/>
                  <a:pt x="11233227" y="1689814"/>
                  <a:pt x="11315693" y="1667198"/>
                </a:cubicBezTo>
                <a:cubicBezTo>
                  <a:pt x="11325845" y="1664532"/>
                  <a:pt x="11332223" y="1665730"/>
                  <a:pt x="11334884" y="1675879"/>
                </a:cubicBezTo>
                <a:cubicBezTo>
                  <a:pt x="11336261" y="1684772"/>
                  <a:pt x="11333775" y="1689892"/>
                  <a:pt x="11326169" y="1692529"/>
                </a:cubicBezTo>
                <a:cubicBezTo>
                  <a:pt x="11308411" y="1697830"/>
                  <a:pt x="11295833" y="1710708"/>
                  <a:pt x="11284513" y="1722296"/>
                </a:cubicBezTo>
                <a:cubicBezTo>
                  <a:pt x="11269419" y="1737747"/>
                  <a:pt x="11252951" y="1744308"/>
                  <a:pt x="11233878" y="1745807"/>
                </a:cubicBezTo>
                <a:cubicBezTo>
                  <a:pt x="11216091" y="1748563"/>
                  <a:pt x="11198364" y="1756411"/>
                  <a:pt x="11181895" y="1762971"/>
                </a:cubicBezTo>
                <a:cubicBezTo>
                  <a:pt x="11159105" y="1773423"/>
                  <a:pt x="11164344" y="1786088"/>
                  <a:pt x="11173444" y="1802525"/>
                </a:cubicBezTo>
                <a:cubicBezTo>
                  <a:pt x="11177306" y="1806298"/>
                  <a:pt x="11182455" y="1811329"/>
                  <a:pt x="11177424" y="1816478"/>
                </a:cubicBezTo>
                <a:cubicBezTo>
                  <a:pt x="11172393" y="1821630"/>
                  <a:pt x="11168501" y="1815312"/>
                  <a:pt x="11164668" y="1814084"/>
                </a:cubicBezTo>
                <a:cubicBezTo>
                  <a:pt x="11150625" y="1810433"/>
                  <a:pt x="11136702" y="1816963"/>
                  <a:pt x="11129157" y="1824688"/>
                </a:cubicBezTo>
                <a:cubicBezTo>
                  <a:pt x="11120380" y="1836246"/>
                  <a:pt x="11134481" y="1844990"/>
                  <a:pt x="11142176" y="1849989"/>
                </a:cubicBezTo>
                <a:cubicBezTo>
                  <a:pt x="11157565" y="1859987"/>
                  <a:pt x="11172895" y="1864896"/>
                  <a:pt x="11190622" y="1857049"/>
                </a:cubicBezTo>
                <a:cubicBezTo>
                  <a:pt x="11194424" y="1855732"/>
                  <a:pt x="11200742" y="1851838"/>
                  <a:pt x="11205893" y="1856868"/>
                </a:cubicBezTo>
                <a:cubicBezTo>
                  <a:pt x="11209754" y="1860640"/>
                  <a:pt x="11204723" y="1865791"/>
                  <a:pt x="11202207" y="1868366"/>
                </a:cubicBezTo>
                <a:cubicBezTo>
                  <a:pt x="11197206" y="1876062"/>
                  <a:pt x="11201067" y="1879834"/>
                  <a:pt x="11207474" y="1883576"/>
                </a:cubicBezTo>
                <a:cubicBezTo>
                  <a:pt x="11235618" y="1895969"/>
                  <a:pt x="11262476" y="1907106"/>
                  <a:pt x="11295475" y="1899077"/>
                </a:cubicBezTo>
                <a:cubicBezTo>
                  <a:pt x="11301822" y="1897730"/>
                  <a:pt x="11308339" y="1897175"/>
                  <a:pt x="11314961" y="1897117"/>
                </a:cubicBezTo>
                <a:lnTo>
                  <a:pt x="11330087" y="1897879"/>
                </a:lnTo>
                <a:lnTo>
                  <a:pt x="11382575" y="1890555"/>
                </a:lnTo>
                <a:cubicBezTo>
                  <a:pt x="11385704" y="1884616"/>
                  <a:pt x="11385704" y="1884616"/>
                  <a:pt x="11385704" y="1884616"/>
                </a:cubicBezTo>
                <a:cubicBezTo>
                  <a:pt x="11385704" y="1884616"/>
                  <a:pt x="11391645" y="1887746"/>
                  <a:pt x="11391645" y="1887746"/>
                </a:cubicBezTo>
                <a:cubicBezTo>
                  <a:pt x="11394774" y="1881807"/>
                  <a:pt x="11409785" y="1882127"/>
                  <a:pt x="11409785" y="1882127"/>
                </a:cubicBezTo>
                <a:cubicBezTo>
                  <a:pt x="11418853" y="1879317"/>
                  <a:pt x="11415724" y="1885256"/>
                  <a:pt x="11406655" y="1888066"/>
                </a:cubicBezTo>
                <a:lnTo>
                  <a:pt x="11404922" y="1890461"/>
                </a:lnTo>
                <a:lnTo>
                  <a:pt x="11397587" y="1890876"/>
                </a:lnTo>
                <a:cubicBezTo>
                  <a:pt x="11400557" y="1892439"/>
                  <a:pt x="11402044" y="1893222"/>
                  <a:pt x="11403175" y="1892870"/>
                </a:cubicBezTo>
                <a:lnTo>
                  <a:pt x="11404922" y="1890461"/>
                </a:lnTo>
                <a:lnTo>
                  <a:pt x="11415064" y="1889887"/>
                </a:lnTo>
                <a:cubicBezTo>
                  <a:pt x="11433726" y="1886204"/>
                  <a:pt x="11454191" y="1877069"/>
                  <a:pt x="11460755" y="1886218"/>
                </a:cubicBezTo>
                <a:cubicBezTo>
                  <a:pt x="11403995" y="1907526"/>
                  <a:pt x="11385929" y="1936417"/>
                  <a:pt x="11342318" y="1955051"/>
                </a:cubicBezTo>
                <a:lnTo>
                  <a:pt x="11320981" y="1962429"/>
                </a:lnTo>
                <a:lnTo>
                  <a:pt x="11303995" y="1975340"/>
                </a:lnTo>
                <a:cubicBezTo>
                  <a:pt x="11286327" y="1988279"/>
                  <a:pt x="11267370" y="1999958"/>
                  <a:pt x="11245844" y="2009123"/>
                </a:cubicBezTo>
                <a:cubicBezTo>
                  <a:pt x="11257516" y="2028077"/>
                  <a:pt x="11272875" y="2035530"/>
                  <a:pt x="11293177" y="2030196"/>
                </a:cubicBezTo>
                <a:cubicBezTo>
                  <a:pt x="11309678" y="2026183"/>
                  <a:pt x="11309765" y="2033819"/>
                  <a:pt x="11304822" y="2046604"/>
                </a:cubicBezTo>
                <a:cubicBezTo>
                  <a:pt x="11301167" y="2060648"/>
                  <a:pt x="11287211" y="2064632"/>
                  <a:pt x="11278408" y="2073644"/>
                </a:cubicBezTo>
                <a:cubicBezTo>
                  <a:pt x="11265801" y="2083978"/>
                  <a:pt x="11251906" y="2093051"/>
                  <a:pt x="11239298" y="2103384"/>
                </a:cubicBezTo>
                <a:cubicBezTo>
                  <a:pt x="11235524" y="2107246"/>
                  <a:pt x="11227919" y="2109882"/>
                  <a:pt x="11230523" y="2114944"/>
                </a:cubicBezTo>
                <a:cubicBezTo>
                  <a:pt x="11233159" y="2122548"/>
                  <a:pt x="11240793" y="2122456"/>
                  <a:pt x="11245883" y="2122396"/>
                </a:cubicBezTo>
                <a:cubicBezTo>
                  <a:pt x="11250972" y="2122336"/>
                  <a:pt x="11257322" y="2120988"/>
                  <a:pt x="11262410" y="2120927"/>
                </a:cubicBezTo>
                <a:cubicBezTo>
                  <a:pt x="11303075" y="2115353"/>
                  <a:pt x="11346283" y="2109749"/>
                  <a:pt x="11386975" y="2106720"/>
                </a:cubicBezTo>
                <a:cubicBezTo>
                  <a:pt x="11404790" y="2106510"/>
                  <a:pt x="11422666" y="2111387"/>
                  <a:pt x="11428021" y="2134233"/>
                </a:cubicBezTo>
                <a:cubicBezTo>
                  <a:pt x="11429397" y="2143125"/>
                  <a:pt x="11437092" y="2148127"/>
                  <a:pt x="11444757" y="2150580"/>
                </a:cubicBezTo>
                <a:cubicBezTo>
                  <a:pt x="11447301" y="2150550"/>
                  <a:pt x="11451133" y="2151777"/>
                  <a:pt x="11453680" y="2151747"/>
                </a:cubicBezTo>
                <a:cubicBezTo>
                  <a:pt x="11462691" y="2160549"/>
                  <a:pt x="11475535" y="2170578"/>
                  <a:pt x="11473138" y="2183335"/>
                </a:cubicBezTo>
                <a:cubicBezTo>
                  <a:pt x="11470740" y="2196090"/>
                  <a:pt x="11456756" y="2197529"/>
                  <a:pt x="11445288" y="2196393"/>
                </a:cubicBezTo>
                <a:cubicBezTo>
                  <a:pt x="11404566" y="2196876"/>
                  <a:pt x="11365191" y="2203708"/>
                  <a:pt x="11325933" y="2220719"/>
                </a:cubicBezTo>
                <a:cubicBezTo>
                  <a:pt x="11314524" y="2224672"/>
                  <a:pt x="11313325" y="2231051"/>
                  <a:pt x="11313443" y="2241232"/>
                </a:cubicBezTo>
                <a:cubicBezTo>
                  <a:pt x="11313591" y="2253958"/>
                  <a:pt x="11323742" y="2251291"/>
                  <a:pt x="11331377" y="2251200"/>
                </a:cubicBezTo>
                <a:cubicBezTo>
                  <a:pt x="11349193" y="2250988"/>
                  <a:pt x="11367009" y="2250778"/>
                  <a:pt x="11383567" y="2251854"/>
                </a:cubicBezTo>
                <a:cubicBezTo>
                  <a:pt x="11392490" y="2253020"/>
                  <a:pt x="11401442" y="2256732"/>
                  <a:pt x="11399015" y="2266943"/>
                </a:cubicBezTo>
                <a:cubicBezTo>
                  <a:pt x="11396588" y="2277153"/>
                  <a:pt x="11387577" y="2268351"/>
                  <a:pt x="11379942" y="2268442"/>
                </a:cubicBezTo>
                <a:cubicBezTo>
                  <a:pt x="11376109" y="2267215"/>
                  <a:pt x="11371020" y="2267276"/>
                  <a:pt x="11367186" y="2266048"/>
                </a:cubicBezTo>
                <a:cubicBezTo>
                  <a:pt x="11332813" y="2265185"/>
                  <a:pt x="11331556" y="2266471"/>
                  <a:pt x="11348466" y="2298088"/>
                </a:cubicBezTo>
                <a:cubicBezTo>
                  <a:pt x="11352388" y="2306951"/>
                  <a:pt x="11348585" y="2308270"/>
                  <a:pt x="11343554" y="2313421"/>
                </a:cubicBezTo>
                <a:cubicBezTo>
                  <a:pt x="11315794" y="2334114"/>
                  <a:pt x="11287974" y="2349717"/>
                  <a:pt x="11249709" y="2342535"/>
                </a:cubicBezTo>
                <a:cubicBezTo>
                  <a:pt x="11214018" y="2337869"/>
                  <a:pt x="11179704" y="2342095"/>
                  <a:pt x="11145447" y="2351410"/>
                </a:cubicBezTo>
                <a:cubicBezTo>
                  <a:pt x="11108647" y="2360756"/>
                  <a:pt x="11069124" y="2354864"/>
                  <a:pt x="11032410" y="2371844"/>
                </a:cubicBezTo>
                <a:cubicBezTo>
                  <a:pt x="11027350" y="2374449"/>
                  <a:pt x="11020972" y="2373252"/>
                  <a:pt x="11017140" y="2372025"/>
                </a:cubicBezTo>
                <a:cubicBezTo>
                  <a:pt x="10958483" y="2362541"/>
                  <a:pt x="10901292" y="2369582"/>
                  <a:pt x="10844132" y="2379170"/>
                </a:cubicBezTo>
                <a:cubicBezTo>
                  <a:pt x="10832692" y="2380580"/>
                  <a:pt x="10818708" y="2382019"/>
                  <a:pt x="10818887" y="2397290"/>
                </a:cubicBezTo>
                <a:cubicBezTo>
                  <a:pt x="10817804" y="2413848"/>
                  <a:pt x="10831818" y="2414954"/>
                  <a:pt x="10845831" y="2416059"/>
                </a:cubicBezTo>
                <a:cubicBezTo>
                  <a:pt x="10862390" y="2417136"/>
                  <a:pt x="10878969" y="2420121"/>
                  <a:pt x="10895839" y="2420558"/>
                </a:cubicBezTo>
                <a:lnTo>
                  <a:pt x="10900748" y="2420209"/>
                </a:lnTo>
                <a:lnTo>
                  <a:pt x="10903409" y="2418661"/>
                </a:lnTo>
                <a:lnTo>
                  <a:pt x="10929180" y="2416071"/>
                </a:lnTo>
                <a:lnTo>
                  <a:pt x="10947578" y="2409761"/>
                </a:lnTo>
                <a:cubicBezTo>
                  <a:pt x="10955797" y="2405208"/>
                  <a:pt x="10963119" y="2405441"/>
                  <a:pt x="10967938" y="2409519"/>
                </a:cubicBezTo>
                <a:lnTo>
                  <a:pt x="10969454" y="2412132"/>
                </a:lnTo>
                <a:lnTo>
                  <a:pt x="11016990" y="2405648"/>
                </a:lnTo>
                <a:cubicBezTo>
                  <a:pt x="11050504" y="2403791"/>
                  <a:pt x="11074709" y="2403794"/>
                  <a:pt x="11119391" y="2409389"/>
                </a:cubicBezTo>
                <a:cubicBezTo>
                  <a:pt x="11121246" y="2418701"/>
                  <a:pt x="11106353" y="2416836"/>
                  <a:pt x="11108209" y="2426147"/>
                </a:cubicBezTo>
                <a:cubicBezTo>
                  <a:pt x="11175238" y="2422435"/>
                  <a:pt x="11221790" y="2413132"/>
                  <a:pt x="11279511" y="2411281"/>
                </a:cubicBezTo>
                <a:cubicBezTo>
                  <a:pt x="11335371" y="2400117"/>
                  <a:pt x="11393089" y="2398266"/>
                  <a:pt x="11471285" y="2402003"/>
                </a:cubicBezTo>
                <a:cubicBezTo>
                  <a:pt x="11428461" y="2405719"/>
                  <a:pt x="11454521" y="2415035"/>
                  <a:pt x="11471272" y="2426211"/>
                </a:cubicBezTo>
                <a:cubicBezTo>
                  <a:pt x="11476856" y="2429935"/>
                  <a:pt x="11486166" y="2428077"/>
                  <a:pt x="11491750" y="2431801"/>
                </a:cubicBezTo>
                <a:cubicBezTo>
                  <a:pt x="11491750" y="2431801"/>
                  <a:pt x="11488024" y="2437387"/>
                  <a:pt x="11478713" y="2439248"/>
                </a:cubicBezTo>
                <a:cubicBezTo>
                  <a:pt x="11478713" y="2439248"/>
                  <a:pt x="11478713" y="2439248"/>
                  <a:pt x="11469403" y="2441108"/>
                </a:cubicBezTo>
                <a:cubicBezTo>
                  <a:pt x="11488024" y="2437387"/>
                  <a:pt x="11476843" y="2454144"/>
                  <a:pt x="11447055" y="2450414"/>
                </a:cubicBezTo>
                <a:cubicBezTo>
                  <a:pt x="11447055" y="2450414"/>
                  <a:pt x="11447055" y="2450414"/>
                  <a:pt x="11445198" y="2441104"/>
                </a:cubicBezTo>
                <a:cubicBezTo>
                  <a:pt x="11439615" y="2437379"/>
                  <a:pt x="11430304" y="2439240"/>
                  <a:pt x="11430304" y="2439240"/>
                </a:cubicBezTo>
                <a:cubicBezTo>
                  <a:pt x="11428447" y="2429927"/>
                  <a:pt x="11434031" y="2433654"/>
                  <a:pt x="11443341" y="2431793"/>
                </a:cubicBezTo>
                <a:cubicBezTo>
                  <a:pt x="11443341" y="2431793"/>
                  <a:pt x="11443341" y="2431793"/>
                  <a:pt x="11452651" y="2429932"/>
                </a:cubicBezTo>
                <a:cubicBezTo>
                  <a:pt x="11417280" y="2422476"/>
                  <a:pt x="11350251" y="2426189"/>
                  <a:pt x="11342799" y="2437361"/>
                </a:cubicBezTo>
                <a:cubicBezTo>
                  <a:pt x="11275769" y="2441074"/>
                  <a:pt x="11210609" y="2429890"/>
                  <a:pt x="11175225" y="2446642"/>
                </a:cubicBezTo>
                <a:cubicBezTo>
                  <a:pt x="11132400" y="2450358"/>
                  <a:pt x="11149165" y="2437328"/>
                  <a:pt x="11119376" y="2433598"/>
                </a:cubicBezTo>
                <a:cubicBezTo>
                  <a:pt x="11076551" y="2437313"/>
                  <a:pt x="11083992" y="2450350"/>
                  <a:pt x="11056062" y="2455933"/>
                </a:cubicBezTo>
                <a:cubicBezTo>
                  <a:pt x="11043495" y="2453602"/>
                  <a:pt x="11031742" y="2452320"/>
                  <a:pt x="11020748" y="2451794"/>
                </a:cubicBezTo>
                <a:lnTo>
                  <a:pt x="11009222" y="2451944"/>
                </a:lnTo>
                <a:lnTo>
                  <a:pt x="11095799" y="2460183"/>
                </a:lnTo>
                <a:cubicBezTo>
                  <a:pt x="11131469" y="2462942"/>
                  <a:pt x="11167125" y="2464427"/>
                  <a:pt x="11202740" y="2462731"/>
                </a:cubicBezTo>
                <a:cubicBezTo>
                  <a:pt x="11237084" y="2461050"/>
                  <a:pt x="11268915" y="2461946"/>
                  <a:pt x="11294689" y="2489640"/>
                </a:cubicBezTo>
                <a:cubicBezTo>
                  <a:pt x="11299838" y="2494669"/>
                  <a:pt x="11307504" y="2497124"/>
                  <a:pt x="11316396" y="2495747"/>
                </a:cubicBezTo>
                <a:cubicBezTo>
                  <a:pt x="11350683" y="2488974"/>
                  <a:pt x="11382629" y="2500050"/>
                  <a:pt x="11415804" y="2507292"/>
                </a:cubicBezTo>
                <a:cubicBezTo>
                  <a:pt x="11438769" y="2512111"/>
                  <a:pt x="11460447" y="2515671"/>
                  <a:pt x="11482125" y="2519232"/>
                </a:cubicBezTo>
                <a:cubicBezTo>
                  <a:pt x="11492335" y="2521657"/>
                  <a:pt x="11503832" y="2525338"/>
                  <a:pt x="11509041" y="2535458"/>
                </a:cubicBezTo>
                <a:cubicBezTo>
                  <a:pt x="11512991" y="2546865"/>
                  <a:pt x="11516942" y="2558274"/>
                  <a:pt x="11496610" y="2561060"/>
                </a:cubicBezTo>
                <a:cubicBezTo>
                  <a:pt x="11464810" y="2562710"/>
                  <a:pt x="11438279" y="2579572"/>
                  <a:pt x="11402766" y="2590175"/>
                </a:cubicBezTo>
                <a:cubicBezTo>
                  <a:pt x="11436028" y="2605052"/>
                  <a:pt x="11462945" y="2621278"/>
                  <a:pt x="11494716" y="2617084"/>
                </a:cubicBezTo>
                <a:cubicBezTo>
                  <a:pt x="11501063" y="2615737"/>
                  <a:pt x="11507441" y="2616932"/>
                  <a:pt x="11511332" y="2623249"/>
                </a:cubicBezTo>
                <a:cubicBezTo>
                  <a:pt x="11513966" y="2630856"/>
                  <a:pt x="11507618" y="2632203"/>
                  <a:pt x="11502557" y="2634808"/>
                </a:cubicBezTo>
                <a:cubicBezTo>
                  <a:pt x="11494981" y="2639990"/>
                  <a:pt x="11495070" y="2647625"/>
                  <a:pt x="11498961" y="2653943"/>
                </a:cubicBezTo>
                <a:cubicBezTo>
                  <a:pt x="11504169" y="2664062"/>
                  <a:pt x="11513034" y="2660139"/>
                  <a:pt x="11518064" y="2654989"/>
                </a:cubicBezTo>
                <a:cubicBezTo>
                  <a:pt x="11528126" y="2644687"/>
                  <a:pt x="11537079" y="2648398"/>
                  <a:pt x="11544803" y="2655944"/>
                </a:cubicBezTo>
                <a:cubicBezTo>
                  <a:pt x="11556358" y="2664715"/>
                  <a:pt x="11562883" y="2678638"/>
                  <a:pt x="11555367" y="2688910"/>
                </a:cubicBezTo>
                <a:cubicBezTo>
                  <a:pt x="11546562" y="2697924"/>
                  <a:pt x="11537522" y="2686576"/>
                  <a:pt x="11528539" y="2680318"/>
                </a:cubicBezTo>
                <a:cubicBezTo>
                  <a:pt x="11525965" y="2677805"/>
                  <a:pt x="11523419" y="2677834"/>
                  <a:pt x="11519559" y="2674062"/>
                </a:cubicBezTo>
                <a:cubicBezTo>
                  <a:pt x="11514586" y="2684303"/>
                  <a:pt x="11524795" y="2686727"/>
                  <a:pt x="11526142" y="2693074"/>
                </a:cubicBezTo>
                <a:cubicBezTo>
                  <a:pt x="11528804" y="2703225"/>
                  <a:pt x="11531469" y="2713377"/>
                  <a:pt x="11514882" y="2709754"/>
                </a:cubicBezTo>
                <a:cubicBezTo>
                  <a:pt x="11508504" y="2708558"/>
                  <a:pt x="11507216" y="2707299"/>
                  <a:pt x="11503471" y="2713707"/>
                </a:cubicBezTo>
                <a:cubicBezTo>
                  <a:pt x="11487179" y="2735538"/>
                  <a:pt x="11465708" y="2749794"/>
                  <a:pt x="11444209" y="2761504"/>
                </a:cubicBezTo>
                <a:cubicBezTo>
                  <a:pt x="11420161" y="2773243"/>
                  <a:pt x="11396116" y="2784983"/>
                  <a:pt x="11377251" y="2804299"/>
                </a:cubicBezTo>
                <a:cubicBezTo>
                  <a:pt x="11373476" y="2808162"/>
                  <a:pt x="11365900" y="2813342"/>
                  <a:pt x="11360809" y="2813403"/>
                </a:cubicBezTo>
                <a:cubicBezTo>
                  <a:pt x="11336587" y="2809872"/>
                  <a:pt x="11325355" y="2829098"/>
                  <a:pt x="11315323" y="2841945"/>
                </a:cubicBezTo>
                <a:cubicBezTo>
                  <a:pt x="11309034" y="2848383"/>
                  <a:pt x="11299030" y="2863774"/>
                  <a:pt x="11297860" y="2872698"/>
                </a:cubicBezTo>
                <a:cubicBezTo>
                  <a:pt x="11298066" y="2890514"/>
                  <a:pt x="11289144" y="2889346"/>
                  <a:pt x="11277706" y="2890757"/>
                </a:cubicBezTo>
                <a:cubicBezTo>
                  <a:pt x="11270071" y="2890844"/>
                  <a:pt x="11263694" y="2889648"/>
                  <a:pt x="11265098" y="2901086"/>
                </a:cubicBezTo>
                <a:cubicBezTo>
                  <a:pt x="11265128" y="2903633"/>
                  <a:pt x="11263870" y="2904920"/>
                  <a:pt x="11263900" y="2907465"/>
                </a:cubicBezTo>
                <a:cubicBezTo>
                  <a:pt x="11252402" y="2903784"/>
                  <a:pt x="11246742" y="2909577"/>
                  <a:pt x="11241730" y="2916319"/>
                </a:cubicBezTo>
                <a:lnTo>
                  <a:pt x="11237811" y="2921296"/>
                </a:lnTo>
                <a:lnTo>
                  <a:pt x="11259014" y="2923428"/>
                </a:lnTo>
                <a:cubicBezTo>
                  <a:pt x="11267226" y="2923041"/>
                  <a:pt x="11275366" y="2920981"/>
                  <a:pt x="11283349" y="2915895"/>
                </a:cubicBezTo>
                <a:cubicBezTo>
                  <a:pt x="11285826" y="2914973"/>
                  <a:pt x="11290008" y="2914828"/>
                  <a:pt x="11290929" y="2917308"/>
                </a:cubicBezTo>
                <a:cubicBezTo>
                  <a:pt x="11302348" y="2932810"/>
                  <a:pt x="11320474" y="2924655"/>
                  <a:pt x="11335636" y="2927477"/>
                </a:cubicBezTo>
                <a:cubicBezTo>
                  <a:pt x="11343217" y="2928889"/>
                  <a:pt x="11354054" y="2927679"/>
                  <a:pt x="11350944" y="2934480"/>
                </a:cubicBezTo>
                <a:cubicBezTo>
                  <a:pt x="11343020" y="2947303"/>
                  <a:pt x="11356138" y="2963585"/>
                  <a:pt x="11341413" y="2973297"/>
                </a:cubicBezTo>
                <a:cubicBezTo>
                  <a:pt x="11337233" y="2973442"/>
                  <a:pt x="11333054" y="2973584"/>
                  <a:pt x="11332908" y="2969408"/>
                </a:cubicBezTo>
                <a:cubicBezTo>
                  <a:pt x="11333739" y="2945114"/>
                  <a:pt x="11318235" y="2956527"/>
                  <a:pt x="11308321" y="2960216"/>
                </a:cubicBezTo>
                <a:cubicBezTo>
                  <a:pt x="11298407" y="2963905"/>
                  <a:pt x="11293303" y="2961572"/>
                  <a:pt x="11286357" y="2954281"/>
                </a:cubicBezTo>
                <a:cubicBezTo>
                  <a:pt x="11276007" y="2945435"/>
                  <a:pt x="11246119" y="2952322"/>
                  <a:pt x="11244078" y="2965782"/>
                </a:cubicBezTo>
                <a:cubicBezTo>
                  <a:pt x="11242666" y="2973360"/>
                  <a:pt x="11240622" y="2986818"/>
                  <a:pt x="11257195" y="2982061"/>
                </a:cubicBezTo>
                <a:cubicBezTo>
                  <a:pt x="11267109" y="2978373"/>
                  <a:pt x="11272357" y="2984886"/>
                  <a:pt x="11280083" y="2990474"/>
                </a:cubicBezTo>
                <a:cubicBezTo>
                  <a:pt x="11298935" y="3003212"/>
                  <a:pt x="11324011" y="3002346"/>
                  <a:pt x="11345975" y="3008282"/>
                </a:cubicBezTo>
                <a:cubicBezTo>
                  <a:pt x="11356958" y="3011248"/>
                  <a:pt x="11360557" y="2994390"/>
                  <a:pt x="11369548" y="2988223"/>
                </a:cubicBezTo>
                <a:cubicBezTo>
                  <a:pt x="11395598" y="2967242"/>
                  <a:pt x="11409982" y="2971766"/>
                  <a:pt x="11418725" y="3006607"/>
                </a:cubicBezTo>
                <a:cubicBezTo>
                  <a:pt x="11418725" y="3006607"/>
                  <a:pt x="11421348" y="3009862"/>
                  <a:pt x="11420572" y="3011563"/>
                </a:cubicBezTo>
                <a:cubicBezTo>
                  <a:pt x="11430484" y="3007874"/>
                  <a:pt x="11427716" y="3000438"/>
                  <a:pt x="11425871" y="2995483"/>
                </a:cubicBezTo>
                <a:cubicBezTo>
                  <a:pt x="11423878" y="2986347"/>
                  <a:pt x="11429613" y="2982802"/>
                  <a:pt x="11437972" y="2982512"/>
                </a:cubicBezTo>
                <a:cubicBezTo>
                  <a:pt x="11448030" y="2983003"/>
                  <a:pt x="11461491" y="2985048"/>
                  <a:pt x="11458526" y="2996028"/>
                </a:cubicBezTo>
                <a:cubicBezTo>
                  <a:pt x="11453371" y="3016287"/>
                  <a:pt x="11465277" y="3021733"/>
                  <a:pt x="11478738" y="3023779"/>
                </a:cubicBezTo>
                <a:cubicBezTo>
                  <a:pt x="11492977" y="3024123"/>
                  <a:pt x="11500214" y="3039771"/>
                  <a:pt x="11511830" y="3036860"/>
                </a:cubicBezTo>
                <a:cubicBezTo>
                  <a:pt x="11549152" y="3027204"/>
                  <a:pt x="11589390" y="3029161"/>
                  <a:pt x="11627491" y="3017805"/>
                </a:cubicBezTo>
                <a:cubicBezTo>
                  <a:pt x="11643139" y="3010570"/>
                  <a:pt x="11660634" y="3008293"/>
                  <a:pt x="11677496" y="3011894"/>
                </a:cubicBezTo>
                <a:cubicBezTo>
                  <a:pt x="11689256" y="3013161"/>
                  <a:pt x="11705050" y="3010105"/>
                  <a:pt x="11707332" y="3027599"/>
                </a:cubicBezTo>
                <a:cubicBezTo>
                  <a:pt x="11709614" y="3045092"/>
                  <a:pt x="11691974" y="3043189"/>
                  <a:pt x="11682983" y="3049357"/>
                </a:cubicBezTo>
                <a:cubicBezTo>
                  <a:pt x="11680504" y="3050279"/>
                  <a:pt x="11678803" y="3049501"/>
                  <a:pt x="11676324" y="3050423"/>
                </a:cubicBezTo>
                <a:cubicBezTo>
                  <a:pt x="11631276" y="3054489"/>
                  <a:pt x="11593123" y="3088439"/>
                  <a:pt x="11545938" y="3079190"/>
                </a:cubicBezTo>
                <a:cubicBezTo>
                  <a:pt x="11520665" y="3098471"/>
                  <a:pt x="11492479" y="3106138"/>
                  <a:pt x="11463514" y="3115505"/>
                </a:cubicBezTo>
                <a:cubicBezTo>
                  <a:pt x="11461037" y="3116429"/>
                  <a:pt x="11459481" y="3119828"/>
                  <a:pt x="11459626" y="3124007"/>
                </a:cubicBezTo>
                <a:cubicBezTo>
                  <a:pt x="11461472" y="3128963"/>
                  <a:pt x="11465652" y="3128820"/>
                  <a:pt x="11468907" y="3126196"/>
                </a:cubicBezTo>
                <a:cubicBezTo>
                  <a:pt x="11478822" y="3122507"/>
                  <a:pt x="11489660" y="3121297"/>
                  <a:pt x="11497383" y="3126886"/>
                </a:cubicBezTo>
                <a:cubicBezTo>
                  <a:pt x="11519007" y="3147058"/>
                  <a:pt x="11542236" y="3141236"/>
                  <a:pt x="11564542" y="3132934"/>
                </a:cubicBezTo>
                <a:cubicBezTo>
                  <a:pt x="11607600" y="3119734"/>
                  <a:pt x="11653137" y="3105610"/>
                  <a:pt x="11700032" y="3106502"/>
                </a:cubicBezTo>
                <a:cubicBezTo>
                  <a:pt x="11710092" y="3106991"/>
                  <a:pt x="11719082" y="3100824"/>
                  <a:pt x="11728073" y="3094657"/>
                </a:cubicBezTo>
                <a:cubicBezTo>
                  <a:pt x="11762482" y="3073387"/>
                  <a:pt x="11801651" y="3068685"/>
                  <a:pt x="11840820" y="3063989"/>
                </a:cubicBezTo>
                <a:cubicBezTo>
                  <a:pt x="11863271" y="3059866"/>
                  <a:pt x="11876391" y="3076147"/>
                  <a:pt x="11876338" y="3098741"/>
                </a:cubicBezTo>
                <a:cubicBezTo>
                  <a:pt x="11877405" y="3105396"/>
                  <a:pt x="11881587" y="3105252"/>
                  <a:pt x="11885910" y="3109287"/>
                </a:cubicBezTo>
                <a:cubicBezTo>
                  <a:pt x="11903841" y="3119545"/>
                  <a:pt x="11904132" y="3127902"/>
                  <a:pt x="11886149" y="3140236"/>
                </a:cubicBezTo>
                <a:cubicBezTo>
                  <a:pt x="11875457" y="3145626"/>
                  <a:pt x="11864765" y="3151015"/>
                  <a:pt x="11852373" y="3155628"/>
                </a:cubicBezTo>
                <a:cubicBezTo>
                  <a:pt x="11835801" y="3160383"/>
                  <a:pt x="11821365" y="3178454"/>
                  <a:pt x="11801444" y="3159060"/>
                </a:cubicBezTo>
                <a:cubicBezTo>
                  <a:pt x="11797119" y="3155025"/>
                  <a:pt x="11788907" y="3159493"/>
                  <a:pt x="11789974" y="3166150"/>
                </a:cubicBezTo>
                <a:cubicBezTo>
                  <a:pt x="11793470" y="3194477"/>
                  <a:pt x="11773060" y="3185140"/>
                  <a:pt x="11761300" y="3183873"/>
                </a:cubicBezTo>
                <a:cubicBezTo>
                  <a:pt x="11750317" y="3180905"/>
                  <a:pt x="11745361" y="3182751"/>
                  <a:pt x="11734669" y="3188140"/>
                </a:cubicBezTo>
                <a:cubicBezTo>
                  <a:pt x="11704295" y="3205087"/>
                  <a:pt x="11675766" y="3226988"/>
                  <a:pt x="11642476" y="3232323"/>
                </a:cubicBezTo>
                <a:cubicBezTo>
                  <a:pt x="11594316" y="3243189"/>
                  <a:pt x="11551695" y="3268925"/>
                  <a:pt x="11506304" y="3287227"/>
                </a:cubicBezTo>
                <a:cubicBezTo>
                  <a:pt x="11483997" y="3295528"/>
                  <a:pt x="11462613" y="3306305"/>
                  <a:pt x="11441230" y="3317085"/>
                </a:cubicBezTo>
                <a:cubicBezTo>
                  <a:pt x="11437974" y="3319707"/>
                  <a:pt x="11430393" y="3318296"/>
                  <a:pt x="11435784" y="3328986"/>
                </a:cubicBezTo>
                <a:cubicBezTo>
                  <a:pt x="11449972" y="3351925"/>
                  <a:pt x="11444528" y="3363827"/>
                  <a:pt x="11419597" y="3368872"/>
                </a:cubicBezTo>
                <a:cubicBezTo>
                  <a:pt x="11403803" y="3371927"/>
                  <a:pt x="11394812" y="3378095"/>
                  <a:pt x="11395395" y="3394809"/>
                </a:cubicBezTo>
                <a:cubicBezTo>
                  <a:pt x="11393982" y="3402388"/>
                  <a:pt x="11394273" y="3410745"/>
                  <a:pt x="11383437" y="3411955"/>
                </a:cubicBezTo>
                <a:cubicBezTo>
                  <a:pt x="11348446" y="3416511"/>
                  <a:pt x="11323319" y="3439969"/>
                  <a:pt x="11293722" y="3455216"/>
                </a:cubicBezTo>
                <a:cubicBezTo>
                  <a:pt x="11283808" y="3458904"/>
                  <a:pt x="11276519" y="3465850"/>
                  <a:pt x="11266946" y="3455303"/>
                </a:cubicBezTo>
                <a:cubicBezTo>
                  <a:pt x="11262477" y="3447091"/>
                  <a:pt x="11255185" y="3454036"/>
                  <a:pt x="11251152" y="3458359"/>
                </a:cubicBezTo>
                <a:cubicBezTo>
                  <a:pt x="11244639" y="3463605"/>
                  <a:pt x="11241529" y="3470406"/>
                  <a:pt x="11245221" y="3480319"/>
                </a:cubicBezTo>
                <a:cubicBezTo>
                  <a:pt x="11246145" y="3482796"/>
                  <a:pt x="11251391" y="3489309"/>
                  <a:pt x="11252168" y="3487609"/>
                </a:cubicBezTo>
                <a:cubicBezTo>
                  <a:pt x="11268305" y="3470316"/>
                  <a:pt x="11284047" y="3489855"/>
                  <a:pt x="11300619" y="3485100"/>
                </a:cubicBezTo>
                <a:cubicBezTo>
                  <a:pt x="11335318" y="3472187"/>
                  <a:pt x="11372008" y="3468409"/>
                  <a:pt x="11409622" y="3467112"/>
                </a:cubicBezTo>
                <a:cubicBezTo>
                  <a:pt x="11423860" y="3467457"/>
                  <a:pt x="11433774" y="3463766"/>
                  <a:pt x="11429791" y="3445498"/>
                </a:cubicBezTo>
                <a:cubicBezTo>
                  <a:pt x="11427946" y="3440540"/>
                  <a:pt x="11425177" y="3433105"/>
                  <a:pt x="11434313" y="3431116"/>
                </a:cubicBezTo>
                <a:cubicBezTo>
                  <a:pt x="11439270" y="3429271"/>
                  <a:pt x="11443594" y="3433306"/>
                  <a:pt x="11445441" y="3438263"/>
                </a:cubicBezTo>
                <a:cubicBezTo>
                  <a:pt x="11449278" y="3452354"/>
                  <a:pt x="11455935" y="3451287"/>
                  <a:pt x="11468328" y="3446677"/>
                </a:cubicBezTo>
                <a:cubicBezTo>
                  <a:pt x="11483200" y="3441143"/>
                  <a:pt x="11498070" y="3435609"/>
                  <a:pt x="11506771" y="3421085"/>
                </a:cubicBezTo>
                <a:cubicBezTo>
                  <a:pt x="11510804" y="3416761"/>
                  <a:pt x="11514694" y="3408260"/>
                  <a:pt x="11521496" y="3411372"/>
                </a:cubicBezTo>
                <a:cubicBezTo>
                  <a:pt x="11540204" y="3419930"/>
                  <a:pt x="11555708" y="3408516"/>
                  <a:pt x="11572280" y="3403762"/>
                </a:cubicBezTo>
                <a:cubicBezTo>
                  <a:pt x="11594733" y="3399639"/>
                  <a:pt x="11618689" y="3414710"/>
                  <a:pt x="11621892" y="3434680"/>
                </a:cubicBezTo>
                <a:cubicBezTo>
                  <a:pt x="11624806" y="3446294"/>
                  <a:pt x="11633310" y="3450182"/>
                  <a:pt x="11637004" y="3460097"/>
                </a:cubicBezTo>
                <a:cubicBezTo>
                  <a:pt x="11628789" y="3464563"/>
                  <a:pt x="11621354" y="3467330"/>
                  <a:pt x="11616541" y="3473354"/>
                </a:cubicBezTo>
                <a:cubicBezTo>
                  <a:pt x="11579314" y="3509781"/>
                  <a:pt x="11524982" y="3511657"/>
                  <a:pt x="11483138" y="3535693"/>
                </a:cubicBezTo>
                <a:cubicBezTo>
                  <a:pt x="11454465" y="3553418"/>
                  <a:pt x="11415926" y="3552238"/>
                  <a:pt x="11391868" y="3582353"/>
                </a:cubicBezTo>
                <a:cubicBezTo>
                  <a:pt x="11388611" y="3584976"/>
                  <a:pt x="11382878" y="3588522"/>
                  <a:pt x="11378554" y="3584486"/>
                </a:cubicBezTo>
                <a:cubicBezTo>
                  <a:pt x="11366357" y="3570683"/>
                  <a:pt x="11362614" y="3583364"/>
                  <a:pt x="11357024" y="3591087"/>
                </a:cubicBezTo>
                <a:cubicBezTo>
                  <a:pt x="11354690" y="3596189"/>
                  <a:pt x="11351579" y="3602990"/>
                  <a:pt x="11346621" y="3604834"/>
                </a:cubicBezTo>
                <a:cubicBezTo>
                  <a:pt x="11312555" y="3611866"/>
                  <a:pt x="11287574" y="3639504"/>
                  <a:pt x="11253506" y="3646537"/>
                </a:cubicBezTo>
                <a:cubicBezTo>
                  <a:pt x="11226098" y="3652505"/>
                  <a:pt x="11207629" y="3674896"/>
                  <a:pt x="11176673" y="3675128"/>
                </a:cubicBezTo>
                <a:cubicBezTo>
                  <a:pt x="11165837" y="3676340"/>
                  <a:pt x="11151401" y="3694407"/>
                  <a:pt x="11134051" y="3700865"/>
                </a:cubicBezTo>
                <a:cubicBezTo>
                  <a:pt x="11120881" y="3707177"/>
                  <a:pt x="11121462" y="3723891"/>
                  <a:pt x="11124376" y="3735505"/>
                </a:cubicBezTo>
                <a:cubicBezTo>
                  <a:pt x="11126512" y="3748816"/>
                  <a:pt x="11139682" y="3742507"/>
                  <a:pt x="11147262" y="3743918"/>
                </a:cubicBezTo>
                <a:cubicBezTo>
                  <a:pt x="11163202" y="3745041"/>
                  <a:pt x="11173749" y="3735473"/>
                  <a:pt x="11186919" y="3729162"/>
                </a:cubicBezTo>
                <a:cubicBezTo>
                  <a:pt x="11190466" y="3734896"/>
                  <a:pt x="11181910" y="3753598"/>
                  <a:pt x="11200670" y="3739563"/>
                </a:cubicBezTo>
                <a:cubicBezTo>
                  <a:pt x="11207961" y="3732618"/>
                  <a:pt x="11213841" y="3733251"/>
                  <a:pt x="11216755" y="3744864"/>
                </a:cubicBezTo>
                <a:cubicBezTo>
                  <a:pt x="11218601" y="3749821"/>
                  <a:pt x="11220446" y="3754779"/>
                  <a:pt x="11227883" y="3752012"/>
                </a:cubicBezTo>
                <a:cubicBezTo>
                  <a:pt x="11234540" y="3750944"/>
                  <a:pt x="11233471" y="3744288"/>
                  <a:pt x="11234106" y="3738409"/>
                </a:cubicBezTo>
                <a:cubicBezTo>
                  <a:pt x="11231823" y="3720916"/>
                  <a:pt x="11243148" y="3709649"/>
                  <a:pt x="11259232" y="3714949"/>
                </a:cubicBezTo>
                <a:cubicBezTo>
                  <a:pt x="11267736" y="3718840"/>
                  <a:pt x="11274394" y="3717774"/>
                  <a:pt x="11279205" y="3711750"/>
                </a:cubicBezTo>
                <a:cubicBezTo>
                  <a:pt x="11300931" y="3686736"/>
                  <a:pt x="11332374" y="3676446"/>
                  <a:pt x="11357646" y="3657165"/>
                </a:cubicBezTo>
                <a:cubicBezTo>
                  <a:pt x="11379662" y="3640508"/>
                  <a:pt x="11404396" y="3653878"/>
                  <a:pt x="11403712" y="3682350"/>
                </a:cubicBezTo>
                <a:cubicBezTo>
                  <a:pt x="11403078" y="3688228"/>
                  <a:pt x="11405704" y="3691485"/>
                  <a:pt x="11410805" y="3693820"/>
                </a:cubicBezTo>
                <a:cubicBezTo>
                  <a:pt x="11421154" y="3702664"/>
                  <a:pt x="11418043" y="3709465"/>
                  <a:pt x="11408274" y="3717334"/>
                </a:cubicBezTo>
                <a:cubicBezTo>
                  <a:pt x="11379746" y="3739236"/>
                  <a:pt x="11345971" y="3754627"/>
                  <a:pt x="11312194" y="3770017"/>
                </a:cubicBezTo>
                <a:cubicBezTo>
                  <a:pt x="11297323" y="3775551"/>
                  <a:pt x="11283375" y="3783563"/>
                  <a:pt x="11287358" y="3801833"/>
                </a:cubicBezTo>
                <a:cubicBezTo>
                  <a:pt x="11291194" y="3815925"/>
                  <a:pt x="11308689" y="3813647"/>
                  <a:pt x="11321226" y="3813215"/>
                </a:cubicBezTo>
                <a:cubicBezTo>
                  <a:pt x="11341200" y="3810015"/>
                  <a:pt x="11352327" y="3817162"/>
                  <a:pt x="11360489" y="3835287"/>
                </a:cubicBezTo>
                <a:cubicBezTo>
                  <a:pt x="11365882" y="3845978"/>
                  <a:pt x="11371419" y="3860847"/>
                  <a:pt x="11382403" y="3863815"/>
                </a:cubicBezTo>
                <a:cubicBezTo>
                  <a:pt x="11413502" y="3867762"/>
                  <a:pt x="11422732" y="3892543"/>
                  <a:pt x="11438473" y="3912081"/>
                </a:cubicBezTo>
                <a:cubicBezTo>
                  <a:pt x="11448970" y="3925105"/>
                  <a:pt x="11446928" y="3938565"/>
                  <a:pt x="11433612" y="3940697"/>
                </a:cubicBezTo>
                <a:cubicBezTo>
                  <a:pt x="11398766" y="3949430"/>
                  <a:pt x="11380733" y="3984359"/>
                  <a:pt x="11343119" y="3985656"/>
                </a:cubicBezTo>
                <a:cubicBezTo>
                  <a:pt x="11325624" y="3987935"/>
                  <a:pt x="11308419" y="3998569"/>
                  <a:pt x="11290344" y="3984133"/>
                </a:cubicBezTo>
                <a:cubicBezTo>
                  <a:pt x="11287721" y="3980877"/>
                  <a:pt x="11281841" y="3980243"/>
                  <a:pt x="11278585" y="3982865"/>
                </a:cubicBezTo>
                <a:cubicBezTo>
                  <a:pt x="11265705" y="3997535"/>
                  <a:pt x="11246654" y="4003213"/>
                  <a:pt x="11220946" y="4009958"/>
                </a:cubicBezTo>
                <a:cubicBezTo>
                  <a:pt x="11247235" y="4019926"/>
                  <a:pt x="11269832" y="4019984"/>
                  <a:pt x="11288686" y="4032719"/>
                </a:cubicBezTo>
                <a:cubicBezTo>
                  <a:pt x="11293789" y="4035052"/>
                  <a:pt x="11296411" y="4038310"/>
                  <a:pt x="11294078" y="4043410"/>
                </a:cubicBezTo>
                <a:cubicBezTo>
                  <a:pt x="11291744" y="4048512"/>
                  <a:pt x="11286788" y="4050355"/>
                  <a:pt x="11279985" y="4047243"/>
                </a:cubicBezTo>
                <a:cubicBezTo>
                  <a:pt x="11272405" y="4045834"/>
                  <a:pt x="11270268" y="4032518"/>
                  <a:pt x="11260499" y="4040387"/>
                </a:cubicBezTo>
                <a:cubicBezTo>
                  <a:pt x="11259721" y="4042087"/>
                  <a:pt x="11259721" y="4042087"/>
                  <a:pt x="11260645" y="4044565"/>
                </a:cubicBezTo>
                <a:cubicBezTo>
                  <a:pt x="11269439" y="4056811"/>
                  <a:pt x="11293736" y="4057647"/>
                  <a:pt x="11292907" y="4081940"/>
                </a:cubicBezTo>
                <a:cubicBezTo>
                  <a:pt x="11292907" y="4081940"/>
                  <a:pt x="11304812" y="4087386"/>
                  <a:pt x="11305299" y="4077327"/>
                </a:cubicBezTo>
                <a:cubicBezTo>
                  <a:pt x="11305786" y="4067272"/>
                  <a:pt x="11309043" y="4064647"/>
                  <a:pt x="11318325" y="4066838"/>
                </a:cubicBezTo>
                <a:cubicBezTo>
                  <a:pt x="11333486" y="4069662"/>
                  <a:pt x="11347725" y="4070006"/>
                  <a:pt x="11356665" y="4086433"/>
                </a:cubicBezTo>
                <a:cubicBezTo>
                  <a:pt x="11361912" y="4092945"/>
                  <a:pt x="11367013" y="4095279"/>
                  <a:pt x="11375081" y="4086632"/>
                </a:cubicBezTo>
                <a:cubicBezTo>
                  <a:pt x="11377415" y="4081532"/>
                  <a:pt x="11379749" y="4076430"/>
                  <a:pt x="11387474" y="4082022"/>
                </a:cubicBezTo>
                <a:cubicBezTo>
                  <a:pt x="11393499" y="4086833"/>
                  <a:pt x="11394567" y="4093490"/>
                  <a:pt x="11393156" y="4101069"/>
                </a:cubicBezTo>
                <a:cubicBezTo>
                  <a:pt x="11391747" y="4108649"/>
                  <a:pt x="11386790" y="4110492"/>
                  <a:pt x="11380910" y="4109859"/>
                </a:cubicBezTo>
                <a:cubicBezTo>
                  <a:pt x="11366671" y="4109514"/>
                  <a:pt x="11353988" y="4105768"/>
                  <a:pt x="11339407" y="4119659"/>
                </a:cubicBezTo>
                <a:cubicBezTo>
                  <a:pt x="11377311" y="4126719"/>
                  <a:pt x="11410890" y="4129742"/>
                  <a:pt x="11448847" y="4114206"/>
                </a:cubicBezTo>
                <a:cubicBezTo>
                  <a:pt x="11439421" y="4107838"/>
                  <a:pt x="11430284" y="4109828"/>
                  <a:pt x="11423480" y="4106716"/>
                </a:cubicBezTo>
                <a:cubicBezTo>
                  <a:pt x="11414200" y="4104526"/>
                  <a:pt x="11401661" y="4104960"/>
                  <a:pt x="11403703" y="4091501"/>
                </a:cubicBezTo>
                <a:cubicBezTo>
                  <a:pt x="11404970" y="4079743"/>
                  <a:pt x="11414884" y="4076054"/>
                  <a:pt x="11426642" y="4077322"/>
                </a:cubicBezTo>
                <a:cubicBezTo>
                  <a:pt x="11472128" y="4085791"/>
                  <a:pt x="11517611" y="4094261"/>
                  <a:pt x="11563096" y="4102731"/>
                </a:cubicBezTo>
                <a:cubicBezTo>
                  <a:pt x="11574079" y="4105699"/>
                  <a:pt x="11598129" y="4147541"/>
                  <a:pt x="11594239" y="4156042"/>
                </a:cubicBezTo>
                <a:cubicBezTo>
                  <a:pt x="11586317" y="4168867"/>
                  <a:pt x="11576693" y="4180913"/>
                  <a:pt x="11559053" y="4179012"/>
                </a:cubicBezTo>
                <a:cubicBezTo>
                  <a:pt x="11551472" y="4177600"/>
                  <a:pt x="11549139" y="4182701"/>
                  <a:pt x="11545104" y="4187024"/>
                </a:cubicBezTo>
                <a:cubicBezTo>
                  <a:pt x="11530816" y="4209271"/>
                  <a:pt x="11510841" y="4212472"/>
                  <a:pt x="11486398" y="4207460"/>
                </a:cubicBezTo>
                <a:cubicBezTo>
                  <a:pt x="11466135" y="4202301"/>
                  <a:pt x="11444315" y="4200545"/>
                  <a:pt x="11425605" y="4191986"/>
                </a:cubicBezTo>
                <a:cubicBezTo>
                  <a:pt x="11420504" y="4189653"/>
                  <a:pt x="11412923" y="4188240"/>
                  <a:pt x="11409035" y="4196744"/>
                </a:cubicBezTo>
                <a:cubicBezTo>
                  <a:pt x="11414282" y="4203254"/>
                  <a:pt x="11420161" y="4203888"/>
                  <a:pt x="11426042" y="4204522"/>
                </a:cubicBezTo>
                <a:cubicBezTo>
                  <a:pt x="11430220" y="4204378"/>
                  <a:pt x="11436101" y="4205012"/>
                  <a:pt x="11435469" y="4210891"/>
                </a:cubicBezTo>
                <a:lnTo>
                  <a:pt x="11431989" y="4215088"/>
                </a:lnTo>
                <a:lnTo>
                  <a:pt x="11436247" y="4216124"/>
                </a:lnTo>
                <a:cubicBezTo>
                  <a:pt x="11438820" y="4218385"/>
                  <a:pt x="11441075" y="4222502"/>
                  <a:pt x="11442795" y="4229311"/>
                </a:cubicBezTo>
                <a:cubicBezTo>
                  <a:pt x="11444186" y="4235800"/>
                  <a:pt x="11453314" y="4236972"/>
                  <a:pt x="11455845" y="4231729"/>
                </a:cubicBezTo>
                <a:cubicBezTo>
                  <a:pt x="11467214" y="4206838"/>
                  <a:pt x="11486898" y="4218274"/>
                  <a:pt x="11503799" y="4216734"/>
                </a:cubicBezTo>
                <a:cubicBezTo>
                  <a:pt x="11516812" y="4216549"/>
                  <a:pt x="11528543" y="4217684"/>
                  <a:pt x="11540274" y="4218820"/>
                </a:cubicBezTo>
                <a:cubicBezTo>
                  <a:pt x="11561168" y="4223732"/>
                  <a:pt x="11563879" y="4231504"/>
                  <a:pt x="11551081" y="4247305"/>
                </a:cubicBezTo>
                <a:cubicBezTo>
                  <a:pt x="11548552" y="4252546"/>
                  <a:pt x="11544664" y="4253904"/>
                  <a:pt x="11546056" y="4260392"/>
                </a:cubicBezTo>
                <a:cubicBezTo>
                  <a:pt x="11554154" y="4281103"/>
                  <a:pt x="11547917" y="4300717"/>
                  <a:pt x="11525848" y="4304933"/>
                </a:cubicBezTo>
                <a:cubicBezTo>
                  <a:pt x="11488235" y="4314577"/>
                  <a:pt x="11450620" y="4324221"/>
                  <a:pt x="11411470" y="4316966"/>
                </a:cubicBezTo>
                <a:cubicBezTo>
                  <a:pt x="11401023" y="4314509"/>
                  <a:pt x="11390576" y="4312053"/>
                  <a:pt x="11381519" y="4316087"/>
                </a:cubicBezTo>
                <a:lnTo>
                  <a:pt x="11372475" y="4318456"/>
                </a:lnTo>
                <a:lnTo>
                  <a:pt x="11378304" y="4326866"/>
                </a:lnTo>
                <a:cubicBezTo>
                  <a:pt x="11378230" y="4333772"/>
                  <a:pt x="11373030" y="4340646"/>
                  <a:pt x="11362411" y="4348124"/>
                </a:cubicBezTo>
                <a:cubicBezTo>
                  <a:pt x="11359155" y="4350746"/>
                  <a:pt x="11353419" y="4354291"/>
                  <a:pt x="11356966" y="4360026"/>
                </a:cubicBezTo>
                <a:cubicBezTo>
                  <a:pt x="11364837" y="4369794"/>
                  <a:pt x="11356623" y="4374262"/>
                  <a:pt x="11348411" y="4378729"/>
                </a:cubicBezTo>
                <a:lnTo>
                  <a:pt x="11344730" y="4380790"/>
                </a:lnTo>
                <a:lnTo>
                  <a:pt x="11347029" y="4380762"/>
                </a:lnTo>
                <a:cubicBezTo>
                  <a:pt x="11358086" y="4380281"/>
                  <a:pt x="11369052" y="4379068"/>
                  <a:pt x="11379749" y="4375987"/>
                </a:cubicBezTo>
                <a:cubicBezTo>
                  <a:pt x="11382352" y="4375951"/>
                  <a:pt x="11383635" y="4374630"/>
                  <a:pt x="11386236" y="4374594"/>
                </a:cubicBezTo>
                <a:cubicBezTo>
                  <a:pt x="11396685" y="4377049"/>
                  <a:pt x="11412192" y="4369021"/>
                  <a:pt x="11416332" y="4385883"/>
                </a:cubicBezTo>
                <a:cubicBezTo>
                  <a:pt x="11420470" y="4402746"/>
                  <a:pt x="11404889" y="4405570"/>
                  <a:pt x="11394551" y="4410923"/>
                </a:cubicBezTo>
                <a:cubicBezTo>
                  <a:pt x="11380362" y="4420234"/>
                  <a:pt x="11363498" y="4424378"/>
                  <a:pt x="11346561" y="4423317"/>
                </a:cubicBezTo>
                <a:cubicBezTo>
                  <a:pt x="11307556" y="4426471"/>
                  <a:pt x="11271334" y="4442602"/>
                  <a:pt x="11233648" y="4447043"/>
                </a:cubicBezTo>
                <a:lnTo>
                  <a:pt x="11228348" y="4451504"/>
                </a:lnTo>
                <a:lnTo>
                  <a:pt x="11228735" y="4451436"/>
                </a:lnTo>
                <a:cubicBezTo>
                  <a:pt x="11244383" y="4444203"/>
                  <a:pt x="11261878" y="4441926"/>
                  <a:pt x="11278740" y="4445527"/>
                </a:cubicBezTo>
                <a:cubicBezTo>
                  <a:pt x="11290500" y="4446794"/>
                  <a:pt x="11306294" y="4443738"/>
                  <a:pt x="11308576" y="4461231"/>
                </a:cubicBezTo>
                <a:cubicBezTo>
                  <a:pt x="11310858" y="4478723"/>
                  <a:pt x="11293218" y="4476821"/>
                  <a:pt x="11284227" y="4482989"/>
                </a:cubicBezTo>
                <a:cubicBezTo>
                  <a:pt x="11281748" y="4483911"/>
                  <a:pt x="11280047" y="4483133"/>
                  <a:pt x="11277568" y="4484055"/>
                </a:cubicBezTo>
                <a:cubicBezTo>
                  <a:pt x="11255044" y="4486087"/>
                  <a:pt x="11234244" y="4495592"/>
                  <a:pt x="11213176" y="4503431"/>
                </a:cubicBezTo>
                <a:lnTo>
                  <a:pt x="11198887" y="4507609"/>
                </a:lnTo>
                <a:lnTo>
                  <a:pt x="11198147" y="4515230"/>
                </a:lnTo>
                <a:cubicBezTo>
                  <a:pt x="11194939" y="4518529"/>
                  <a:pt x="11189770" y="4521206"/>
                  <a:pt x="11185242" y="4523222"/>
                </a:cubicBezTo>
                <a:cubicBezTo>
                  <a:pt x="11177469" y="4525935"/>
                  <a:pt x="11170945" y="4524725"/>
                  <a:pt x="11169517" y="4515634"/>
                </a:cubicBezTo>
                <a:lnTo>
                  <a:pt x="11169042" y="4512808"/>
                </a:lnTo>
                <a:lnTo>
                  <a:pt x="11159051" y="4512815"/>
                </a:lnTo>
                <a:lnTo>
                  <a:pt x="11159236" y="4529549"/>
                </a:lnTo>
                <a:lnTo>
                  <a:pt x="11155795" y="4536594"/>
                </a:lnTo>
                <a:lnTo>
                  <a:pt x="11158426" y="4546774"/>
                </a:lnTo>
                <a:lnTo>
                  <a:pt x="11153567" y="4569330"/>
                </a:lnTo>
                <a:lnTo>
                  <a:pt x="11165786" y="4566567"/>
                </a:lnTo>
                <a:cubicBezTo>
                  <a:pt x="11208844" y="4553366"/>
                  <a:pt x="11254381" y="4539243"/>
                  <a:pt x="11301276" y="4540133"/>
                </a:cubicBezTo>
                <a:cubicBezTo>
                  <a:pt x="11311336" y="4540624"/>
                  <a:pt x="11320326" y="4534456"/>
                  <a:pt x="11329317" y="4528290"/>
                </a:cubicBezTo>
                <a:cubicBezTo>
                  <a:pt x="11363726" y="4507019"/>
                  <a:pt x="11402895" y="4502318"/>
                  <a:pt x="11442064" y="4497620"/>
                </a:cubicBezTo>
                <a:cubicBezTo>
                  <a:pt x="11464515" y="4493498"/>
                  <a:pt x="11477635" y="4509779"/>
                  <a:pt x="11477582" y="4532372"/>
                </a:cubicBezTo>
                <a:cubicBezTo>
                  <a:pt x="11478649" y="4539028"/>
                  <a:pt x="11482831" y="4538885"/>
                  <a:pt x="11487154" y="4542919"/>
                </a:cubicBezTo>
                <a:cubicBezTo>
                  <a:pt x="11505085" y="4553177"/>
                  <a:pt x="11505376" y="4561534"/>
                  <a:pt x="11487393" y="4573867"/>
                </a:cubicBezTo>
                <a:cubicBezTo>
                  <a:pt x="11476701" y="4579259"/>
                  <a:pt x="11466009" y="4584647"/>
                  <a:pt x="11453617" y="4589259"/>
                </a:cubicBezTo>
                <a:cubicBezTo>
                  <a:pt x="11437045" y="4594015"/>
                  <a:pt x="11422610" y="4612085"/>
                  <a:pt x="11402688" y="4592693"/>
                </a:cubicBezTo>
                <a:cubicBezTo>
                  <a:pt x="11398363" y="4588656"/>
                  <a:pt x="11390151" y="4593124"/>
                  <a:pt x="11391218" y="4599781"/>
                </a:cubicBezTo>
                <a:cubicBezTo>
                  <a:pt x="11394714" y="4628108"/>
                  <a:pt x="11374304" y="4618771"/>
                  <a:pt x="11362544" y="4617505"/>
                </a:cubicBezTo>
                <a:cubicBezTo>
                  <a:pt x="11351561" y="4614538"/>
                  <a:pt x="11346605" y="4616383"/>
                  <a:pt x="11335913" y="4621772"/>
                </a:cubicBezTo>
                <a:cubicBezTo>
                  <a:pt x="11305539" y="4638719"/>
                  <a:pt x="11277011" y="4660620"/>
                  <a:pt x="11243721" y="4665955"/>
                </a:cubicBezTo>
                <a:cubicBezTo>
                  <a:pt x="11195560" y="4676822"/>
                  <a:pt x="11152939" y="4702557"/>
                  <a:pt x="11107549" y="4720858"/>
                </a:cubicBezTo>
                <a:cubicBezTo>
                  <a:pt x="11085241" y="4729159"/>
                  <a:pt x="11063857" y="4739938"/>
                  <a:pt x="11042474" y="4750716"/>
                </a:cubicBezTo>
                <a:cubicBezTo>
                  <a:pt x="11039217" y="4753340"/>
                  <a:pt x="11031637" y="4751929"/>
                  <a:pt x="11037028" y="4762619"/>
                </a:cubicBezTo>
                <a:cubicBezTo>
                  <a:pt x="11051216" y="4785557"/>
                  <a:pt x="11045772" y="4797460"/>
                  <a:pt x="11020841" y="4802503"/>
                </a:cubicBezTo>
                <a:cubicBezTo>
                  <a:pt x="11005047" y="4805559"/>
                  <a:pt x="10996056" y="4811727"/>
                  <a:pt x="10996638" y="4828442"/>
                </a:cubicBezTo>
                <a:cubicBezTo>
                  <a:pt x="10995226" y="4836020"/>
                  <a:pt x="10995517" y="4844377"/>
                  <a:pt x="10984682" y="4845588"/>
                </a:cubicBezTo>
                <a:cubicBezTo>
                  <a:pt x="10949690" y="4850144"/>
                  <a:pt x="10924563" y="4873601"/>
                  <a:pt x="10894966" y="4888848"/>
                </a:cubicBezTo>
                <a:cubicBezTo>
                  <a:pt x="10885052" y="4892536"/>
                  <a:pt x="10877762" y="4899483"/>
                  <a:pt x="10868190" y="4888935"/>
                </a:cubicBezTo>
                <a:cubicBezTo>
                  <a:pt x="10863721" y="4880723"/>
                  <a:pt x="10856429" y="4887669"/>
                  <a:pt x="10852396" y="4891992"/>
                </a:cubicBezTo>
                <a:cubicBezTo>
                  <a:pt x="10845883" y="4897237"/>
                  <a:pt x="10842773" y="4904037"/>
                  <a:pt x="10846464" y="4913950"/>
                </a:cubicBezTo>
                <a:cubicBezTo>
                  <a:pt x="10847388" y="4916429"/>
                  <a:pt x="10852636" y="4922941"/>
                  <a:pt x="10853412" y="4921242"/>
                </a:cubicBezTo>
                <a:cubicBezTo>
                  <a:pt x="10869549" y="4903949"/>
                  <a:pt x="10885290" y="4923487"/>
                  <a:pt x="10901863" y="4918731"/>
                </a:cubicBezTo>
                <a:cubicBezTo>
                  <a:pt x="10936563" y="4905820"/>
                  <a:pt x="10973253" y="4902041"/>
                  <a:pt x="11010865" y="4900743"/>
                </a:cubicBezTo>
                <a:cubicBezTo>
                  <a:pt x="11025104" y="4901088"/>
                  <a:pt x="11035018" y="4897398"/>
                  <a:pt x="11031035" y="4879130"/>
                </a:cubicBezTo>
                <a:cubicBezTo>
                  <a:pt x="11029190" y="4874172"/>
                  <a:pt x="11026421" y="4866738"/>
                  <a:pt x="11035557" y="4864748"/>
                </a:cubicBezTo>
                <a:cubicBezTo>
                  <a:pt x="11040514" y="4862903"/>
                  <a:pt x="11044838" y="4866938"/>
                  <a:pt x="11046685" y="4871895"/>
                </a:cubicBezTo>
                <a:cubicBezTo>
                  <a:pt x="11050521" y="4885987"/>
                  <a:pt x="11057179" y="4884919"/>
                  <a:pt x="11069572" y="4880309"/>
                </a:cubicBezTo>
                <a:cubicBezTo>
                  <a:pt x="11084444" y="4874775"/>
                  <a:pt x="11099314" y="4869241"/>
                  <a:pt x="11108015" y="4854718"/>
                </a:cubicBezTo>
                <a:cubicBezTo>
                  <a:pt x="11112048" y="4850394"/>
                  <a:pt x="11115938" y="4841891"/>
                  <a:pt x="11122740" y="4845004"/>
                </a:cubicBezTo>
                <a:cubicBezTo>
                  <a:pt x="11141448" y="4853561"/>
                  <a:pt x="11156952" y="4842148"/>
                  <a:pt x="11173524" y="4837394"/>
                </a:cubicBezTo>
                <a:cubicBezTo>
                  <a:pt x="11195977" y="4833272"/>
                  <a:pt x="11219934" y="4848341"/>
                  <a:pt x="11223136" y="4868312"/>
                </a:cubicBezTo>
                <a:cubicBezTo>
                  <a:pt x="11226050" y="4879925"/>
                  <a:pt x="11234554" y="4883815"/>
                  <a:pt x="11238247" y="4893729"/>
                </a:cubicBezTo>
                <a:cubicBezTo>
                  <a:pt x="11230033" y="4898194"/>
                  <a:pt x="11222598" y="4900963"/>
                  <a:pt x="11217785" y="4906986"/>
                </a:cubicBezTo>
                <a:cubicBezTo>
                  <a:pt x="11180557" y="4943413"/>
                  <a:pt x="11126226" y="4945290"/>
                  <a:pt x="11084382" y="4969325"/>
                </a:cubicBezTo>
                <a:cubicBezTo>
                  <a:pt x="11055709" y="4987049"/>
                  <a:pt x="11017170" y="4985869"/>
                  <a:pt x="10993112" y="5015985"/>
                </a:cubicBezTo>
                <a:cubicBezTo>
                  <a:pt x="10989855" y="5018609"/>
                  <a:pt x="10984122" y="5022153"/>
                  <a:pt x="10979798" y="5018119"/>
                </a:cubicBezTo>
                <a:cubicBezTo>
                  <a:pt x="10967601" y="5004316"/>
                  <a:pt x="10963859" y="5016997"/>
                  <a:pt x="10958268" y="5024719"/>
                </a:cubicBezTo>
                <a:cubicBezTo>
                  <a:pt x="10955934" y="5029821"/>
                  <a:pt x="10952823" y="5036622"/>
                  <a:pt x="10947865" y="5038466"/>
                </a:cubicBezTo>
                <a:cubicBezTo>
                  <a:pt x="10913799" y="5045498"/>
                  <a:pt x="10888817" y="5073136"/>
                  <a:pt x="10854751" y="5080170"/>
                </a:cubicBezTo>
                <a:cubicBezTo>
                  <a:pt x="10827342" y="5086137"/>
                  <a:pt x="10808873" y="5108528"/>
                  <a:pt x="10777917" y="5108760"/>
                </a:cubicBezTo>
                <a:cubicBezTo>
                  <a:pt x="10767081" y="5109971"/>
                  <a:pt x="10752645" y="5128040"/>
                  <a:pt x="10735294" y="5134497"/>
                </a:cubicBezTo>
                <a:cubicBezTo>
                  <a:pt x="10722126" y="5140809"/>
                  <a:pt x="10722707" y="5157523"/>
                  <a:pt x="10725620" y="5169136"/>
                </a:cubicBezTo>
                <a:cubicBezTo>
                  <a:pt x="10727756" y="5182449"/>
                  <a:pt x="10740926" y="5176138"/>
                  <a:pt x="10748506" y="5177550"/>
                </a:cubicBezTo>
                <a:cubicBezTo>
                  <a:pt x="10764446" y="5178673"/>
                  <a:pt x="10774993" y="5169105"/>
                  <a:pt x="10788163" y="5162794"/>
                </a:cubicBezTo>
                <a:cubicBezTo>
                  <a:pt x="10791710" y="5168527"/>
                  <a:pt x="10783154" y="5187230"/>
                  <a:pt x="10801914" y="5173195"/>
                </a:cubicBezTo>
                <a:cubicBezTo>
                  <a:pt x="10809206" y="5166250"/>
                  <a:pt x="10815086" y="5166884"/>
                  <a:pt x="10817999" y="5178497"/>
                </a:cubicBezTo>
                <a:cubicBezTo>
                  <a:pt x="10819845" y="5183452"/>
                  <a:pt x="10821691" y="5188411"/>
                  <a:pt x="10829127" y="5185643"/>
                </a:cubicBezTo>
                <a:cubicBezTo>
                  <a:pt x="10835784" y="5184577"/>
                  <a:pt x="10834715" y="5177920"/>
                  <a:pt x="10835350" y="5172040"/>
                </a:cubicBezTo>
                <a:cubicBezTo>
                  <a:pt x="10833067" y="5154548"/>
                  <a:pt x="10844392" y="5143281"/>
                  <a:pt x="10860476" y="5148582"/>
                </a:cubicBezTo>
                <a:cubicBezTo>
                  <a:pt x="10868980" y="5152472"/>
                  <a:pt x="10875637" y="5151406"/>
                  <a:pt x="10880449" y="5145382"/>
                </a:cubicBezTo>
                <a:cubicBezTo>
                  <a:pt x="10902175" y="5120368"/>
                  <a:pt x="10933618" y="5110078"/>
                  <a:pt x="10958890" y="5090797"/>
                </a:cubicBezTo>
                <a:cubicBezTo>
                  <a:pt x="10980906" y="5074141"/>
                  <a:pt x="11005640" y="5087510"/>
                  <a:pt x="11004956" y="5115983"/>
                </a:cubicBezTo>
                <a:cubicBezTo>
                  <a:pt x="11004322" y="5121861"/>
                  <a:pt x="11006948" y="5125118"/>
                  <a:pt x="11012049" y="5127451"/>
                </a:cubicBezTo>
                <a:cubicBezTo>
                  <a:pt x="11022398" y="5136296"/>
                  <a:pt x="11019287" y="5143098"/>
                  <a:pt x="11009519" y="5150967"/>
                </a:cubicBezTo>
                <a:cubicBezTo>
                  <a:pt x="10980990" y="5172869"/>
                  <a:pt x="10947215" y="5188259"/>
                  <a:pt x="10913438" y="5203650"/>
                </a:cubicBezTo>
                <a:cubicBezTo>
                  <a:pt x="10898567" y="5209183"/>
                  <a:pt x="10884619" y="5217196"/>
                  <a:pt x="10888602" y="5235466"/>
                </a:cubicBezTo>
                <a:cubicBezTo>
                  <a:pt x="10892438" y="5249557"/>
                  <a:pt x="10909933" y="5247280"/>
                  <a:pt x="10922470" y="5246846"/>
                </a:cubicBezTo>
                <a:cubicBezTo>
                  <a:pt x="10942444" y="5243647"/>
                  <a:pt x="10953571" y="5250794"/>
                  <a:pt x="10961734" y="5268919"/>
                </a:cubicBezTo>
                <a:cubicBezTo>
                  <a:pt x="10967128" y="5279609"/>
                  <a:pt x="10972664" y="5294479"/>
                  <a:pt x="10983647" y="5297447"/>
                </a:cubicBezTo>
                <a:cubicBezTo>
                  <a:pt x="11014745" y="5301394"/>
                  <a:pt x="11023977" y="5326176"/>
                  <a:pt x="11039717" y="5345713"/>
                </a:cubicBezTo>
                <a:cubicBezTo>
                  <a:pt x="11050215" y="5358738"/>
                  <a:pt x="11048171" y="5372197"/>
                  <a:pt x="11034855" y="5374329"/>
                </a:cubicBezTo>
                <a:cubicBezTo>
                  <a:pt x="11000010" y="5383063"/>
                  <a:pt x="10981977" y="5417991"/>
                  <a:pt x="10944363" y="5419287"/>
                </a:cubicBezTo>
                <a:cubicBezTo>
                  <a:pt x="10926868" y="5421568"/>
                  <a:pt x="10909663" y="5432202"/>
                  <a:pt x="10891588" y="5417764"/>
                </a:cubicBezTo>
                <a:cubicBezTo>
                  <a:pt x="10888965" y="5414509"/>
                  <a:pt x="10883085" y="5413875"/>
                  <a:pt x="10879829" y="5416498"/>
                </a:cubicBezTo>
                <a:cubicBezTo>
                  <a:pt x="10866949" y="5431167"/>
                  <a:pt x="10847898" y="5436844"/>
                  <a:pt x="10822190" y="5443589"/>
                </a:cubicBezTo>
                <a:cubicBezTo>
                  <a:pt x="10848479" y="5453559"/>
                  <a:pt x="10871076" y="5453616"/>
                  <a:pt x="10889930" y="5466350"/>
                </a:cubicBezTo>
                <a:cubicBezTo>
                  <a:pt x="10895032" y="5468684"/>
                  <a:pt x="10897655" y="5471941"/>
                  <a:pt x="10895322" y="5477043"/>
                </a:cubicBezTo>
                <a:cubicBezTo>
                  <a:pt x="10892989" y="5482143"/>
                  <a:pt x="10888032" y="5483988"/>
                  <a:pt x="10881229" y="5480875"/>
                </a:cubicBezTo>
                <a:cubicBezTo>
                  <a:pt x="10873648" y="5479466"/>
                  <a:pt x="10871511" y="5466150"/>
                  <a:pt x="10861743" y="5474019"/>
                </a:cubicBezTo>
                <a:cubicBezTo>
                  <a:pt x="10860965" y="5475720"/>
                  <a:pt x="10860965" y="5475720"/>
                  <a:pt x="10861889" y="5478197"/>
                </a:cubicBezTo>
                <a:cubicBezTo>
                  <a:pt x="10870682" y="5490443"/>
                  <a:pt x="10894980" y="5491279"/>
                  <a:pt x="10894151" y="5515572"/>
                </a:cubicBezTo>
                <a:cubicBezTo>
                  <a:pt x="10894151" y="5515572"/>
                  <a:pt x="10906056" y="5521019"/>
                  <a:pt x="10906543" y="5510960"/>
                </a:cubicBezTo>
                <a:cubicBezTo>
                  <a:pt x="10907030" y="5500904"/>
                  <a:pt x="10910288" y="5498280"/>
                  <a:pt x="10919569" y="5500471"/>
                </a:cubicBezTo>
                <a:cubicBezTo>
                  <a:pt x="10934730" y="5503294"/>
                  <a:pt x="10948969" y="5503637"/>
                  <a:pt x="10957908" y="5520064"/>
                </a:cubicBezTo>
                <a:cubicBezTo>
                  <a:pt x="10963156" y="5526577"/>
                  <a:pt x="10968257" y="5528911"/>
                  <a:pt x="10976325" y="5520264"/>
                </a:cubicBezTo>
                <a:cubicBezTo>
                  <a:pt x="10978659" y="5515164"/>
                  <a:pt x="10980993" y="5510063"/>
                  <a:pt x="10988718" y="5515653"/>
                </a:cubicBezTo>
                <a:cubicBezTo>
                  <a:pt x="10994743" y="5520465"/>
                  <a:pt x="10995811" y="5527122"/>
                  <a:pt x="10994400" y="5534702"/>
                </a:cubicBezTo>
                <a:cubicBezTo>
                  <a:pt x="10992991" y="5542280"/>
                  <a:pt x="10988034" y="5544124"/>
                  <a:pt x="10982154" y="5543491"/>
                </a:cubicBezTo>
                <a:cubicBezTo>
                  <a:pt x="10967915" y="5543146"/>
                  <a:pt x="10955232" y="5539400"/>
                  <a:pt x="10940652" y="5553291"/>
                </a:cubicBezTo>
                <a:cubicBezTo>
                  <a:pt x="10978556" y="5560350"/>
                  <a:pt x="11012134" y="5563373"/>
                  <a:pt x="11050092" y="5547838"/>
                </a:cubicBezTo>
                <a:cubicBezTo>
                  <a:pt x="11040665" y="5541470"/>
                  <a:pt x="11031528" y="5543460"/>
                  <a:pt x="11024724" y="5540347"/>
                </a:cubicBezTo>
                <a:cubicBezTo>
                  <a:pt x="11015443" y="5538159"/>
                  <a:pt x="11002905" y="5538591"/>
                  <a:pt x="11004947" y="5525133"/>
                </a:cubicBezTo>
                <a:cubicBezTo>
                  <a:pt x="11006214" y="5513375"/>
                  <a:pt x="11016128" y="5509686"/>
                  <a:pt x="11027886" y="5510954"/>
                </a:cubicBezTo>
                <a:cubicBezTo>
                  <a:pt x="11073372" y="5519423"/>
                  <a:pt x="11118855" y="5527893"/>
                  <a:pt x="11164340" y="5536363"/>
                </a:cubicBezTo>
                <a:cubicBezTo>
                  <a:pt x="11175323" y="5539332"/>
                  <a:pt x="11199373" y="5581173"/>
                  <a:pt x="11195483" y="5589674"/>
                </a:cubicBezTo>
                <a:cubicBezTo>
                  <a:pt x="11187562" y="5602498"/>
                  <a:pt x="11177937" y="5614544"/>
                  <a:pt x="11160297" y="5612643"/>
                </a:cubicBezTo>
                <a:cubicBezTo>
                  <a:pt x="11152716" y="5611233"/>
                  <a:pt x="11150383" y="5616333"/>
                  <a:pt x="11146348" y="5620656"/>
                </a:cubicBezTo>
                <a:cubicBezTo>
                  <a:pt x="11132059" y="5642903"/>
                  <a:pt x="11112085" y="5646104"/>
                  <a:pt x="11087642" y="5641092"/>
                </a:cubicBezTo>
                <a:cubicBezTo>
                  <a:pt x="11067379" y="5635934"/>
                  <a:pt x="11045559" y="5634177"/>
                  <a:pt x="11026849" y="5625618"/>
                </a:cubicBezTo>
                <a:cubicBezTo>
                  <a:pt x="11021748" y="5623285"/>
                  <a:pt x="11014167" y="5621873"/>
                  <a:pt x="11010278" y="5630376"/>
                </a:cubicBezTo>
                <a:cubicBezTo>
                  <a:pt x="11015526" y="5636887"/>
                  <a:pt x="11021405" y="5637520"/>
                  <a:pt x="11027286" y="5638155"/>
                </a:cubicBezTo>
                <a:cubicBezTo>
                  <a:pt x="11031464" y="5638010"/>
                  <a:pt x="11037345" y="5638644"/>
                  <a:pt x="11036713" y="5644523"/>
                </a:cubicBezTo>
                <a:lnTo>
                  <a:pt x="11033233" y="5648721"/>
                </a:lnTo>
                <a:lnTo>
                  <a:pt x="11037491" y="5649755"/>
                </a:lnTo>
                <a:cubicBezTo>
                  <a:pt x="11040064" y="5652017"/>
                  <a:pt x="11042319" y="5656134"/>
                  <a:pt x="11044039" y="5662942"/>
                </a:cubicBezTo>
                <a:cubicBezTo>
                  <a:pt x="11045431" y="5669432"/>
                  <a:pt x="11054558" y="5670604"/>
                  <a:pt x="11057089" y="5665362"/>
                </a:cubicBezTo>
                <a:cubicBezTo>
                  <a:pt x="11068458" y="5640471"/>
                  <a:pt x="11088142" y="5651906"/>
                  <a:pt x="11105044" y="5650365"/>
                </a:cubicBezTo>
                <a:cubicBezTo>
                  <a:pt x="11118056" y="5650180"/>
                  <a:pt x="11129787" y="5651317"/>
                  <a:pt x="11141518" y="5652453"/>
                </a:cubicBezTo>
                <a:cubicBezTo>
                  <a:pt x="11162412" y="5657364"/>
                  <a:pt x="11165123" y="5665135"/>
                  <a:pt x="11152325" y="5680936"/>
                </a:cubicBezTo>
                <a:cubicBezTo>
                  <a:pt x="11149795" y="5686178"/>
                  <a:pt x="11145908" y="5687536"/>
                  <a:pt x="11147300" y="5694024"/>
                </a:cubicBezTo>
                <a:cubicBezTo>
                  <a:pt x="11155398" y="5714735"/>
                  <a:pt x="11149161" y="5734349"/>
                  <a:pt x="11127092" y="5738566"/>
                </a:cubicBezTo>
                <a:cubicBezTo>
                  <a:pt x="11089479" y="5748210"/>
                  <a:pt x="11051864" y="5757853"/>
                  <a:pt x="11012714" y="5750598"/>
                </a:cubicBezTo>
                <a:cubicBezTo>
                  <a:pt x="11002267" y="5748141"/>
                  <a:pt x="10991820" y="5745686"/>
                  <a:pt x="10982763" y="5749719"/>
                </a:cubicBezTo>
                <a:lnTo>
                  <a:pt x="10973719" y="5752089"/>
                </a:lnTo>
                <a:lnTo>
                  <a:pt x="10979548" y="5760498"/>
                </a:lnTo>
                <a:cubicBezTo>
                  <a:pt x="10979474" y="5767404"/>
                  <a:pt x="10974274" y="5774278"/>
                  <a:pt x="10963655" y="5781756"/>
                </a:cubicBezTo>
                <a:cubicBezTo>
                  <a:pt x="10960399" y="5784378"/>
                  <a:pt x="10954664" y="5787923"/>
                  <a:pt x="10958210" y="5793658"/>
                </a:cubicBezTo>
                <a:cubicBezTo>
                  <a:pt x="10966081" y="5803427"/>
                  <a:pt x="10957867" y="5807894"/>
                  <a:pt x="10949655" y="5812360"/>
                </a:cubicBezTo>
                <a:lnTo>
                  <a:pt x="10945974" y="5814421"/>
                </a:lnTo>
                <a:lnTo>
                  <a:pt x="10948273" y="5814394"/>
                </a:lnTo>
                <a:cubicBezTo>
                  <a:pt x="10959330" y="5813912"/>
                  <a:pt x="10970296" y="5812700"/>
                  <a:pt x="10980993" y="5809619"/>
                </a:cubicBezTo>
                <a:cubicBezTo>
                  <a:pt x="10983595" y="5809584"/>
                  <a:pt x="10984879" y="5808263"/>
                  <a:pt x="10987480" y="5808227"/>
                </a:cubicBezTo>
                <a:cubicBezTo>
                  <a:pt x="10997929" y="5810681"/>
                  <a:pt x="11013436" y="5802652"/>
                  <a:pt x="11017576" y="5819515"/>
                </a:cubicBezTo>
                <a:cubicBezTo>
                  <a:pt x="11021714" y="5836378"/>
                  <a:pt x="11006133" y="5839202"/>
                  <a:pt x="10995795" y="5844555"/>
                </a:cubicBezTo>
                <a:cubicBezTo>
                  <a:pt x="10981606" y="5853867"/>
                  <a:pt x="10964742" y="5858011"/>
                  <a:pt x="10947805" y="5856949"/>
                </a:cubicBezTo>
                <a:cubicBezTo>
                  <a:pt x="10908800" y="5860103"/>
                  <a:pt x="10872578" y="5876235"/>
                  <a:pt x="10834893" y="5880674"/>
                </a:cubicBezTo>
                <a:cubicBezTo>
                  <a:pt x="10823197" y="5882141"/>
                  <a:pt x="10822130" y="5899078"/>
                  <a:pt x="10809188" y="5904466"/>
                </a:cubicBezTo>
                <a:cubicBezTo>
                  <a:pt x="10797567" y="5911139"/>
                  <a:pt x="10788584" y="5920379"/>
                  <a:pt x="10800530" y="5937131"/>
                </a:cubicBezTo>
                <a:cubicBezTo>
                  <a:pt x="10807164" y="5946148"/>
                  <a:pt x="10795542" y="5952821"/>
                  <a:pt x="10786486" y="5956854"/>
                </a:cubicBezTo>
                <a:cubicBezTo>
                  <a:pt x="10778713" y="5959567"/>
                  <a:pt x="10772189" y="5958358"/>
                  <a:pt x="10770761" y="5949266"/>
                </a:cubicBezTo>
                <a:cubicBezTo>
                  <a:pt x="10770689" y="5944060"/>
                  <a:pt x="10770581" y="5936252"/>
                  <a:pt x="10760170" y="5936400"/>
                </a:cubicBezTo>
                <a:cubicBezTo>
                  <a:pt x="10761490" y="5937683"/>
                  <a:pt x="10760242" y="5941607"/>
                  <a:pt x="10760242" y="5941607"/>
                </a:cubicBezTo>
                <a:cubicBezTo>
                  <a:pt x="10761340" y="5950376"/>
                  <a:pt x="10761439" y="5957534"/>
                  <a:pt x="10760480" y="5963181"/>
                </a:cubicBezTo>
                <a:lnTo>
                  <a:pt x="10757039" y="5970226"/>
                </a:lnTo>
                <a:lnTo>
                  <a:pt x="10759670" y="5980407"/>
                </a:lnTo>
                <a:cubicBezTo>
                  <a:pt x="10764477" y="6010362"/>
                  <a:pt x="10746516" y="6021807"/>
                  <a:pt x="10727558" y="6031638"/>
                </a:cubicBezTo>
                <a:lnTo>
                  <a:pt x="10723320" y="6033913"/>
                </a:lnTo>
                <a:lnTo>
                  <a:pt x="10722371" y="6038300"/>
                </a:lnTo>
                <a:cubicBezTo>
                  <a:pt x="10719630" y="6040128"/>
                  <a:pt x="10715424" y="6041815"/>
                  <a:pt x="10712197" y="6043814"/>
                </a:cubicBezTo>
                <a:cubicBezTo>
                  <a:pt x="10699290" y="6051805"/>
                  <a:pt x="10679752" y="6050782"/>
                  <a:pt x="10674800" y="6069073"/>
                </a:cubicBezTo>
                <a:cubicBezTo>
                  <a:pt x="10674836" y="6071677"/>
                  <a:pt x="10670949" y="6073033"/>
                  <a:pt x="10668347" y="6073069"/>
                </a:cubicBezTo>
                <a:cubicBezTo>
                  <a:pt x="10631799" y="6065777"/>
                  <a:pt x="10610199" y="6103830"/>
                  <a:pt x="10577683" y="6105591"/>
                </a:cubicBezTo>
                <a:cubicBezTo>
                  <a:pt x="10569875" y="6105702"/>
                  <a:pt x="10563424" y="6109699"/>
                  <a:pt x="10555614" y="6109809"/>
                </a:cubicBezTo>
                <a:cubicBezTo>
                  <a:pt x="10532153" y="6107537"/>
                  <a:pt x="10512721" y="6114321"/>
                  <a:pt x="10492009" y="6122424"/>
                </a:cubicBezTo>
                <a:lnTo>
                  <a:pt x="10487427" y="6124022"/>
                </a:lnTo>
                <a:lnTo>
                  <a:pt x="10472238" y="6145557"/>
                </a:lnTo>
                <a:cubicBezTo>
                  <a:pt x="10470714" y="6150620"/>
                  <a:pt x="10475778" y="6152147"/>
                  <a:pt x="10496352" y="6146196"/>
                </a:cubicBezTo>
                <a:lnTo>
                  <a:pt x="10433572" y="6171068"/>
                </a:lnTo>
                <a:lnTo>
                  <a:pt x="10430409" y="6185774"/>
                </a:lnTo>
                <a:cubicBezTo>
                  <a:pt x="10432016" y="6207879"/>
                  <a:pt x="10419257" y="6226283"/>
                  <a:pt x="10395903" y="6231819"/>
                </a:cubicBezTo>
                <a:cubicBezTo>
                  <a:pt x="10332333" y="6247037"/>
                  <a:pt x="10268799" y="6264857"/>
                  <a:pt x="10202483" y="6269701"/>
                </a:cubicBezTo>
                <a:cubicBezTo>
                  <a:pt x="10191431" y="6270507"/>
                  <a:pt x="10180048" y="6270994"/>
                  <a:pt x="10168670" y="6271806"/>
                </a:cubicBezTo>
                <a:lnTo>
                  <a:pt x="10148635" y="6274212"/>
                </a:lnTo>
                <a:lnTo>
                  <a:pt x="10116725" y="6289711"/>
                </a:lnTo>
                <a:cubicBezTo>
                  <a:pt x="10102180" y="6295821"/>
                  <a:pt x="10088598" y="6300564"/>
                  <a:pt x="10072687" y="6305710"/>
                </a:cubicBezTo>
                <a:cubicBezTo>
                  <a:pt x="10058703" y="6308124"/>
                  <a:pt x="10043754" y="6311903"/>
                  <a:pt x="10025993" y="6316768"/>
                </a:cubicBezTo>
                <a:lnTo>
                  <a:pt x="9974246" y="6331071"/>
                </a:lnTo>
                <a:lnTo>
                  <a:pt x="9978228" y="6336653"/>
                </a:lnTo>
                <a:cubicBezTo>
                  <a:pt x="9982223" y="6343105"/>
                  <a:pt x="9988783" y="6346917"/>
                  <a:pt x="9993953" y="6344240"/>
                </a:cubicBezTo>
                <a:cubicBezTo>
                  <a:pt x="10019764" y="6328256"/>
                  <a:pt x="10057774" y="6347243"/>
                  <a:pt x="10079483" y="6316998"/>
                </a:cubicBezTo>
                <a:cubicBezTo>
                  <a:pt x="10099094" y="6323228"/>
                  <a:pt x="10119412" y="6286495"/>
                  <a:pt x="10143269" y="6317397"/>
                </a:cubicBezTo>
                <a:cubicBezTo>
                  <a:pt x="10149902" y="6326415"/>
                  <a:pt x="10164055" y="6314500"/>
                  <a:pt x="10175786" y="6315635"/>
                </a:cubicBezTo>
                <a:cubicBezTo>
                  <a:pt x="10222708" y="6320177"/>
                  <a:pt x="10264135" y="6303973"/>
                  <a:pt x="10301498" y="6276109"/>
                </a:cubicBezTo>
                <a:cubicBezTo>
                  <a:pt x="10314402" y="6268117"/>
                  <a:pt x="10324814" y="6267969"/>
                  <a:pt x="10335369" y="6278233"/>
                </a:cubicBezTo>
                <a:cubicBezTo>
                  <a:pt x="10327886" y="6301769"/>
                  <a:pt x="10309812" y="6312437"/>
                  <a:pt x="10285175" y="6319294"/>
                </a:cubicBezTo>
                <a:cubicBezTo>
                  <a:pt x="10255333" y="6326226"/>
                  <a:pt x="10229594" y="6347415"/>
                  <a:pt x="10202464" y="6362118"/>
                </a:cubicBezTo>
                <a:cubicBezTo>
                  <a:pt x="10183105" y="6374106"/>
                  <a:pt x="10164958" y="6379569"/>
                  <a:pt x="10141461" y="6374696"/>
                </a:cubicBezTo>
                <a:cubicBezTo>
                  <a:pt x="10111439" y="6368612"/>
                  <a:pt x="10081741" y="6385953"/>
                  <a:pt x="10050472" y="6383792"/>
                </a:cubicBezTo>
                <a:cubicBezTo>
                  <a:pt x="10046586" y="6385149"/>
                  <a:pt x="10041416" y="6387826"/>
                  <a:pt x="10038778" y="6385260"/>
                </a:cubicBezTo>
                <a:cubicBezTo>
                  <a:pt x="10017703" y="6367334"/>
                  <a:pt x="9999736" y="6385812"/>
                  <a:pt x="9981590" y="6391275"/>
                </a:cubicBezTo>
                <a:cubicBezTo>
                  <a:pt x="9960839" y="6396775"/>
                  <a:pt x="9939981" y="6394467"/>
                  <a:pt x="9919123" y="6392158"/>
                </a:cubicBezTo>
                <a:cubicBezTo>
                  <a:pt x="9915200" y="6390913"/>
                  <a:pt x="9912634" y="6393552"/>
                  <a:pt x="9911386" y="6397474"/>
                </a:cubicBezTo>
                <a:cubicBezTo>
                  <a:pt x="9902403" y="6406714"/>
                  <a:pt x="9891885" y="6399052"/>
                  <a:pt x="9894415" y="6393808"/>
                </a:cubicBezTo>
                <a:cubicBezTo>
                  <a:pt x="9899367" y="6375517"/>
                  <a:pt x="9886388" y="6378303"/>
                  <a:pt x="9877261" y="6377130"/>
                </a:cubicBezTo>
                <a:cubicBezTo>
                  <a:pt x="9860325" y="6376069"/>
                  <a:pt x="9842214" y="6384134"/>
                  <a:pt x="9825170" y="6375264"/>
                </a:cubicBezTo>
                <a:cubicBezTo>
                  <a:pt x="9819928" y="6372735"/>
                  <a:pt x="9813476" y="6376730"/>
                  <a:pt x="9810945" y="6381974"/>
                </a:cubicBezTo>
                <a:cubicBezTo>
                  <a:pt x="9804636" y="6396380"/>
                  <a:pt x="9794191" y="6393926"/>
                  <a:pt x="9781104" y="6388904"/>
                </a:cubicBezTo>
                <a:cubicBezTo>
                  <a:pt x="9771975" y="6387732"/>
                  <a:pt x="9763878" y="6367021"/>
                  <a:pt x="9749834" y="6386744"/>
                </a:cubicBezTo>
                <a:cubicBezTo>
                  <a:pt x="9744737" y="6394625"/>
                  <a:pt x="9723842" y="6389715"/>
                  <a:pt x="9726734" y="6410500"/>
                </a:cubicBezTo>
                <a:cubicBezTo>
                  <a:pt x="9728126" y="6416988"/>
                  <a:pt x="9717714" y="6417136"/>
                  <a:pt x="9712508" y="6417210"/>
                </a:cubicBezTo>
                <a:cubicBezTo>
                  <a:pt x="9698175" y="6416110"/>
                  <a:pt x="9685053" y="6408487"/>
                  <a:pt x="9669581" y="6419119"/>
                </a:cubicBezTo>
                <a:cubicBezTo>
                  <a:pt x="9663128" y="6423113"/>
                  <a:pt x="9660417" y="6415342"/>
                  <a:pt x="9659026" y="6408855"/>
                </a:cubicBezTo>
                <a:cubicBezTo>
                  <a:pt x="9656207" y="6393274"/>
                  <a:pt x="9652067" y="6376411"/>
                  <a:pt x="9649247" y="6360831"/>
                </a:cubicBezTo>
                <a:cubicBezTo>
                  <a:pt x="9647821" y="6351741"/>
                  <a:pt x="9646392" y="6342648"/>
                  <a:pt x="9638548" y="6340156"/>
                </a:cubicBezTo>
                <a:cubicBezTo>
                  <a:pt x="9629384" y="6336381"/>
                  <a:pt x="9625570" y="6342943"/>
                  <a:pt x="9620437" y="6348222"/>
                </a:cubicBezTo>
                <a:cubicBezTo>
                  <a:pt x="9612773" y="6358744"/>
                  <a:pt x="9606248" y="6357536"/>
                  <a:pt x="9594481" y="6353797"/>
                </a:cubicBezTo>
                <a:cubicBezTo>
                  <a:pt x="9557862" y="6341297"/>
                  <a:pt x="9518821" y="6341851"/>
                  <a:pt x="9482562" y="6355379"/>
                </a:cubicBezTo>
                <a:cubicBezTo>
                  <a:pt x="9467018" y="6360807"/>
                  <a:pt x="9451403" y="6361027"/>
                  <a:pt x="9435748" y="6358646"/>
                </a:cubicBezTo>
                <a:cubicBezTo>
                  <a:pt x="9414889" y="6356338"/>
                  <a:pt x="9391501" y="6359271"/>
                  <a:pt x="9374493" y="6353004"/>
                </a:cubicBezTo>
                <a:cubicBezTo>
                  <a:pt x="9347002" y="6341677"/>
                  <a:pt x="9319799" y="6351175"/>
                  <a:pt x="9293699" y="6346336"/>
                </a:cubicBezTo>
                <a:cubicBezTo>
                  <a:pt x="9280649" y="6343917"/>
                  <a:pt x="9268955" y="6345384"/>
                  <a:pt x="9255977" y="6348173"/>
                </a:cubicBezTo>
                <a:cubicBezTo>
                  <a:pt x="9207952" y="6357963"/>
                  <a:pt x="9159783" y="6357343"/>
                  <a:pt x="9111432" y="6343707"/>
                </a:cubicBezTo>
                <a:cubicBezTo>
                  <a:pt x="9107510" y="6342461"/>
                  <a:pt x="9102269" y="6339933"/>
                  <a:pt x="9101057" y="6346459"/>
                </a:cubicBezTo>
                <a:cubicBezTo>
                  <a:pt x="9097426" y="6366034"/>
                  <a:pt x="9081772" y="6363652"/>
                  <a:pt x="9068758" y="6363836"/>
                </a:cubicBezTo>
                <a:cubicBezTo>
                  <a:pt x="9038808" y="6362958"/>
                  <a:pt x="9012997" y="6378944"/>
                  <a:pt x="8981799" y="6381988"/>
                </a:cubicBezTo>
                <a:cubicBezTo>
                  <a:pt x="8966652" y="6416045"/>
                  <a:pt x="8953349" y="6395407"/>
                  <a:pt x="8938837" y="6381294"/>
                </a:cubicBezTo>
                <a:cubicBezTo>
                  <a:pt x="8934877" y="6377445"/>
                  <a:pt x="8927033" y="6374953"/>
                  <a:pt x="8921936" y="6382834"/>
                </a:cubicBezTo>
                <a:cubicBezTo>
                  <a:pt x="8904005" y="6403915"/>
                  <a:pt x="8884468" y="6402890"/>
                  <a:pt x="8865922" y="6379722"/>
                </a:cubicBezTo>
                <a:cubicBezTo>
                  <a:pt x="8863283" y="6377156"/>
                  <a:pt x="8860645" y="6374590"/>
                  <a:pt x="8855439" y="6374664"/>
                </a:cubicBezTo>
                <a:cubicBezTo>
                  <a:pt x="8852837" y="6374700"/>
                  <a:pt x="8850270" y="6377340"/>
                  <a:pt x="8849022" y="6381263"/>
                </a:cubicBezTo>
                <a:cubicBezTo>
                  <a:pt x="8846564" y="6391711"/>
                  <a:pt x="8866464" y="6418764"/>
                  <a:pt x="8831163" y="6407548"/>
                </a:cubicBezTo>
                <a:cubicBezTo>
                  <a:pt x="8821114" y="6433724"/>
                  <a:pt x="8792375" y="6426320"/>
                  <a:pt x="8774373" y="6442194"/>
                </a:cubicBezTo>
                <a:cubicBezTo>
                  <a:pt x="8765352" y="6448830"/>
                  <a:pt x="8754978" y="6451580"/>
                  <a:pt x="8739252" y="6443994"/>
                </a:cubicBezTo>
                <a:cubicBezTo>
                  <a:pt x="8727449" y="6437652"/>
                  <a:pt x="8707984" y="6441832"/>
                  <a:pt x="8691083" y="6443372"/>
                </a:cubicBezTo>
                <a:cubicBezTo>
                  <a:pt x="8681955" y="6442200"/>
                  <a:pt x="8674147" y="6442311"/>
                  <a:pt x="8666267" y="6437215"/>
                </a:cubicBezTo>
                <a:cubicBezTo>
                  <a:pt x="8658386" y="6432121"/>
                  <a:pt x="8643836" y="6415405"/>
                  <a:pt x="8641631" y="6444072"/>
                </a:cubicBezTo>
                <a:cubicBezTo>
                  <a:pt x="8631076" y="6433808"/>
                  <a:pt x="8622489" y="6471677"/>
                  <a:pt x="8611681" y="6443194"/>
                </a:cubicBezTo>
                <a:cubicBezTo>
                  <a:pt x="8611681" y="6443194"/>
                  <a:pt x="8610361" y="6441911"/>
                  <a:pt x="8609078" y="6443231"/>
                </a:cubicBezTo>
                <a:cubicBezTo>
                  <a:pt x="8600966" y="6444973"/>
                  <a:pt x="8593302" y="6443780"/>
                  <a:pt x="8585806" y="6441302"/>
                </a:cubicBezTo>
                <a:lnTo>
                  <a:pt x="8576277" y="6437184"/>
                </a:lnTo>
                <a:lnTo>
                  <a:pt x="8555662" y="6442555"/>
                </a:lnTo>
                <a:cubicBezTo>
                  <a:pt x="8528488" y="6448304"/>
                  <a:pt x="8503844" y="6450923"/>
                  <a:pt x="8486312" y="6445795"/>
                </a:cubicBezTo>
                <a:lnTo>
                  <a:pt x="8483811" y="6446975"/>
                </a:lnTo>
                <a:lnTo>
                  <a:pt x="8476445" y="6452917"/>
                </a:lnTo>
                <a:cubicBezTo>
                  <a:pt x="8470065" y="6462119"/>
                  <a:pt x="8460972" y="6463549"/>
                  <a:pt x="8451881" y="6464979"/>
                </a:cubicBezTo>
                <a:lnTo>
                  <a:pt x="8444004" y="6465628"/>
                </a:lnTo>
                <a:lnTo>
                  <a:pt x="8397357" y="6478649"/>
                </a:lnTo>
                <a:cubicBezTo>
                  <a:pt x="8364353" y="6485506"/>
                  <a:pt x="8328705" y="6488721"/>
                  <a:pt x="8292534" y="6489628"/>
                </a:cubicBezTo>
                <a:cubicBezTo>
                  <a:pt x="8288964" y="6495285"/>
                  <a:pt x="8288964" y="6495285"/>
                  <a:pt x="8288964" y="6495285"/>
                </a:cubicBezTo>
                <a:cubicBezTo>
                  <a:pt x="8288964" y="6495285"/>
                  <a:pt x="8283305" y="6491716"/>
                  <a:pt x="8283305" y="6491716"/>
                </a:cubicBezTo>
                <a:cubicBezTo>
                  <a:pt x="8279737" y="6497372"/>
                  <a:pt x="8264850" y="6495891"/>
                  <a:pt x="8264850" y="6495891"/>
                </a:cubicBezTo>
                <a:cubicBezTo>
                  <a:pt x="8255624" y="6497977"/>
                  <a:pt x="8259191" y="6492320"/>
                  <a:pt x="8268418" y="6490234"/>
                </a:cubicBezTo>
                <a:lnTo>
                  <a:pt x="8270328" y="6487988"/>
                </a:lnTo>
                <a:lnTo>
                  <a:pt x="8277646" y="6488146"/>
                </a:lnTo>
                <a:lnTo>
                  <a:pt x="8274691" y="6486823"/>
                </a:lnTo>
                <a:lnTo>
                  <a:pt x="8270971" y="6487231"/>
                </a:lnTo>
                <a:lnTo>
                  <a:pt x="8270328" y="6487988"/>
                </a:lnTo>
                <a:lnTo>
                  <a:pt x="8265089" y="6487875"/>
                </a:lnTo>
                <a:lnTo>
                  <a:pt x="8262227" y="6488190"/>
                </a:lnTo>
                <a:cubicBezTo>
                  <a:pt x="8249179" y="6489435"/>
                  <a:pt x="8236385" y="6491037"/>
                  <a:pt x="8225045" y="6497390"/>
                </a:cubicBezTo>
                <a:cubicBezTo>
                  <a:pt x="8207323" y="6507430"/>
                  <a:pt x="8191241" y="6507725"/>
                  <a:pt x="8172486" y="6503061"/>
                </a:cubicBezTo>
                <a:cubicBezTo>
                  <a:pt x="8146746" y="6498224"/>
                  <a:pt x="8120445" y="6487783"/>
                  <a:pt x="8094533" y="6489929"/>
                </a:cubicBezTo>
                <a:cubicBezTo>
                  <a:pt x="8072845" y="6490784"/>
                  <a:pt x="8055470" y="6486854"/>
                  <a:pt x="8043313" y="6469778"/>
                </a:cubicBezTo>
                <a:cubicBezTo>
                  <a:pt x="8049180" y="6458743"/>
                  <a:pt x="8057630" y="6456160"/>
                  <a:pt x="8070133" y="6459269"/>
                </a:cubicBezTo>
                <a:cubicBezTo>
                  <a:pt x="8107557" y="6472087"/>
                  <a:pt x="8145239" y="6474428"/>
                  <a:pt x="8181977" y="6458576"/>
                </a:cubicBezTo>
                <a:cubicBezTo>
                  <a:pt x="8191163" y="6454614"/>
                  <a:pt x="8205692" y="6460569"/>
                  <a:pt x="8208710" y="6451560"/>
                </a:cubicBezTo>
                <a:lnTo>
                  <a:pt x="8210554" y="6449105"/>
                </a:lnTo>
                <a:lnTo>
                  <a:pt x="8171848" y="6452019"/>
                </a:lnTo>
                <a:cubicBezTo>
                  <a:pt x="8156946" y="6456785"/>
                  <a:pt x="8144564" y="6455660"/>
                  <a:pt x="8133602" y="6451096"/>
                </a:cubicBezTo>
                <a:lnTo>
                  <a:pt x="8115161" y="6437741"/>
                </a:lnTo>
                <a:lnTo>
                  <a:pt x="8077190" y="6444357"/>
                </a:lnTo>
                <a:cubicBezTo>
                  <a:pt x="8024797" y="6459792"/>
                  <a:pt x="7976245" y="6480767"/>
                  <a:pt x="7920705" y="6488918"/>
                </a:cubicBezTo>
                <a:cubicBezTo>
                  <a:pt x="7877664" y="6495990"/>
                  <a:pt x="7836035" y="6509655"/>
                  <a:pt x="7792633" y="6512561"/>
                </a:cubicBezTo>
                <a:cubicBezTo>
                  <a:pt x="7751659" y="6514420"/>
                  <a:pt x="7713898" y="6543697"/>
                  <a:pt x="7671844" y="6533059"/>
                </a:cubicBezTo>
                <a:cubicBezTo>
                  <a:pt x="7668366" y="6531680"/>
                  <a:pt x="7665250" y="6534465"/>
                  <a:pt x="7662821" y="6535515"/>
                </a:cubicBezTo>
                <a:cubicBezTo>
                  <a:pt x="7636445" y="6541149"/>
                  <a:pt x="7614956" y="6554754"/>
                  <a:pt x="7596257" y="6571475"/>
                </a:cubicBezTo>
                <a:cubicBezTo>
                  <a:pt x="7578245" y="6586460"/>
                  <a:pt x="7561579" y="6587898"/>
                  <a:pt x="7542784" y="6574413"/>
                </a:cubicBezTo>
                <a:cubicBezTo>
                  <a:pt x="7536519" y="6569917"/>
                  <a:pt x="7529203" y="6562995"/>
                  <a:pt x="7522610" y="6564403"/>
                </a:cubicBezTo>
                <a:cubicBezTo>
                  <a:pt x="7505616" y="6571744"/>
                  <a:pt x="7493021" y="6542616"/>
                  <a:pt x="7474322" y="6559339"/>
                </a:cubicBezTo>
                <a:cubicBezTo>
                  <a:pt x="7473272" y="6556911"/>
                  <a:pt x="7471533" y="6556222"/>
                  <a:pt x="7470485" y="6553793"/>
                </a:cubicBezTo>
                <a:cubicBezTo>
                  <a:pt x="7466974" y="6542347"/>
                  <a:pt x="7461431" y="6546182"/>
                  <a:pt x="7454148" y="6549329"/>
                </a:cubicBezTo>
                <a:cubicBezTo>
                  <a:pt x="7442698" y="6552835"/>
                  <a:pt x="7434726" y="6557719"/>
                  <a:pt x="7427382" y="6540727"/>
                </a:cubicBezTo>
                <a:cubicBezTo>
                  <a:pt x="7422494" y="6532756"/>
                  <a:pt x="7406485" y="6522389"/>
                  <a:pt x="7397793" y="6518941"/>
                </a:cubicBezTo>
                <a:cubicBezTo>
                  <a:pt x="7382834" y="6510998"/>
                  <a:pt x="7364038" y="6497514"/>
                  <a:pt x="7342550" y="6511119"/>
                </a:cubicBezTo>
                <a:cubicBezTo>
                  <a:pt x="7337693" y="6513216"/>
                  <a:pt x="7328311" y="6511507"/>
                  <a:pt x="7323096" y="6509440"/>
                </a:cubicBezTo>
                <a:cubicBezTo>
                  <a:pt x="7297016" y="6499101"/>
                  <a:pt x="7269233" y="6498142"/>
                  <a:pt x="7241446" y="6497184"/>
                </a:cubicBezTo>
                <a:cubicBezTo>
                  <a:pt x="7216087" y="6495175"/>
                  <a:pt x="7189682" y="6490740"/>
                  <a:pt x="7164980" y="6476923"/>
                </a:cubicBezTo>
                <a:cubicBezTo>
                  <a:pt x="7158715" y="6472429"/>
                  <a:pt x="7158024" y="6474168"/>
                  <a:pt x="7152481" y="6478004"/>
                </a:cubicBezTo>
                <a:cubicBezTo>
                  <a:pt x="7138276" y="6488463"/>
                  <a:pt x="7136505" y="6477702"/>
                  <a:pt x="7134734" y="6466944"/>
                </a:cubicBezTo>
                <a:cubicBezTo>
                  <a:pt x="7133326" y="6460352"/>
                  <a:pt x="7141985" y="6453730"/>
                  <a:pt x="7132934" y="6446118"/>
                </a:cubicBezTo>
                <a:cubicBezTo>
                  <a:pt x="7130864" y="6451332"/>
                  <a:pt x="7128437" y="6452381"/>
                  <a:pt x="7127059" y="6455856"/>
                </a:cubicBezTo>
                <a:cubicBezTo>
                  <a:pt x="7121184" y="6465597"/>
                  <a:pt x="7117412" y="6480190"/>
                  <a:pt x="7105241" y="6475366"/>
                </a:cubicBezTo>
                <a:cubicBezTo>
                  <a:pt x="7093762" y="6468802"/>
                  <a:pt x="7094058" y="6452829"/>
                  <a:pt x="7101310" y="6439613"/>
                </a:cubicBezTo>
                <a:cubicBezTo>
                  <a:pt x="7105442" y="6429185"/>
                  <a:pt x="7112366" y="6421873"/>
                  <a:pt x="7126274" y="6427387"/>
                </a:cubicBezTo>
                <a:cubicBezTo>
                  <a:pt x="7133228" y="6430145"/>
                  <a:pt x="7143301" y="6430116"/>
                  <a:pt x="7143957" y="6418308"/>
                </a:cubicBezTo>
                <a:cubicBezTo>
                  <a:pt x="7144976" y="6410666"/>
                  <a:pt x="7141827" y="6403383"/>
                  <a:pt x="7132444" y="6401675"/>
                </a:cubicBezTo>
                <a:cubicBezTo>
                  <a:pt x="7126542" y="6401345"/>
                  <a:pt x="7119946" y="6402755"/>
                  <a:pt x="7119225" y="6394422"/>
                </a:cubicBezTo>
                <a:cubicBezTo>
                  <a:pt x="7120242" y="6386782"/>
                  <a:pt x="7125786" y="6382946"/>
                  <a:pt x="7132380" y="6381537"/>
                </a:cubicBezTo>
                <a:cubicBezTo>
                  <a:pt x="7164301" y="6372068"/>
                  <a:pt x="7182971" y="6345277"/>
                  <a:pt x="7208232" y="6317077"/>
                </a:cubicBezTo>
                <a:cubicBezTo>
                  <a:pt x="7170047" y="6322051"/>
                  <a:pt x="7137736" y="6317286"/>
                  <a:pt x="7106865" y="6329183"/>
                </a:cubicBezTo>
                <a:cubicBezTo>
                  <a:pt x="7086394" y="6335148"/>
                  <a:pt x="7085311" y="6322649"/>
                  <a:pt x="7084230" y="6310154"/>
                </a:cubicBezTo>
                <a:cubicBezTo>
                  <a:pt x="7084889" y="6298346"/>
                  <a:pt x="7094238" y="6289987"/>
                  <a:pt x="7102899" y="6283363"/>
                </a:cubicBezTo>
                <a:cubicBezTo>
                  <a:pt x="7121959" y="6270806"/>
                  <a:pt x="7141022" y="6258251"/>
                  <a:pt x="7160772" y="6243957"/>
                </a:cubicBezTo>
                <a:cubicBezTo>
                  <a:pt x="7189183" y="6223040"/>
                  <a:pt x="7214806" y="6199005"/>
                  <a:pt x="7250203" y="6190916"/>
                </a:cubicBezTo>
                <a:cubicBezTo>
                  <a:pt x="7259223" y="6188456"/>
                  <a:pt x="7265458" y="6182884"/>
                  <a:pt x="7268215" y="6175931"/>
                </a:cubicBezTo>
                <a:cubicBezTo>
                  <a:pt x="7280947" y="6138742"/>
                  <a:pt x="7310767" y="6124416"/>
                  <a:pt x="7344066" y="6111472"/>
                </a:cubicBezTo>
                <a:cubicBezTo>
                  <a:pt x="7378579" y="6098001"/>
                  <a:pt x="7411779" y="6081497"/>
                  <a:pt x="7444454" y="6063779"/>
                </a:cubicBezTo>
                <a:lnTo>
                  <a:pt x="7523114" y="6019308"/>
                </a:lnTo>
                <a:lnTo>
                  <a:pt x="7512115" y="6024044"/>
                </a:lnTo>
                <a:cubicBezTo>
                  <a:pt x="7501904" y="6029197"/>
                  <a:pt x="7491296" y="6035390"/>
                  <a:pt x="7480359" y="6042921"/>
                </a:cubicBezTo>
                <a:cubicBezTo>
                  <a:pt x="7451495" y="6049451"/>
                  <a:pt x="7453037" y="6033930"/>
                  <a:pt x="7410828" y="6048535"/>
                </a:cubicBezTo>
                <a:cubicBezTo>
                  <a:pt x="7384144" y="6064686"/>
                  <a:pt x="7405566" y="6069952"/>
                  <a:pt x="7363362" y="6084557"/>
                </a:cubicBezTo>
                <a:cubicBezTo>
                  <a:pt x="7322695" y="6083641"/>
                  <a:pt x="7265605" y="6121841"/>
                  <a:pt x="7200434" y="6146696"/>
                </a:cubicBezTo>
                <a:cubicBezTo>
                  <a:pt x="7188631" y="6139251"/>
                  <a:pt x="7123462" y="6164106"/>
                  <a:pt x="7093058" y="6186155"/>
                </a:cubicBezTo>
                <a:cubicBezTo>
                  <a:pt x="7102679" y="6183979"/>
                  <a:pt x="7102679" y="6183979"/>
                  <a:pt x="7102679" y="6183979"/>
                </a:cubicBezTo>
                <a:cubicBezTo>
                  <a:pt x="7112300" y="6181802"/>
                  <a:pt x="7116021" y="6175903"/>
                  <a:pt x="7118201" y="6185525"/>
                </a:cubicBezTo>
                <a:cubicBezTo>
                  <a:pt x="7118201" y="6185525"/>
                  <a:pt x="7108581" y="6187702"/>
                  <a:pt x="7104859" y="6193599"/>
                </a:cubicBezTo>
                <a:cubicBezTo>
                  <a:pt x="7107039" y="6203221"/>
                  <a:pt x="7107039" y="6203221"/>
                  <a:pt x="7107039" y="6203221"/>
                </a:cubicBezTo>
                <a:cubicBezTo>
                  <a:pt x="7080355" y="6219370"/>
                  <a:pt x="7062652" y="6208203"/>
                  <a:pt x="7081895" y="6203851"/>
                </a:cubicBezTo>
                <a:cubicBezTo>
                  <a:pt x="7072275" y="6206027"/>
                  <a:pt x="7072275" y="6206027"/>
                  <a:pt x="7072275" y="6206027"/>
                </a:cubicBezTo>
                <a:cubicBezTo>
                  <a:pt x="7062652" y="6208203"/>
                  <a:pt x="7056752" y="6204481"/>
                  <a:pt x="7056752" y="6204481"/>
                </a:cubicBezTo>
                <a:cubicBezTo>
                  <a:pt x="7060472" y="6198583"/>
                  <a:pt x="7070093" y="6196407"/>
                  <a:pt x="7073814" y="6190509"/>
                </a:cubicBezTo>
                <a:cubicBezTo>
                  <a:pt x="7084977" y="6172812"/>
                  <a:pt x="7105761" y="6152942"/>
                  <a:pt x="7063554" y="6167545"/>
                </a:cubicBezTo>
                <a:lnTo>
                  <a:pt x="7085269" y="6157617"/>
                </a:lnTo>
                <a:lnTo>
                  <a:pt x="7051319" y="6171067"/>
                </a:lnTo>
                <a:lnTo>
                  <a:pt x="7048156" y="6185773"/>
                </a:lnTo>
                <a:cubicBezTo>
                  <a:pt x="7049763" y="6207879"/>
                  <a:pt x="7037003" y="6226282"/>
                  <a:pt x="7013650" y="6231818"/>
                </a:cubicBezTo>
                <a:cubicBezTo>
                  <a:pt x="6950080" y="6247036"/>
                  <a:pt x="6886547" y="6264856"/>
                  <a:pt x="6820231" y="6269699"/>
                </a:cubicBezTo>
                <a:cubicBezTo>
                  <a:pt x="6809178" y="6270506"/>
                  <a:pt x="6797795" y="6270993"/>
                  <a:pt x="6786418" y="6271805"/>
                </a:cubicBezTo>
                <a:lnTo>
                  <a:pt x="6766382" y="6274210"/>
                </a:lnTo>
                <a:lnTo>
                  <a:pt x="6734472" y="6289710"/>
                </a:lnTo>
                <a:cubicBezTo>
                  <a:pt x="6719928" y="6295820"/>
                  <a:pt x="6706346" y="6300563"/>
                  <a:pt x="6690434" y="6305709"/>
                </a:cubicBezTo>
                <a:cubicBezTo>
                  <a:pt x="6676450" y="6308123"/>
                  <a:pt x="6661502" y="6311902"/>
                  <a:pt x="6643740" y="6316767"/>
                </a:cubicBezTo>
                <a:lnTo>
                  <a:pt x="6591994" y="6331070"/>
                </a:lnTo>
                <a:lnTo>
                  <a:pt x="6595975" y="6336652"/>
                </a:lnTo>
                <a:cubicBezTo>
                  <a:pt x="6599970" y="6343104"/>
                  <a:pt x="6606531" y="6346916"/>
                  <a:pt x="6611701" y="6344239"/>
                </a:cubicBezTo>
                <a:cubicBezTo>
                  <a:pt x="6637511" y="6328255"/>
                  <a:pt x="6675523" y="6347242"/>
                  <a:pt x="6697232" y="6316998"/>
                </a:cubicBezTo>
                <a:cubicBezTo>
                  <a:pt x="6716843" y="6323227"/>
                  <a:pt x="6737158" y="6286494"/>
                  <a:pt x="6761017" y="6317395"/>
                </a:cubicBezTo>
                <a:cubicBezTo>
                  <a:pt x="6767649" y="6326414"/>
                  <a:pt x="6781803" y="6314499"/>
                  <a:pt x="6793534" y="6315634"/>
                </a:cubicBezTo>
                <a:cubicBezTo>
                  <a:pt x="6840455" y="6320177"/>
                  <a:pt x="6881883" y="6303972"/>
                  <a:pt x="6919244" y="6276108"/>
                </a:cubicBezTo>
                <a:cubicBezTo>
                  <a:pt x="6932151" y="6268117"/>
                  <a:pt x="6942562" y="6267968"/>
                  <a:pt x="6953117" y="6278233"/>
                </a:cubicBezTo>
                <a:cubicBezTo>
                  <a:pt x="6945635" y="6301768"/>
                  <a:pt x="6927558" y="6312436"/>
                  <a:pt x="6902923" y="6319293"/>
                </a:cubicBezTo>
                <a:cubicBezTo>
                  <a:pt x="6873082" y="6326224"/>
                  <a:pt x="6847342" y="6347415"/>
                  <a:pt x="6820211" y="6362117"/>
                </a:cubicBezTo>
                <a:cubicBezTo>
                  <a:pt x="6800852" y="6374106"/>
                  <a:pt x="6782704" y="6379568"/>
                  <a:pt x="6759209" y="6374695"/>
                </a:cubicBezTo>
                <a:cubicBezTo>
                  <a:pt x="6729186" y="6368611"/>
                  <a:pt x="6699488" y="6385952"/>
                  <a:pt x="6668219" y="6383791"/>
                </a:cubicBezTo>
                <a:cubicBezTo>
                  <a:pt x="6664333" y="6385148"/>
                  <a:pt x="6659165" y="6387825"/>
                  <a:pt x="6656524" y="6385259"/>
                </a:cubicBezTo>
                <a:cubicBezTo>
                  <a:pt x="6635452" y="6367332"/>
                  <a:pt x="6617483" y="6385810"/>
                  <a:pt x="6599336" y="6391274"/>
                </a:cubicBezTo>
                <a:cubicBezTo>
                  <a:pt x="6578586" y="6396774"/>
                  <a:pt x="6557728" y="6394466"/>
                  <a:pt x="6536870" y="6392157"/>
                </a:cubicBezTo>
                <a:cubicBezTo>
                  <a:pt x="6532947" y="6390912"/>
                  <a:pt x="6530381" y="6393551"/>
                  <a:pt x="6529134" y="6397473"/>
                </a:cubicBezTo>
                <a:cubicBezTo>
                  <a:pt x="6520151" y="6406712"/>
                  <a:pt x="6509631" y="6399051"/>
                  <a:pt x="6512161" y="6393807"/>
                </a:cubicBezTo>
                <a:cubicBezTo>
                  <a:pt x="6517115" y="6375516"/>
                  <a:pt x="6504136" y="6378302"/>
                  <a:pt x="6495009" y="6377129"/>
                </a:cubicBezTo>
                <a:cubicBezTo>
                  <a:pt x="6478072" y="6376068"/>
                  <a:pt x="6459962" y="6384133"/>
                  <a:pt x="6442918" y="6375263"/>
                </a:cubicBezTo>
                <a:cubicBezTo>
                  <a:pt x="6437677" y="6372735"/>
                  <a:pt x="6431223" y="6376729"/>
                  <a:pt x="6428691" y="6381973"/>
                </a:cubicBezTo>
                <a:cubicBezTo>
                  <a:pt x="6422385" y="6396379"/>
                  <a:pt x="6411937" y="6393925"/>
                  <a:pt x="6398851" y="6388903"/>
                </a:cubicBezTo>
                <a:cubicBezTo>
                  <a:pt x="6389722" y="6387731"/>
                  <a:pt x="6381626" y="6367019"/>
                  <a:pt x="6367581" y="6386743"/>
                </a:cubicBezTo>
                <a:cubicBezTo>
                  <a:pt x="6362483" y="6394624"/>
                  <a:pt x="6341590" y="6389714"/>
                  <a:pt x="6344480" y="6410499"/>
                </a:cubicBezTo>
                <a:cubicBezTo>
                  <a:pt x="6345872" y="6416988"/>
                  <a:pt x="6335462" y="6417134"/>
                  <a:pt x="6330257" y="6417209"/>
                </a:cubicBezTo>
                <a:cubicBezTo>
                  <a:pt x="6315923" y="6416109"/>
                  <a:pt x="6302800" y="6408485"/>
                  <a:pt x="6287329" y="6419118"/>
                </a:cubicBezTo>
                <a:cubicBezTo>
                  <a:pt x="6280876" y="6423113"/>
                  <a:pt x="6278165" y="6415341"/>
                  <a:pt x="6276773" y="6408854"/>
                </a:cubicBezTo>
                <a:cubicBezTo>
                  <a:pt x="6273953" y="6393273"/>
                  <a:pt x="6269815" y="6376410"/>
                  <a:pt x="6266995" y="6360830"/>
                </a:cubicBezTo>
                <a:cubicBezTo>
                  <a:pt x="6265567" y="6351740"/>
                  <a:pt x="6264141" y="6342648"/>
                  <a:pt x="6256296" y="6340156"/>
                </a:cubicBezTo>
                <a:cubicBezTo>
                  <a:pt x="6247131" y="6336380"/>
                  <a:pt x="6243319" y="6342942"/>
                  <a:pt x="6238184" y="6348221"/>
                </a:cubicBezTo>
                <a:cubicBezTo>
                  <a:pt x="6230522" y="6358744"/>
                  <a:pt x="6223995" y="6357535"/>
                  <a:pt x="6212229" y="6353795"/>
                </a:cubicBezTo>
                <a:cubicBezTo>
                  <a:pt x="6175611" y="6341297"/>
                  <a:pt x="6136569" y="6341850"/>
                  <a:pt x="6100311" y="6355379"/>
                </a:cubicBezTo>
                <a:cubicBezTo>
                  <a:pt x="6084766" y="6360806"/>
                  <a:pt x="6069149" y="6361026"/>
                  <a:pt x="6053496" y="6358644"/>
                </a:cubicBezTo>
                <a:cubicBezTo>
                  <a:pt x="6032637" y="6356337"/>
                  <a:pt x="6009248" y="6359270"/>
                  <a:pt x="5992241" y="6353003"/>
                </a:cubicBezTo>
                <a:cubicBezTo>
                  <a:pt x="5964752" y="6341676"/>
                  <a:pt x="5937546" y="6351173"/>
                  <a:pt x="5911447" y="6346335"/>
                </a:cubicBezTo>
                <a:cubicBezTo>
                  <a:pt x="5898397" y="6343916"/>
                  <a:pt x="5886703" y="6345384"/>
                  <a:pt x="5873724" y="6348171"/>
                </a:cubicBezTo>
                <a:cubicBezTo>
                  <a:pt x="5825700" y="6357962"/>
                  <a:pt x="5777531" y="6357342"/>
                  <a:pt x="5729181" y="6343706"/>
                </a:cubicBezTo>
                <a:cubicBezTo>
                  <a:pt x="5725259" y="6342460"/>
                  <a:pt x="5720016" y="6339932"/>
                  <a:pt x="5718806" y="6346458"/>
                </a:cubicBezTo>
                <a:cubicBezTo>
                  <a:pt x="5715172" y="6366033"/>
                  <a:pt x="5699520" y="6363651"/>
                  <a:pt x="5686506" y="6363835"/>
                </a:cubicBezTo>
                <a:cubicBezTo>
                  <a:pt x="5656554" y="6362957"/>
                  <a:pt x="5630744" y="6378943"/>
                  <a:pt x="5599548" y="6381988"/>
                </a:cubicBezTo>
                <a:cubicBezTo>
                  <a:pt x="5584399" y="6416044"/>
                  <a:pt x="5571097" y="6395406"/>
                  <a:pt x="5556584" y="6381293"/>
                </a:cubicBezTo>
                <a:cubicBezTo>
                  <a:pt x="5552627" y="6377444"/>
                  <a:pt x="5544781" y="6374952"/>
                  <a:pt x="5539684" y="6382833"/>
                </a:cubicBezTo>
                <a:cubicBezTo>
                  <a:pt x="5521754" y="6403915"/>
                  <a:pt x="5502214" y="6402889"/>
                  <a:pt x="5483671" y="6379720"/>
                </a:cubicBezTo>
                <a:cubicBezTo>
                  <a:pt x="5481032" y="6377156"/>
                  <a:pt x="5478391" y="6374589"/>
                  <a:pt x="5473188" y="6374663"/>
                </a:cubicBezTo>
                <a:cubicBezTo>
                  <a:pt x="5470586" y="6374700"/>
                  <a:pt x="5468018" y="6377340"/>
                  <a:pt x="5466771" y="6381262"/>
                </a:cubicBezTo>
                <a:cubicBezTo>
                  <a:pt x="5464313" y="6391710"/>
                  <a:pt x="5484212" y="6418763"/>
                  <a:pt x="5448912" y="6407547"/>
                </a:cubicBezTo>
                <a:cubicBezTo>
                  <a:pt x="5438862" y="6433722"/>
                  <a:pt x="5410124" y="6426319"/>
                  <a:pt x="5392119" y="6442194"/>
                </a:cubicBezTo>
                <a:cubicBezTo>
                  <a:pt x="5383101" y="6448830"/>
                  <a:pt x="5372725" y="6451579"/>
                  <a:pt x="5357000" y="6443993"/>
                </a:cubicBezTo>
                <a:cubicBezTo>
                  <a:pt x="5345197" y="6437650"/>
                  <a:pt x="5325731" y="6441830"/>
                  <a:pt x="5308833" y="6443371"/>
                </a:cubicBezTo>
                <a:cubicBezTo>
                  <a:pt x="5299702" y="6442199"/>
                  <a:pt x="5291894" y="6442310"/>
                  <a:pt x="5284014" y="6437214"/>
                </a:cubicBezTo>
                <a:cubicBezTo>
                  <a:pt x="5276135" y="6432120"/>
                  <a:pt x="5261585" y="6415404"/>
                  <a:pt x="5259379" y="6444071"/>
                </a:cubicBezTo>
                <a:cubicBezTo>
                  <a:pt x="5248823" y="6433807"/>
                  <a:pt x="5240236" y="6471676"/>
                  <a:pt x="5229430" y="6443194"/>
                </a:cubicBezTo>
                <a:cubicBezTo>
                  <a:pt x="5229430" y="6443194"/>
                  <a:pt x="5228111" y="6441910"/>
                  <a:pt x="5226826" y="6443230"/>
                </a:cubicBezTo>
                <a:cubicBezTo>
                  <a:pt x="5218713" y="6444973"/>
                  <a:pt x="5211051" y="6443778"/>
                  <a:pt x="5203554" y="6441302"/>
                </a:cubicBezTo>
                <a:lnTo>
                  <a:pt x="5194026" y="6437183"/>
                </a:lnTo>
                <a:lnTo>
                  <a:pt x="5173410" y="6442554"/>
                </a:lnTo>
                <a:cubicBezTo>
                  <a:pt x="5146237" y="6448302"/>
                  <a:pt x="5121593" y="6450923"/>
                  <a:pt x="5104061" y="6445794"/>
                </a:cubicBezTo>
                <a:lnTo>
                  <a:pt x="5101558" y="6446974"/>
                </a:lnTo>
                <a:lnTo>
                  <a:pt x="5094193" y="6452916"/>
                </a:lnTo>
                <a:cubicBezTo>
                  <a:pt x="5087812" y="6462118"/>
                  <a:pt x="5078719" y="6463548"/>
                  <a:pt x="5069630" y="6464978"/>
                </a:cubicBezTo>
                <a:lnTo>
                  <a:pt x="5061753" y="6465627"/>
                </a:lnTo>
                <a:lnTo>
                  <a:pt x="5015106" y="6478647"/>
                </a:lnTo>
                <a:cubicBezTo>
                  <a:pt x="4982100" y="6485505"/>
                  <a:pt x="4946454" y="6488720"/>
                  <a:pt x="4910281" y="6489627"/>
                </a:cubicBezTo>
                <a:cubicBezTo>
                  <a:pt x="4906712" y="6495284"/>
                  <a:pt x="4906712" y="6495284"/>
                  <a:pt x="4906712" y="6495284"/>
                </a:cubicBezTo>
                <a:cubicBezTo>
                  <a:pt x="4906712" y="6495284"/>
                  <a:pt x="4901051" y="6491715"/>
                  <a:pt x="4901051" y="6491715"/>
                </a:cubicBezTo>
                <a:cubicBezTo>
                  <a:pt x="4897485" y="6497371"/>
                  <a:pt x="4882597" y="6495890"/>
                  <a:pt x="4882597" y="6495890"/>
                </a:cubicBezTo>
                <a:cubicBezTo>
                  <a:pt x="4873371" y="6497976"/>
                  <a:pt x="4876940" y="6492320"/>
                  <a:pt x="4886166" y="6490232"/>
                </a:cubicBezTo>
                <a:lnTo>
                  <a:pt x="4888074" y="6487987"/>
                </a:lnTo>
                <a:lnTo>
                  <a:pt x="4895394" y="6488145"/>
                </a:lnTo>
                <a:lnTo>
                  <a:pt x="4892438" y="6486822"/>
                </a:lnTo>
                <a:lnTo>
                  <a:pt x="4888718" y="6487230"/>
                </a:lnTo>
                <a:lnTo>
                  <a:pt x="4888074" y="6487987"/>
                </a:lnTo>
                <a:lnTo>
                  <a:pt x="4882836" y="6487875"/>
                </a:lnTo>
                <a:lnTo>
                  <a:pt x="4879976" y="6488189"/>
                </a:lnTo>
                <a:cubicBezTo>
                  <a:pt x="4866927" y="6489434"/>
                  <a:pt x="4854132" y="6491036"/>
                  <a:pt x="4842794" y="6497389"/>
                </a:cubicBezTo>
                <a:cubicBezTo>
                  <a:pt x="4825070" y="6507429"/>
                  <a:pt x="4808989" y="6507724"/>
                  <a:pt x="4790234" y="6503060"/>
                </a:cubicBezTo>
                <a:cubicBezTo>
                  <a:pt x="4764493" y="6498223"/>
                  <a:pt x="4738193" y="6487782"/>
                  <a:pt x="4712280" y="6489928"/>
                </a:cubicBezTo>
                <a:cubicBezTo>
                  <a:pt x="4690592" y="6490783"/>
                  <a:pt x="4673217" y="6486853"/>
                  <a:pt x="4661062" y="6469777"/>
                </a:cubicBezTo>
                <a:cubicBezTo>
                  <a:pt x="4666927" y="6458742"/>
                  <a:pt x="4675378" y="6456159"/>
                  <a:pt x="4687880" y="6459268"/>
                </a:cubicBezTo>
                <a:cubicBezTo>
                  <a:pt x="4725304" y="6472086"/>
                  <a:pt x="4762988" y="6474427"/>
                  <a:pt x="4799724" y="6458575"/>
                </a:cubicBezTo>
                <a:cubicBezTo>
                  <a:pt x="4808912" y="6454614"/>
                  <a:pt x="4823440" y="6460569"/>
                  <a:pt x="4826458" y="6451559"/>
                </a:cubicBezTo>
                <a:lnTo>
                  <a:pt x="4828302" y="6449104"/>
                </a:lnTo>
                <a:lnTo>
                  <a:pt x="4789596" y="6452019"/>
                </a:lnTo>
                <a:cubicBezTo>
                  <a:pt x="4774693" y="6456784"/>
                  <a:pt x="4762314" y="6455659"/>
                  <a:pt x="4751349" y="6451095"/>
                </a:cubicBezTo>
                <a:lnTo>
                  <a:pt x="4732911" y="6437740"/>
                </a:lnTo>
                <a:lnTo>
                  <a:pt x="4694937" y="6444356"/>
                </a:lnTo>
                <a:cubicBezTo>
                  <a:pt x="4642545" y="6459790"/>
                  <a:pt x="4593994" y="6480766"/>
                  <a:pt x="4538453" y="6488917"/>
                </a:cubicBezTo>
                <a:cubicBezTo>
                  <a:pt x="4495413" y="6495989"/>
                  <a:pt x="4453783" y="6509655"/>
                  <a:pt x="4410380" y="6512560"/>
                </a:cubicBezTo>
                <a:cubicBezTo>
                  <a:pt x="4369406" y="6514419"/>
                  <a:pt x="4331647" y="6543697"/>
                  <a:pt x="4289591" y="6533058"/>
                </a:cubicBezTo>
                <a:cubicBezTo>
                  <a:pt x="4286113" y="6531679"/>
                  <a:pt x="4282998" y="6534465"/>
                  <a:pt x="4280570" y="6535515"/>
                </a:cubicBezTo>
                <a:cubicBezTo>
                  <a:pt x="4254194" y="6541148"/>
                  <a:pt x="4232703" y="6554753"/>
                  <a:pt x="4214003" y="6571474"/>
                </a:cubicBezTo>
                <a:cubicBezTo>
                  <a:pt x="4195992" y="6586458"/>
                  <a:pt x="4179329" y="6587897"/>
                  <a:pt x="4160532" y="6574412"/>
                </a:cubicBezTo>
                <a:cubicBezTo>
                  <a:pt x="4154266" y="6569916"/>
                  <a:pt x="4146949" y="6562994"/>
                  <a:pt x="4140357" y="6564402"/>
                </a:cubicBezTo>
                <a:cubicBezTo>
                  <a:pt x="4123363" y="6571743"/>
                  <a:pt x="4110769" y="6542615"/>
                  <a:pt x="4092069" y="6559337"/>
                </a:cubicBezTo>
                <a:cubicBezTo>
                  <a:pt x="4091021" y="6556910"/>
                  <a:pt x="4089281" y="6556221"/>
                  <a:pt x="4088231" y="6553792"/>
                </a:cubicBezTo>
                <a:cubicBezTo>
                  <a:pt x="4084722" y="6542346"/>
                  <a:pt x="4079176" y="6546181"/>
                  <a:pt x="4071896" y="6549328"/>
                </a:cubicBezTo>
                <a:cubicBezTo>
                  <a:pt x="4060447" y="6552834"/>
                  <a:pt x="4052474" y="6557718"/>
                  <a:pt x="4045129" y="6540726"/>
                </a:cubicBezTo>
                <a:cubicBezTo>
                  <a:pt x="4040241" y="6532755"/>
                  <a:pt x="4024233" y="6522387"/>
                  <a:pt x="4015539" y="6518940"/>
                </a:cubicBezTo>
                <a:cubicBezTo>
                  <a:pt x="4000581" y="6510997"/>
                  <a:pt x="3981784" y="6497513"/>
                  <a:pt x="3960296" y="6511118"/>
                </a:cubicBezTo>
                <a:cubicBezTo>
                  <a:pt x="3955442" y="6513215"/>
                  <a:pt x="3946059" y="6511507"/>
                  <a:pt x="3940843" y="6509438"/>
                </a:cubicBezTo>
                <a:cubicBezTo>
                  <a:pt x="3914765" y="6499099"/>
                  <a:pt x="3886979" y="6498141"/>
                  <a:pt x="3859193" y="6497183"/>
                </a:cubicBezTo>
                <a:cubicBezTo>
                  <a:pt x="3833835" y="6495174"/>
                  <a:pt x="3807428" y="6490739"/>
                  <a:pt x="3782727" y="6476923"/>
                </a:cubicBezTo>
                <a:cubicBezTo>
                  <a:pt x="3776461" y="6472428"/>
                  <a:pt x="3775772" y="6474166"/>
                  <a:pt x="3770228" y="6478003"/>
                </a:cubicBezTo>
                <a:cubicBezTo>
                  <a:pt x="3756023" y="6488461"/>
                  <a:pt x="3754254" y="6477702"/>
                  <a:pt x="3752481" y="6466943"/>
                </a:cubicBezTo>
                <a:cubicBezTo>
                  <a:pt x="3751073" y="6460351"/>
                  <a:pt x="3759733" y="6453729"/>
                  <a:pt x="3750681" y="6446117"/>
                </a:cubicBezTo>
                <a:cubicBezTo>
                  <a:pt x="3748613" y="6451331"/>
                  <a:pt x="3746185" y="6452380"/>
                  <a:pt x="3744807" y="6455855"/>
                </a:cubicBezTo>
                <a:cubicBezTo>
                  <a:pt x="3738933" y="6465595"/>
                  <a:pt x="3735160" y="6480188"/>
                  <a:pt x="3722989" y="6475364"/>
                </a:cubicBezTo>
                <a:cubicBezTo>
                  <a:pt x="3711509" y="6468801"/>
                  <a:pt x="3711805" y="6452828"/>
                  <a:pt x="3719057" y="6439612"/>
                </a:cubicBezTo>
                <a:lnTo>
                  <a:pt x="3724279" y="6432451"/>
                </a:lnTo>
                <a:lnTo>
                  <a:pt x="3702354" y="6442022"/>
                </a:lnTo>
                <a:cubicBezTo>
                  <a:pt x="3688798" y="6450024"/>
                  <a:pt x="3675581" y="6458996"/>
                  <a:pt x="3662017" y="6466348"/>
                </a:cubicBezTo>
                <a:cubicBezTo>
                  <a:pt x="3642657" y="6478336"/>
                  <a:pt x="3624509" y="6483799"/>
                  <a:pt x="3601012" y="6478926"/>
                </a:cubicBezTo>
                <a:cubicBezTo>
                  <a:pt x="3570990" y="6472842"/>
                  <a:pt x="3541293" y="6490182"/>
                  <a:pt x="3510023" y="6488022"/>
                </a:cubicBezTo>
                <a:cubicBezTo>
                  <a:pt x="3506137" y="6489379"/>
                  <a:pt x="3500968" y="6492056"/>
                  <a:pt x="3498329" y="6489489"/>
                </a:cubicBezTo>
                <a:cubicBezTo>
                  <a:pt x="3477255" y="6471563"/>
                  <a:pt x="3459287" y="6490041"/>
                  <a:pt x="3441140" y="6495505"/>
                </a:cubicBezTo>
                <a:cubicBezTo>
                  <a:pt x="3420391" y="6501005"/>
                  <a:pt x="3399532" y="6498697"/>
                  <a:pt x="3378674" y="6496389"/>
                </a:cubicBezTo>
                <a:cubicBezTo>
                  <a:pt x="3374751" y="6495143"/>
                  <a:pt x="3372185" y="6497781"/>
                  <a:pt x="3370938" y="6501705"/>
                </a:cubicBezTo>
                <a:cubicBezTo>
                  <a:pt x="3361955" y="6510943"/>
                  <a:pt x="3351436" y="6503282"/>
                  <a:pt x="3353965" y="6498039"/>
                </a:cubicBezTo>
                <a:cubicBezTo>
                  <a:pt x="3358918" y="6479747"/>
                  <a:pt x="3345939" y="6482533"/>
                  <a:pt x="3336812" y="6481360"/>
                </a:cubicBezTo>
                <a:cubicBezTo>
                  <a:pt x="3319876" y="6480299"/>
                  <a:pt x="3301766" y="6488364"/>
                  <a:pt x="3284721" y="6479494"/>
                </a:cubicBezTo>
                <a:cubicBezTo>
                  <a:pt x="3279480" y="6476966"/>
                  <a:pt x="3273028" y="6480961"/>
                  <a:pt x="3270496" y="6486203"/>
                </a:cubicBezTo>
                <a:cubicBezTo>
                  <a:pt x="3264188" y="6500610"/>
                  <a:pt x="3253741" y="6498156"/>
                  <a:pt x="3240656" y="6493134"/>
                </a:cubicBezTo>
                <a:cubicBezTo>
                  <a:pt x="3231526" y="6491962"/>
                  <a:pt x="3223430" y="6471250"/>
                  <a:pt x="3209385" y="6490974"/>
                </a:cubicBezTo>
                <a:cubicBezTo>
                  <a:pt x="3204289" y="6498856"/>
                  <a:pt x="3183394" y="6493945"/>
                  <a:pt x="3186286" y="6514730"/>
                </a:cubicBezTo>
                <a:cubicBezTo>
                  <a:pt x="3187676" y="6521219"/>
                  <a:pt x="3177267" y="6521365"/>
                  <a:pt x="3172060" y="6521439"/>
                </a:cubicBezTo>
                <a:cubicBezTo>
                  <a:pt x="3157728" y="6520340"/>
                  <a:pt x="3144604" y="6512716"/>
                  <a:pt x="3129131" y="6523348"/>
                </a:cubicBezTo>
                <a:cubicBezTo>
                  <a:pt x="3122679" y="6527344"/>
                  <a:pt x="3119968" y="6519573"/>
                  <a:pt x="3118576" y="6513086"/>
                </a:cubicBezTo>
                <a:cubicBezTo>
                  <a:pt x="3115759" y="6497505"/>
                  <a:pt x="3111619" y="6480641"/>
                  <a:pt x="3108799" y="6465061"/>
                </a:cubicBezTo>
                <a:cubicBezTo>
                  <a:pt x="3107372" y="6455971"/>
                  <a:pt x="3105944" y="6446879"/>
                  <a:pt x="3098100" y="6444387"/>
                </a:cubicBezTo>
                <a:cubicBezTo>
                  <a:pt x="3088935" y="6440610"/>
                  <a:pt x="3085122" y="6447173"/>
                  <a:pt x="3079987" y="6452452"/>
                </a:cubicBezTo>
                <a:cubicBezTo>
                  <a:pt x="3072324" y="6462975"/>
                  <a:pt x="3065799" y="6461766"/>
                  <a:pt x="3054033" y="6458026"/>
                </a:cubicBezTo>
                <a:cubicBezTo>
                  <a:pt x="3017414" y="6445527"/>
                  <a:pt x="2978372" y="6446081"/>
                  <a:pt x="2942113" y="6459610"/>
                </a:cubicBezTo>
                <a:cubicBezTo>
                  <a:pt x="2926570" y="6465037"/>
                  <a:pt x="2910952" y="6465257"/>
                  <a:pt x="2895300" y="6462875"/>
                </a:cubicBezTo>
                <a:cubicBezTo>
                  <a:pt x="2874441" y="6460567"/>
                  <a:pt x="2851052" y="6463501"/>
                  <a:pt x="2834044" y="6457234"/>
                </a:cubicBezTo>
                <a:cubicBezTo>
                  <a:pt x="2806554" y="6445906"/>
                  <a:pt x="2779350" y="6455404"/>
                  <a:pt x="2753250" y="6450566"/>
                </a:cubicBezTo>
                <a:cubicBezTo>
                  <a:pt x="2740200" y="6448148"/>
                  <a:pt x="2728506" y="6449615"/>
                  <a:pt x="2715528" y="6452402"/>
                </a:cubicBezTo>
                <a:cubicBezTo>
                  <a:pt x="2667503" y="6462193"/>
                  <a:pt x="2619334" y="6461574"/>
                  <a:pt x="2570984" y="6447938"/>
                </a:cubicBezTo>
                <a:cubicBezTo>
                  <a:pt x="2567063" y="6446691"/>
                  <a:pt x="2561820" y="6444163"/>
                  <a:pt x="2560608" y="6450689"/>
                </a:cubicBezTo>
                <a:cubicBezTo>
                  <a:pt x="2556977" y="6470264"/>
                  <a:pt x="2541323" y="6467882"/>
                  <a:pt x="2528309" y="6468066"/>
                </a:cubicBezTo>
                <a:cubicBezTo>
                  <a:pt x="2498359" y="6467188"/>
                  <a:pt x="2472548" y="6483174"/>
                  <a:pt x="2441350" y="6486218"/>
                </a:cubicBezTo>
                <a:cubicBezTo>
                  <a:pt x="2426203" y="6520275"/>
                  <a:pt x="2412900" y="6499636"/>
                  <a:pt x="2398388" y="6485524"/>
                </a:cubicBezTo>
                <a:cubicBezTo>
                  <a:pt x="2394429" y="6481675"/>
                  <a:pt x="2386584" y="6479183"/>
                  <a:pt x="2381487" y="6487065"/>
                </a:cubicBezTo>
                <a:cubicBezTo>
                  <a:pt x="2363557" y="6508146"/>
                  <a:pt x="2344019" y="6507119"/>
                  <a:pt x="2325474" y="6483951"/>
                </a:cubicBezTo>
                <a:cubicBezTo>
                  <a:pt x="2322835" y="6481386"/>
                  <a:pt x="2320195" y="6478820"/>
                  <a:pt x="2314990" y="6478893"/>
                </a:cubicBezTo>
                <a:cubicBezTo>
                  <a:pt x="2312389" y="6478931"/>
                  <a:pt x="2309821" y="6481570"/>
                  <a:pt x="2308574" y="6485493"/>
                </a:cubicBezTo>
                <a:cubicBezTo>
                  <a:pt x="2306115" y="6495941"/>
                  <a:pt x="2326015" y="6522994"/>
                  <a:pt x="2290714" y="6511779"/>
                </a:cubicBezTo>
                <a:cubicBezTo>
                  <a:pt x="2280665" y="6537953"/>
                  <a:pt x="2251927" y="6530551"/>
                  <a:pt x="2233923" y="6546425"/>
                </a:cubicBezTo>
                <a:cubicBezTo>
                  <a:pt x="2224903" y="6553061"/>
                  <a:pt x="2214529" y="6555810"/>
                  <a:pt x="2198804" y="6548223"/>
                </a:cubicBezTo>
                <a:cubicBezTo>
                  <a:pt x="2187001" y="6541881"/>
                  <a:pt x="2167535" y="6546061"/>
                  <a:pt x="2150635" y="6547603"/>
                </a:cubicBezTo>
                <a:cubicBezTo>
                  <a:pt x="2141506" y="6546431"/>
                  <a:pt x="2133698" y="6546541"/>
                  <a:pt x="2125818" y="6541446"/>
                </a:cubicBezTo>
                <a:cubicBezTo>
                  <a:pt x="2117938" y="6536351"/>
                  <a:pt x="2103387" y="6519635"/>
                  <a:pt x="2101181" y="6548302"/>
                </a:cubicBezTo>
                <a:cubicBezTo>
                  <a:pt x="2090628" y="6538038"/>
                  <a:pt x="2082041" y="6575907"/>
                  <a:pt x="2071233" y="6547425"/>
                </a:cubicBezTo>
                <a:cubicBezTo>
                  <a:pt x="2071233" y="6547425"/>
                  <a:pt x="2069913" y="6546141"/>
                  <a:pt x="2068630" y="6547461"/>
                </a:cubicBezTo>
                <a:cubicBezTo>
                  <a:pt x="2060519" y="6549203"/>
                  <a:pt x="2052854" y="6548009"/>
                  <a:pt x="2045357" y="6545533"/>
                </a:cubicBezTo>
                <a:lnTo>
                  <a:pt x="2035829" y="6541414"/>
                </a:lnTo>
                <a:lnTo>
                  <a:pt x="2015214" y="6546786"/>
                </a:lnTo>
                <a:cubicBezTo>
                  <a:pt x="1988039" y="6552533"/>
                  <a:pt x="1963396" y="6555154"/>
                  <a:pt x="1945864" y="6550025"/>
                </a:cubicBezTo>
                <a:lnTo>
                  <a:pt x="1943363" y="6551204"/>
                </a:lnTo>
                <a:lnTo>
                  <a:pt x="1935997" y="6557147"/>
                </a:lnTo>
                <a:cubicBezTo>
                  <a:pt x="1929616" y="6566348"/>
                  <a:pt x="1920522" y="6567779"/>
                  <a:pt x="1911432" y="6569209"/>
                </a:cubicBezTo>
                <a:lnTo>
                  <a:pt x="1903556" y="6569858"/>
                </a:lnTo>
                <a:lnTo>
                  <a:pt x="1856909" y="6582878"/>
                </a:lnTo>
                <a:cubicBezTo>
                  <a:pt x="1823904" y="6589737"/>
                  <a:pt x="1788256" y="6592951"/>
                  <a:pt x="1752084" y="6593858"/>
                </a:cubicBezTo>
                <a:cubicBezTo>
                  <a:pt x="1748515" y="6599515"/>
                  <a:pt x="1748515" y="6599515"/>
                  <a:pt x="1748515" y="6599515"/>
                </a:cubicBezTo>
                <a:cubicBezTo>
                  <a:pt x="1748515" y="6599515"/>
                  <a:pt x="1742855" y="6595945"/>
                  <a:pt x="1742855" y="6595945"/>
                </a:cubicBezTo>
                <a:cubicBezTo>
                  <a:pt x="1739288" y="6601602"/>
                  <a:pt x="1724401" y="6600120"/>
                  <a:pt x="1724401" y="6600120"/>
                </a:cubicBezTo>
                <a:cubicBezTo>
                  <a:pt x="1715174" y="6602207"/>
                  <a:pt x="1718742" y="6596551"/>
                  <a:pt x="1727970" y="6594463"/>
                </a:cubicBezTo>
                <a:lnTo>
                  <a:pt x="1729878" y="6592219"/>
                </a:lnTo>
                <a:lnTo>
                  <a:pt x="1737197" y="6592375"/>
                </a:lnTo>
                <a:lnTo>
                  <a:pt x="1734242" y="6591053"/>
                </a:lnTo>
                <a:lnTo>
                  <a:pt x="1730523" y="6591460"/>
                </a:lnTo>
                <a:lnTo>
                  <a:pt x="1729878" y="6592219"/>
                </a:lnTo>
                <a:lnTo>
                  <a:pt x="1724640" y="6592106"/>
                </a:lnTo>
                <a:lnTo>
                  <a:pt x="1721779" y="6592420"/>
                </a:lnTo>
                <a:cubicBezTo>
                  <a:pt x="1708731" y="6593665"/>
                  <a:pt x="1695936" y="6595267"/>
                  <a:pt x="1684595" y="6601621"/>
                </a:cubicBezTo>
                <a:cubicBezTo>
                  <a:pt x="1666873" y="6611660"/>
                  <a:pt x="1650792" y="6611955"/>
                  <a:pt x="1632037" y="6607292"/>
                </a:cubicBezTo>
                <a:cubicBezTo>
                  <a:pt x="1606296" y="6602454"/>
                  <a:pt x="1579996" y="6592013"/>
                  <a:pt x="1554084" y="6594159"/>
                </a:cubicBezTo>
                <a:cubicBezTo>
                  <a:pt x="1532397" y="6595014"/>
                  <a:pt x="1515021" y="6591083"/>
                  <a:pt x="1502864" y="6574008"/>
                </a:cubicBezTo>
                <a:cubicBezTo>
                  <a:pt x="1508731" y="6562973"/>
                  <a:pt x="1517181" y="6560390"/>
                  <a:pt x="1529684" y="6563500"/>
                </a:cubicBezTo>
                <a:cubicBezTo>
                  <a:pt x="1567107" y="6576317"/>
                  <a:pt x="1604791" y="6578658"/>
                  <a:pt x="1641528" y="6562806"/>
                </a:cubicBezTo>
                <a:cubicBezTo>
                  <a:pt x="1650714" y="6558845"/>
                  <a:pt x="1665242" y="6564799"/>
                  <a:pt x="1668262" y="6555789"/>
                </a:cubicBezTo>
                <a:lnTo>
                  <a:pt x="1670105" y="6553335"/>
                </a:lnTo>
                <a:lnTo>
                  <a:pt x="1631399" y="6556249"/>
                </a:lnTo>
                <a:cubicBezTo>
                  <a:pt x="1616497" y="6561015"/>
                  <a:pt x="1604116" y="6559889"/>
                  <a:pt x="1593152" y="6555326"/>
                </a:cubicBezTo>
                <a:lnTo>
                  <a:pt x="1574712" y="6541971"/>
                </a:lnTo>
                <a:lnTo>
                  <a:pt x="1536741" y="6548587"/>
                </a:lnTo>
                <a:cubicBezTo>
                  <a:pt x="1484349" y="6564021"/>
                  <a:pt x="1435795" y="6584997"/>
                  <a:pt x="1380256" y="6593148"/>
                </a:cubicBezTo>
                <a:cubicBezTo>
                  <a:pt x="1337216" y="6600220"/>
                  <a:pt x="1295585" y="6613886"/>
                  <a:pt x="1252184" y="6616792"/>
                </a:cubicBezTo>
                <a:cubicBezTo>
                  <a:pt x="1211210" y="6618649"/>
                  <a:pt x="1173449" y="6647928"/>
                  <a:pt x="1131394" y="6637289"/>
                </a:cubicBezTo>
                <a:cubicBezTo>
                  <a:pt x="1127917" y="6635910"/>
                  <a:pt x="1124801" y="6638696"/>
                  <a:pt x="1122373" y="6639746"/>
                </a:cubicBezTo>
                <a:cubicBezTo>
                  <a:pt x="1095997" y="6645379"/>
                  <a:pt x="1074507" y="6658984"/>
                  <a:pt x="1055807" y="6675705"/>
                </a:cubicBezTo>
                <a:cubicBezTo>
                  <a:pt x="1037795" y="6690689"/>
                  <a:pt x="1021130" y="6692128"/>
                  <a:pt x="1002335" y="6678643"/>
                </a:cubicBezTo>
                <a:cubicBezTo>
                  <a:pt x="996069" y="6674146"/>
                  <a:pt x="988753" y="6667224"/>
                  <a:pt x="982161" y="6668633"/>
                </a:cubicBezTo>
                <a:cubicBezTo>
                  <a:pt x="965167" y="6675974"/>
                  <a:pt x="952573" y="6646845"/>
                  <a:pt x="933873" y="6663568"/>
                </a:cubicBezTo>
                <a:cubicBezTo>
                  <a:pt x="932823" y="6661140"/>
                  <a:pt x="931084" y="6660452"/>
                  <a:pt x="930034" y="6658023"/>
                </a:cubicBezTo>
                <a:cubicBezTo>
                  <a:pt x="926525" y="6646577"/>
                  <a:pt x="920981" y="6650412"/>
                  <a:pt x="913699" y="6653560"/>
                </a:cubicBezTo>
                <a:cubicBezTo>
                  <a:pt x="902250" y="6657065"/>
                  <a:pt x="894277" y="6661949"/>
                  <a:pt x="886932" y="6644957"/>
                </a:cubicBezTo>
                <a:cubicBezTo>
                  <a:pt x="882044" y="6636986"/>
                  <a:pt x="866036" y="6626618"/>
                  <a:pt x="857342" y="6623171"/>
                </a:cubicBezTo>
                <a:cubicBezTo>
                  <a:pt x="842385" y="6615229"/>
                  <a:pt x="823588" y="6601745"/>
                  <a:pt x="802100" y="6615348"/>
                </a:cubicBezTo>
                <a:cubicBezTo>
                  <a:pt x="797245" y="6617447"/>
                  <a:pt x="787862" y="6615738"/>
                  <a:pt x="782646" y="6613669"/>
                </a:cubicBezTo>
                <a:cubicBezTo>
                  <a:pt x="756567" y="6603330"/>
                  <a:pt x="728783" y="6602372"/>
                  <a:pt x="700996" y="6601414"/>
                </a:cubicBezTo>
                <a:cubicBezTo>
                  <a:pt x="675638" y="6599405"/>
                  <a:pt x="649231" y="6594970"/>
                  <a:pt x="624531" y="6581154"/>
                </a:cubicBezTo>
                <a:cubicBezTo>
                  <a:pt x="618264" y="6576659"/>
                  <a:pt x="617575" y="6578397"/>
                  <a:pt x="612031" y="6582233"/>
                </a:cubicBezTo>
                <a:cubicBezTo>
                  <a:pt x="597826" y="6592692"/>
                  <a:pt x="596057" y="6581932"/>
                  <a:pt x="594285" y="6571174"/>
                </a:cubicBezTo>
                <a:cubicBezTo>
                  <a:pt x="592876" y="6564581"/>
                  <a:pt x="601536" y="6557960"/>
                  <a:pt x="592484" y="6550348"/>
                </a:cubicBezTo>
                <a:cubicBezTo>
                  <a:pt x="590415" y="6555562"/>
                  <a:pt x="587988" y="6556611"/>
                  <a:pt x="586610" y="6560086"/>
                </a:cubicBezTo>
                <a:cubicBezTo>
                  <a:pt x="580736" y="6569826"/>
                  <a:pt x="576963" y="6584419"/>
                  <a:pt x="564792" y="6579595"/>
                </a:cubicBezTo>
                <a:cubicBezTo>
                  <a:pt x="553312" y="6573032"/>
                  <a:pt x="553609" y="6557060"/>
                  <a:pt x="560860" y="6543843"/>
                </a:cubicBezTo>
                <a:cubicBezTo>
                  <a:pt x="564993" y="6533415"/>
                  <a:pt x="571917" y="6526103"/>
                  <a:pt x="585825" y="6531617"/>
                </a:cubicBezTo>
                <a:cubicBezTo>
                  <a:pt x="592780" y="6534375"/>
                  <a:pt x="602851" y="6534345"/>
                  <a:pt x="603509" y="6522537"/>
                </a:cubicBezTo>
                <a:cubicBezTo>
                  <a:pt x="604527" y="6514896"/>
                  <a:pt x="601378" y="6507614"/>
                  <a:pt x="591994" y="6505906"/>
                </a:cubicBezTo>
                <a:cubicBezTo>
                  <a:pt x="586092" y="6505576"/>
                  <a:pt x="579497" y="6506985"/>
                  <a:pt x="578776" y="6498653"/>
                </a:cubicBezTo>
                <a:cubicBezTo>
                  <a:pt x="579792" y="6491012"/>
                  <a:pt x="585338" y="6487176"/>
                  <a:pt x="591931" y="6485767"/>
                </a:cubicBezTo>
                <a:cubicBezTo>
                  <a:pt x="623850" y="6476298"/>
                  <a:pt x="642521" y="6449506"/>
                  <a:pt x="667783" y="6421307"/>
                </a:cubicBezTo>
                <a:cubicBezTo>
                  <a:pt x="629597" y="6426282"/>
                  <a:pt x="597286" y="6421515"/>
                  <a:pt x="566416" y="6433414"/>
                </a:cubicBezTo>
                <a:cubicBezTo>
                  <a:pt x="545944" y="6439377"/>
                  <a:pt x="544863" y="6426880"/>
                  <a:pt x="543781" y="6414384"/>
                </a:cubicBezTo>
                <a:cubicBezTo>
                  <a:pt x="544440" y="6402576"/>
                  <a:pt x="553788" y="6394216"/>
                  <a:pt x="562450" y="6387593"/>
                </a:cubicBezTo>
                <a:cubicBezTo>
                  <a:pt x="581510" y="6375036"/>
                  <a:pt x="600573" y="6362481"/>
                  <a:pt x="620323" y="6348186"/>
                </a:cubicBezTo>
                <a:cubicBezTo>
                  <a:pt x="648734" y="6327269"/>
                  <a:pt x="674357" y="6303235"/>
                  <a:pt x="709754" y="6295146"/>
                </a:cubicBezTo>
                <a:cubicBezTo>
                  <a:pt x="718774" y="6292687"/>
                  <a:pt x="725010" y="6287113"/>
                  <a:pt x="727765" y="6280162"/>
                </a:cubicBezTo>
                <a:cubicBezTo>
                  <a:pt x="740497" y="6242972"/>
                  <a:pt x="770319" y="6228646"/>
                  <a:pt x="803617" y="6215702"/>
                </a:cubicBezTo>
                <a:cubicBezTo>
                  <a:pt x="838129" y="6202230"/>
                  <a:pt x="871330" y="6185727"/>
                  <a:pt x="904004" y="6168008"/>
                </a:cubicBezTo>
                <a:lnTo>
                  <a:pt x="982665" y="6123537"/>
                </a:lnTo>
                <a:lnTo>
                  <a:pt x="971666" y="6128274"/>
                </a:lnTo>
                <a:cubicBezTo>
                  <a:pt x="961456" y="6133428"/>
                  <a:pt x="950848" y="6139621"/>
                  <a:pt x="939911" y="6147151"/>
                </a:cubicBezTo>
                <a:cubicBezTo>
                  <a:pt x="911045" y="6153680"/>
                  <a:pt x="912587" y="6138160"/>
                  <a:pt x="870379" y="6152765"/>
                </a:cubicBezTo>
                <a:cubicBezTo>
                  <a:pt x="843694" y="6168916"/>
                  <a:pt x="865118" y="6174182"/>
                  <a:pt x="822911" y="6188787"/>
                </a:cubicBezTo>
                <a:cubicBezTo>
                  <a:pt x="782245" y="6187872"/>
                  <a:pt x="725156" y="6226071"/>
                  <a:pt x="659984" y="6250926"/>
                </a:cubicBezTo>
                <a:cubicBezTo>
                  <a:pt x="648183" y="6243480"/>
                  <a:pt x="583013" y="6268336"/>
                  <a:pt x="552609" y="6290386"/>
                </a:cubicBezTo>
                <a:cubicBezTo>
                  <a:pt x="562231" y="6288209"/>
                  <a:pt x="562231" y="6288209"/>
                  <a:pt x="562231" y="6288209"/>
                </a:cubicBezTo>
                <a:cubicBezTo>
                  <a:pt x="571852" y="6286032"/>
                  <a:pt x="575571" y="6280134"/>
                  <a:pt x="577752" y="6289755"/>
                </a:cubicBezTo>
                <a:cubicBezTo>
                  <a:pt x="577752" y="6289755"/>
                  <a:pt x="568131" y="6291931"/>
                  <a:pt x="564410" y="6297829"/>
                </a:cubicBezTo>
                <a:cubicBezTo>
                  <a:pt x="566590" y="6307450"/>
                  <a:pt x="566590" y="6307450"/>
                  <a:pt x="566590" y="6307450"/>
                </a:cubicBezTo>
                <a:cubicBezTo>
                  <a:pt x="539906" y="6323600"/>
                  <a:pt x="522203" y="6312434"/>
                  <a:pt x="541446" y="6308081"/>
                </a:cubicBezTo>
                <a:cubicBezTo>
                  <a:pt x="531824" y="6310257"/>
                  <a:pt x="531824" y="6310257"/>
                  <a:pt x="531824" y="6310257"/>
                </a:cubicBezTo>
                <a:cubicBezTo>
                  <a:pt x="522203" y="6312434"/>
                  <a:pt x="516303" y="6308711"/>
                  <a:pt x="516303" y="6308711"/>
                </a:cubicBezTo>
                <a:cubicBezTo>
                  <a:pt x="520022" y="6302813"/>
                  <a:pt x="529644" y="6300637"/>
                  <a:pt x="533365" y="6294739"/>
                </a:cubicBezTo>
                <a:cubicBezTo>
                  <a:pt x="544527" y="6277042"/>
                  <a:pt x="565310" y="6257171"/>
                  <a:pt x="523104" y="6271775"/>
                </a:cubicBezTo>
                <a:cubicBezTo>
                  <a:pt x="595717" y="6235122"/>
                  <a:pt x="651264" y="6212444"/>
                  <a:pt x="708993" y="6199385"/>
                </a:cubicBezTo>
                <a:cubicBezTo>
                  <a:pt x="764543" y="6176706"/>
                  <a:pt x="812650" y="6165824"/>
                  <a:pt x="877821" y="6140968"/>
                </a:cubicBezTo>
                <a:cubicBezTo>
                  <a:pt x="875640" y="6131348"/>
                  <a:pt x="862298" y="6139423"/>
                  <a:pt x="860118" y="6129802"/>
                </a:cubicBezTo>
                <a:cubicBezTo>
                  <a:pt x="900144" y="6105577"/>
                  <a:pt x="923108" y="6095326"/>
                  <a:pt x="955693" y="6082898"/>
                </a:cubicBezTo>
                <a:lnTo>
                  <a:pt x="1003541" y="6068925"/>
                </a:lnTo>
                <a:lnTo>
                  <a:pt x="1003874" y="6065806"/>
                </a:lnTo>
                <a:cubicBezTo>
                  <a:pt x="1006720" y="6059895"/>
                  <a:pt x="1013568" y="6056575"/>
                  <a:pt x="1023294" y="6057415"/>
                </a:cubicBezTo>
                <a:lnTo>
                  <a:pt x="1043422" y="6055613"/>
                </a:lnTo>
                <a:lnTo>
                  <a:pt x="1068972" y="6047160"/>
                </a:lnTo>
                <a:lnTo>
                  <a:pt x="1072150" y="6047501"/>
                </a:lnTo>
                <a:lnTo>
                  <a:pt x="1076957" y="6045754"/>
                </a:lnTo>
                <a:cubicBezTo>
                  <a:pt x="1092777" y="6038199"/>
                  <a:pt x="1107246" y="6028348"/>
                  <a:pt x="1122501" y="6020315"/>
                </a:cubicBezTo>
                <a:cubicBezTo>
                  <a:pt x="1135328" y="6013334"/>
                  <a:pt x="1148156" y="6006351"/>
                  <a:pt x="1140119" y="5991098"/>
                </a:cubicBezTo>
                <a:cubicBezTo>
                  <a:pt x="1133822" y="5976533"/>
                  <a:pt x="1119946" y="5981088"/>
                  <a:pt x="1108496" y="5984595"/>
                </a:cubicBezTo>
                <a:cubicBezTo>
                  <a:pt x="1050201" y="5999696"/>
                  <a:pt x="992955" y="6017227"/>
                  <a:pt x="941316" y="6051061"/>
                </a:cubicBezTo>
                <a:cubicBezTo>
                  <a:pt x="938200" y="6053848"/>
                  <a:pt x="932654" y="6057684"/>
                  <a:pt x="926749" y="6057353"/>
                </a:cubicBezTo>
                <a:cubicBezTo>
                  <a:pt x="884727" y="6056784"/>
                  <a:pt x="849722" y="6079109"/>
                  <a:pt x="810848" y="6085822"/>
                </a:cubicBezTo>
                <a:cubicBezTo>
                  <a:pt x="774401" y="6091486"/>
                  <a:pt x="740053" y="6102004"/>
                  <a:pt x="708164" y="6121542"/>
                </a:cubicBezTo>
                <a:cubicBezTo>
                  <a:pt x="674898" y="6144558"/>
                  <a:pt x="641896" y="6141530"/>
                  <a:pt x="606797" y="6133648"/>
                </a:cubicBezTo>
                <a:cubicBezTo>
                  <a:pt x="599841" y="6130891"/>
                  <a:pt x="595675" y="6131250"/>
                  <a:pt x="595644" y="6121181"/>
                </a:cubicBezTo>
                <a:cubicBezTo>
                  <a:pt x="598304" y="6084021"/>
                  <a:pt x="596566" y="6083333"/>
                  <a:pt x="564317" y="6098705"/>
                </a:cubicBezTo>
                <a:cubicBezTo>
                  <a:pt x="561200" y="6101493"/>
                  <a:pt x="556346" y="6103590"/>
                  <a:pt x="553227" y="6106377"/>
                </a:cubicBezTo>
                <a:cubicBezTo>
                  <a:pt x="545945" y="6109524"/>
                  <a:pt x="541121" y="6121691"/>
                  <a:pt x="534496" y="6113028"/>
                </a:cubicBezTo>
                <a:cubicBezTo>
                  <a:pt x="527871" y="6104369"/>
                  <a:pt x="534792" y="6097056"/>
                  <a:pt x="542765" y="6092171"/>
                </a:cubicBezTo>
                <a:cubicBezTo>
                  <a:pt x="558019" y="6084142"/>
                  <a:pt x="575013" y="6076799"/>
                  <a:pt x="592007" y="6069457"/>
                </a:cubicBezTo>
                <a:cubicBezTo>
                  <a:pt x="599291" y="6066311"/>
                  <a:pt x="610050" y="6064543"/>
                  <a:pt x="604802" y="6052406"/>
                </a:cubicBezTo>
                <a:cubicBezTo>
                  <a:pt x="600605" y="6042696"/>
                  <a:pt x="596768" y="6037153"/>
                  <a:pt x="584268" y="6038231"/>
                </a:cubicBezTo>
                <a:cubicBezTo>
                  <a:pt x="539817" y="6038710"/>
                  <a:pt x="499565" y="6048899"/>
                  <a:pt x="460722" y="6065681"/>
                </a:cubicBezTo>
                <a:cubicBezTo>
                  <a:pt x="450323" y="6071614"/>
                  <a:pt x="436445" y="6076170"/>
                  <a:pt x="428770" y="6065081"/>
                </a:cubicBezTo>
                <a:cubicBezTo>
                  <a:pt x="421095" y="6053992"/>
                  <a:pt x="429036" y="6039039"/>
                  <a:pt x="433859" y="6026873"/>
                </a:cubicBezTo>
                <a:cubicBezTo>
                  <a:pt x="436287" y="6025822"/>
                  <a:pt x="439404" y="6023036"/>
                  <a:pt x="441830" y="6021987"/>
                </a:cubicBezTo>
                <a:cubicBezTo>
                  <a:pt x="448064" y="6016415"/>
                  <a:pt x="453247" y="6008411"/>
                  <a:pt x="450789" y="5999392"/>
                </a:cubicBezTo>
                <a:cubicBezTo>
                  <a:pt x="446198" y="5975448"/>
                  <a:pt x="461093" y="5963252"/>
                  <a:pt x="478087" y="5955910"/>
                </a:cubicBezTo>
                <a:cubicBezTo>
                  <a:pt x="517980" y="5941556"/>
                  <a:pt x="561348" y="5928579"/>
                  <a:pt x="602292" y="5916653"/>
                </a:cubicBezTo>
                <a:cubicBezTo>
                  <a:pt x="607145" y="5914556"/>
                  <a:pt x="613740" y="5913146"/>
                  <a:pt x="618595" y="5911050"/>
                </a:cubicBezTo>
                <a:cubicBezTo>
                  <a:pt x="623450" y="5908951"/>
                  <a:pt x="630733" y="5905806"/>
                  <a:pt x="630012" y="5897476"/>
                </a:cubicBezTo>
                <a:cubicBezTo>
                  <a:pt x="630342" y="5891571"/>
                  <a:pt x="622009" y="5892289"/>
                  <a:pt x="616792" y="5890221"/>
                </a:cubicBezTo>
                <a:cubicBezTo>
                  <a:pt x="600456" y="5885757"/>
                  <a:pt x="583431" y="5883030"/>
                  <a:pt x="567095" y="5878563"/>
                </a:cubicBezTo>
                <a:cubicBezTo>
                  <a:pt x="554925" y="5873738"/>
                  <a:pt x="539997" y="5875866"/>
                  <a:pt x="530584" y="5864089"/>
                </a:cubicBezTo>
                <a:cubicBezTo>
                  <a:pt x="520482" y="5854051"/>
                  <a:pt x="517333" y="5846768"/>
                  <a:pt x="534688" y="5843591"/>
                </a:cubicBezTo>
                <a:cubicBezTo>
                  <a:pt x="556208" y="5840056"/>
                  <a:pt x="567625" y="5826481"/>
                  <a:pt x="570678" y="5803556"/>
                </a:cubicBezTo>
                <a:cubicBezTo>
                  <a:pt x="546371" y="5803975"/>
                  <a:pt x="523439" y="5800918"/>
                  <a:pt x="501198" y="5796123"/>
                </a:cubicBezTo>
                <a:lnTo>
                  <a:pt x="479615" y="5791064"/>
                </a:lnTo>
                <a:lnTo>
                  <a:pt x="456248" y="5793096"/>
                </a:lnTo>
                <a:cubicBezTo>
                  <a:pt x="406978" y="5793879"/>
                  <a:pt x="377606" y="5774115"/>
                  <a:pt x="314729" y="5777928"/>
                </a:cubicBezTo>
                <a:cubicBezTo>
                  <a:pt x="317084" y="5766468"/>
                  <a:pt x="340370" y="5766470"/>
                  <a:pt x="359634" y="5762066"/>
                </a:cubicBezTo>
                <a:lnTo>
                  <a:pt x="369501" y="5758315"/>
                </a:lnTo>
                <a:lnTo>
                  <a:pt x="372178" y="5759862"/>
                </a:lnTo>
                <a:cubicBezTo>
                  <a:pt x="373402" y="5759716"/>
                  <a:pt x="374480" y="5758344"/>
                  <a:pt x="376637" y="5755604"/>
                </a:cubicBezTo>
                <a:lnTo>
                  <a:pt x="369501" y="5758315"/>
                </a:lnTo>
                <a:lnTo>
                  <a:pt x="366842" y="5756777"/>
                </a:lnTo>
                <a:cubicBezTo>
                  <a:pt x="357048" y="5757950"/>
                  <a:pt x="351565" y="5753641"/>
                  <a:pt x="361359" y="5752466"/>
                </a:cubicBezTo>
                <a:cubicBezTo>
                  <a:pt x="361359" y="5752466"/>
                  <a:pt x="375466" y="5745809"/>
                  <a:pt x="380948" y="5750120"/>
                </a:cubicBezTo>
                <a:cubicBezTo>
                  <a:pt x="380948" y="5750120"/>
                  <a:pt x="385261" y="5744634"/>
                  <a:pt x="385261" y="5744634"/>
                </a:cubicBezTo>
                <a:cubicBezTo>
                  <a:pt x="385261" y="5744634"/>
                  <a:pt x="385261" y="5744634"/>
                  <a:pt x="390743" y="5748944"/>
                </a:cubicBezTo>
                <a:lnTo>
                  <a:pt x="443647" y="5733671"/>
                </a:lnTo>
                <a:lnTo>
                  <a:pt x="457676" y="5726543"/>
                </a:lnTo>
                <a:cubicBezTo>
                  <a:pt x="463984" y="5723795"/>
                  <a:pt x="470402" y="5721563"/>
                  <a:pt x="476995" y="5720155"/>
                </a:cubicBezTo>
                <a:cubicBezTo>
                  <a:pt x="511704" y="5713801"/>
                  <a:pt x="532473" y="5691864"/>
                  <a:pt x="553930" y="5668190"/>
                </a:cubicBezTo>
                <a:cubicBezTo>
                  <a:pt x="558424" y="5661928"/>
                  <a:pt x="560491" y="5656715"/>
                  <a:pt x="552487" y="5651529"/>
                </a:cubicBezTo>
                <a:cubicBezTo>
                  <a:pt x="549010" y="5650151"/>
                  <a:pt x="542055" y="5647393"/>
                  <a:pt x="544122" y="5642180"/>
                </a:cubicBezTo>
                <a:cubicBezTo>
                  <a:pt x="546880" y="5635228"/>
                  <a:pt x="554523" y="5636246"/>
                  <a:pt x="558689" y="5635887"/>
                </a:cubicBezTo>
                <a:cubicBezTo>
                  <a:pt x="578830" y="5635827"/>
                  <a:pt x="591298" y="5624678"/>
                  <a:pt x="601666" y="5608676"/>
                </a:cubicBezTo>
                <a:cubicBezTo>
                  <a:pt x="606850" y="5600674"/>
                  <a:pt x="616528" y="5586410"/>
                  <a:pt x="603309" y="5579159"/>
                </a:cubicBezTo>
                <a:cubicBezTo>
                  <a:pt x="592878" y="5575024"/>
                  <a:pt x="576903" y="5574723"/>
                  <a:pt x="565124" y="5584132"/>
                </a:cubicBezTo>
                <a:cubicBezTo>
                  <a:pt x="562007" y="5586919"/>
                  <a:pt x="560989" y="5594562"/>
                  <a:pt x="554035" y="5591804"/>
                </a:cubicBezTo>
                <a:cubicBezTo>
                  <a:pt x="547080" y="5589047"/>
                  <a:pt x="549836" y="5582095"/>
                  <a:pt x="551904" y="5576880"/>
                </a:cubicBezTo>
                <a:cubicBezTo>
                  <a:pt x="553579" y="5557430"/>
                  <a:pt x="553186" y="5543198"/>
                  <a:pt x="527139" y="5542928"/>
                </a:cubicBezTo>
                <a:cubicBezTo>
                  <a:pt x="508736" y="5543676"/>
                  <a:pt x="488595" y="5543735"/>
                  <a:pt x="470551" y="5548651"/>
                </a:cubicBezTo>
                <a:cubicBezTo>
                  <a:pt x="451818" y="5555302"/>
                  <a:pt x="433415" y="5556051"/>
                  <a:pt x="412552" y="5547780"/>
                </a:cubicBezTo>
                <a:cubicBezTo>
                  <a:pt x="396904" y="5541577"/>
                  <a:pt x="379519" y="5534684"/>
                  <a:pt x="360426" y="5537172"/>
                </a:cubicBezTo>
                <a:cubicBezTo>
                  <a:pt x="352094" y="5537890"/>
                  <a:pt x="347565" y="5534085"/>
                  <a:pt x="345107" y="5525065"/>
                </a:cubicBezTo>
                <a:cubicBezTo>
                  <a:pt x="343337" y="5514307"/>
                  <a:pt x="348880" y="5510471"/>
                  <a:pt x="359642" y="5508702"/>
                </a:cubicBezTo>
                <a:cubicBezTo>
                  <a:pt x="447462" y="5495247"/>
                  <a:pt x="529641" y="5455421"/>
                  <a:pt x="616741" y="5433636"/>
                </a:cubicBezTo>
                <a:cubicBezTo>
                  <a:pt x="634785" y="5428721"/>
                  <a:pt x="659453" y="5432467"/>
                  <a:pt x="668050" y="5405707"/>
                </a:cubicBezTo>
                <a:cubicBezTo>
                  <a:pt x="667002" y="5403279"/>
                  <a:pt x="672907" y="5403609"/>
                  <a:pt x="675334" y="5402560"/>
                </a:cubicBezTo>
                <a:cubicBezTo>
                  <a:pt x="702728" y="5389284"/>
                  <a:pt x="729431" y="5377747"/>
                  <a:pt x="758595" y="5375230"/>
                </a:cubicBezTo>
                <a:cubicBezTo>
                  <a:pt x="773522" y="5373101"/>
                  <a:pt x="785660" y="5367860"/>
                  <a:pt x="798488" y="5360875"/>
                </a:cubicBezTo>
                <a:cubicBezTo>
                  <a:pt x="807150" y="5354254"/>
                  <a:pt x="811283" y="5343825"/>
                  <a:pt x="808824" y="5334805"/>
                </a:cubicBezTo>
                <a:cubicBezTo>
                  <a:pt x="804627" y="5325095"/>
                  <a:pt x="796655" y="5329981"/>
                  <a:pt x="789011" y="5328961"/>
                </a:cubicBezTo>
                <a:cubicBezTo>
                  <a:pt x="757749" y="5326623"/>
                  <a:pt x="727207" y="5332616"/>
                  <a:pt x="697712" y="5341036"/>
                </a:cubicBezTo>
                <a:cubicBezTo>
                  <a:pt x="670648" y="5348408"/>
                  <a:pt x="661532" y="5320659"/>
                  <a:pt x="643096" y="5311338"/>
                </a:cubicBezTo>
                <a:cubicBezTo>
                  <a:pt x="634403" y="5307892"/>
                  <a:pt x="652774" y="5297074"/>
                  <a:pt x="654483" y="5287693"/>
                </a:cubicBezTo>
                <a:cubicBezTo>
                  <a:pt x="651005" y="5286315"/>
                  <a:pt x="646478" y="5282510"/>
                  <a:pt x="643000" y="5281131"/>
                </a:cubicBezTo>
                <a:cubicBezTo>
                  <a:pt x="625254" y="5270074"/>
                  <a:pt x="596123" y="5282659"/>
                  <a:pt x="586315" y="5256648"/>
                </a:cubicBezTo>
                <a:cubicBezTo>
                  <a:pt x="584219" y="5251791"/>
                  <a:pt x="577983" y="5257365"/>
                  <a:pt x="575556" y="5258416"/>
                </a:cubicBezTo>
                <a:cubicBezTo>
                  <a:pt x="570012" y="5262251"/>
                  <a:pt x="565516" y="5268515"/>
                  <a:pt x="557513" y="5263329"/>
                </a:cubicBezTo>
                <a:cubicBezTo>
                  <a:pt x="567520" y="5243162"/>
                  <a:pt x="567520" y="5243162"/>
                  <a:pt x="545969" y="5236629"/>
                </a:cubicBezTo>
                <a:cubicBezTo>
                  <a:pt x="534847" y="5234231"/>
                  <a:pt x="519826" y="5206151"/>
                  <a:pt x="525340" y="5192246"/>
                </a:cubicBezTo>
                <a:cubicBezTo>
                  <a:pt x="534987" y="5167912"/>
                  <a:pt x="547420" y="5146697"/>
                  <a:pt x="579011" y="5143130"/>
                </a:cubicBezTo>
                <a:cubicBezTo>
                  <a:pt x="615460" y="5137466"/>
                  <a:pt x="644230" y="5120715"/>
                  <a:pt x="661490" y="5087331"/>
                </a:cubicBezTo>
                <a:cubicBezTo>
                  <a:pt x="670120" y="5070638"/>
                  <a:pt x="685375" y="5062607"/>
                  <a:pt x="703778" y="5061859"/>
                </a:cubicBezTo>
                <a:lnTo>
                  <a:pt x="725723" y="5058956"/>
                </a:lnTo>
                <a:lnTo>
                  <a:pt x="721678" y="5057202"/>
                </a:lnTo>
                <a:cubicBezTo>
                  <a:pt x="719247" y="5056560"/>
                  <a:pt x="716706" y="5056721"/>
                  <a:pt x="713652" y="5058828"/>
                </a:cubicBezTo>
                <a:cubicBezTo>
                  <a:pt x="698893" y="5067417"/>
                  <a:pt x="685709" y="5060603"/>
                  <a:pt x="673716" y="5052439"/>
                </a:cubicBezTo>
                <a:cubicBezTo>
                  <a:pt x="666964" y="5046492"/>
                  <a:pt x="671693" y="5000283"/>
                  <a:pt x="680180" y="4993367"/>
                </a:cubicBezTo>
                <a:lnTo>
                  <a:pt x="725861" y="4961862"/>
                </a:lnTo>
                <a:lnTo>
                  <a:pt x="703761" y="4953391"/>
                </a:lnTo>
                <a:cubicBezTo>
                  <a:pt x="697494" y="4948897"/>
                  <a:pt x="696805" y="4950635"/>
                  <a:pt x="691260" y="4954471"/>
                </a:cubicBezTo>
                <a:cubicBezTo>
                  <a:pt x="677056" y="4964931"/>
                  <a:pt x="675286" y="4954170"/>
                  <a:pt x="673515" y="4943412"/>
                </a:cubicBezTo>
                <a:cubicBezTo>
                  <a:pt x="672106" y="4936819"/>
                  <a:pt x="680766" y="4930197"/>
                  <a:pt x="671714" y="4922587"/>
                </a:cubicBezTo>
                <a:cubicBezTo>
                  <a:pt x="669646" y="4927800"/>
                  <a:pt x="667219" y="4928848"/>
                  <a:pt x="665839" y="4932324"/>
                </a:cubicBezTo>
                <a:cubicBezTo>
                  <a:pt x="659966" y="4942064"/>
                  <a:pt x="656193" y="4956658"/>
                  <a:pt x="644022" y="4951834"/>
                </a:cubicBezTo>
                <a:cubicBezTo>
                  <a:pt x="632542" y="4945270"/>
                  <a:pt x="632839" y="4929297"/>
                  <a:pt x="640090" y="4916081"/>
                </a:cubicBezTo>
                <a:cubicBezTo>
                  <a:pt x="644223" y="4905654"/>
                  <a:pt x="651147" y="4898341"/>
                  <a:pt x="665055" y="4903856"/>
                </a:cubicBezTo>
                <a:cubicBezTo>
                  <a:pt x="672009" y="4906613"/>
                  <a:pt x="682081" y="4906583"/>
                  <a:pt x="682739" y="4894776"/>
                </a:cubicBezTo>
                <a:cubicBezTo>
                  <a:pt x="683757" y="4887134"/>
                  <a:pt x="680608" y="4879852"/>
                  <a:pt x="671224" y="4878143"/>
                </a:cubicBezTo>
                <a:cubicBezTo>
                  <a:pt x="665321" y="4877814"/>
                  <a:pt x="658728" y="4879223"/>
                  <a:pt x="658006" y="4870891"/>
                </a:cubicBezTo>
                <a:cubicBezTo>
                  <a:pt x="659022" y="4863250"/>
                  <a:pt x="664568" y="4859414"/>
                  <a:pt x="671161" y="4858005"/>
                </a:cubicBezTo>
                <a:cubicBezTo>
                  <a:pt x="687121" y="4853271"/>
                  <a:pt x="699768" y="4844206"/>
                  <a:pt x="711583" y="4832799"/>
                </a:cubicBezTo>
                <a:lnTo>
                  <a:pt x="741030" y="4800174"/>
                </a:lnTo>
                <a:lnTo>
                  <a:pt x="730444" y="4800167"/>
                </a:lnTo>
                <a:cubicBezTo>
                  <a:pt x="724174" y="4801840"/>
                  <a:pt x="719271" y="4799920"/>
                  <a:pt x="716450" y="4795636"/>
                </a:cubicBezTo>
                <a:lnTo>
                  <a:pt x="716440" y="4795523"/>
                </a:lnTo>
                <a:lnTo>
                  <a:pt x="693586" y="4797003"/>
                </a:lnTo>
                <a:cubicBezTo>
                  <a:pt x="676876" y="4797920"/>
                  <a:pt x="661080" y="4799702"/>
                  <a:pt x="645645" y="4805651"/>
                </a:cubicBezTo>
                <a:cubicBezTo>
                  <a:pt x="625174" y="4811616"/>
                  <a:pt x="624093" y="4799117"/>
                  <a:pt x="623011" y="4786623"/>
                </a:cubicBezTo>
                <a:cubicBezTo>
                  <a:pt x="623670" y="4774814"/>
                  <a:pt x="633018" y="4766454"/>
                  <a:pt x="641680" y="4759832"/>
                </a:cubicBezTo>
                <a:cubicBezTo>
                  <a:pt x="660740" y="4747274"/>
                  <a:pt x="679802" y="4734719"/>
                  <a:pt x="699552" y="4720425"/>
                </a:cubicBezTo>
                <a:cubicBezTo>
                  <a:pt x="713758" y="4709966"/>
                  <a:pt x="727267" y="4698728"/>
                  <a:pt x="741649" y="4689094"/>
                </a:cubicBezTo>
                <a:lnTo>
                  <a:pt x="753089" y="4683847"/>
                </a:lnTo>
                <a:lnTo>
                  <a:pt x="753374" y="4678840"/>
                </a:lnTo>
                <a:cubicBezTo>
                  <a:pt x="753439" y="4659707"/>
                  <a:pt x="760416" y="4649062"/>
                  <a:pt x="779226" y="4644041"/>
                </a:cubicBezTo>
                <a:cubicBezTo>
                  <a:pt x="790415" y="4639504"/>
                  <a:pt x="806686" y="4634644"/>
                  <a:pt x="804532" y="4620755"/>
                </a:cubicBezTo>
                <a:cubicBezTo>
                  <a:pt x="802700" y="4611944"/>
                  <a:pt x="797933" y="4607146"/>
                  <a:pt x="791719" y="4604672"/>
                </a:cubicBezTo>
                <a:lnTo>
                  <a:pt x="782429" y="4603746"/>
                </a:lnTo>
                <a:lnTo>
                  <a:pt x="739215" y="4623164"/>
                </a:lnTo>
                <a:cubicBezTo>
                  <a:pt x="727413" y="4615719"/>
                  <a:pt x="662243" y="4640575"/>
                  <a:pt x="631840" y="4662623"/>
                </a:cubicBezTo>
                <a:cubicBezTo>
                  <a:pt x="641461" y="4660447"/>
                  <a:pt x="641461" y="4660447"/>
                  <a:pt x="641461" y="4660447"/>
                </a:cubicBezTo>
                <a:cubicBezTo>
                  <a:pt x="651081" y="4658270"/>
                  <a:pt x="654801" y="4652372"/>
                  <a:pt x="656982" y="4661993"/>
                </a:cubicBezTo>
                <a:cubicBezTo>
                  <a:pt x="656982" y="4661993"/>
                  <a:pt x="647361" y="4664169"/>
                  <a:pt x="643640" y="4670067"/>
                </a:cubicBezTo>
                <a:cubicBezTo>
                  <a:pt x="645820" y="4679688"/>
                  <a:pt x="645820" y="4679688"/>
                  <a:pt x="645820" y="4679688"/>
                </a:cubicBezTo>
                <a:cubicBezTo>
                  <a:pt x="619136" y="4695838"/>
                  <a:pt x="601433" y="4684672"/>
                  <a:pt x="620677" y="4680319"/>
                </a:cubicBezTo>
                <a:cubicBezTo>
                  <a:pt x="611054" y="4682495"/>
                  <a:pt x="611054" y="4682495"/>
                  <a:pt x="611054" y="4682495"/>
                </a:cubicBezTo>
                <a:cubicBezTo>
                  <a:pt x="601433" y="4684672"/>
                  <a:pt x="595533" y="4680949"/>
                  <a:pt x="595533" y="4680949"/>
                </a:cubicBezTo>
                <a:cubicBezTo>
                  <a:pt x="599252" y="4675052"/>
                  <a:pt x="608875" y="4672875"/>
                  <a:pt x="612595" y="4666976"/>
                </a:cubicBezTo>
                <a:cubicBezTo>
                  <a:pt x="623757" y="4649280"/>
                  <a:pt x="644540" y="4629409"/>
                  <a:pt x="602334" y="4644013"/>
                </a:cubicBezTo>
                <a:cubicBezTo>
                  <a:pt x="638640" y="4625686"/>
                  <a:pt x="670679" y="4610854"/>
                  <a:pt x="700860" y="4598970"/>
                </a:cubicBezTo>
                <a:lnTo>
                  <a:pt x="701020" y="4598920"/>
                </a:lnTo>
                <a:lnTo>
                  <a:pt x="665112" y="4593907"/>
                </a:lnTo>
                <a:cubicBezTo>
                  <a:pt x="653441" y="4590822"/>
                  <a:pt x="648040" y="4586064"/>
                  <a:pt x="653667" y="4574231"/>
                </a:cubicBezTo>
                <a:cubicBezTo>
                  <a:pt x="657235" y="4570178"/>
                  <a:pt x="658264" y="4566285"/>
                  <a:pt x="655403" y="4561368"/>
                </a:cubicBezTo>
                <a:cubicBezTo>
                  <a:pt x="643635" y="4536612"/>
                  <a:pt x="660132" y="4515159"/>
                  <a:pt x="686014" y="4521166"/>
                </a:cubicBezTo>
                <a:cubicBezTo>
                  <a:pt x="715790" y="4528200"/>
                  <a:pt x="747462" y="4524915"/>
                  <a:pt x="776367" y="4538378"/>
                </a:cubicBezTo>
                <a:cubicBezTo>
                  <a:pt x="782959" y="4541786"/>
                  <a:pt x="789229" y="4540112"/>
                  <a:pt x="795178" y="4533359"/>
                </a:cubicBezTo>
                <a:cubicBezTo>
                  <a:pt x="807235" y="4522391"/>
                  <a:pt x="821610" y="4527853"/>
                  <a:pt x="826463" y="4544122"/>
                </a:cubicBezTo>
                <a:cubicBezTo>
                  <a:pt x="829326" y="4549042"/>
                  <a:pt x="830997" y="4555312"/>
                  <a:pt x="837268" y="4553639"/>
                </a:cubicBezTo>
                <a:cubicBezTo>
                  <a:pt x="844888" y="4553154"/>
                  <a:pt x="844566" y="4548072"/>
                  <a:pt x="844245" y="4542994"/>
                </a:cubicBezTo>
                <a:cubicBezTo>
                  <a:pt x="842252" y="4531643"/>
                  <a:pt x="847171" y="4528779"/>
                  <a:pt x="856304" y="4532024"/>
                </a:cubicBezTo>
                <a:cubicBezTo>
                  <a:pt x="878297" y="4537005"/>
                  <a:pt x="863442" y="4523920"/>
                  <a:pt x="864311" y="4517490"/>
                </a:cubicBezTo>
                <a:cubicBezTo>
                  <a:pt x="878361" y="4517872"/>
                  <a:pt x="891384" y="4522146"/>
                  <a:pt x="904954" y="4514907"/>
                </a:cubicBezTo>
                <a:cubicBezTo>
                  <a:pt x="911063" y="4510694"/>
                  <a:pt x="925113" y="4511075"/>
                  <a:pt x="921770" y="4498536"/>
                </a:cubicBezTo>
                <a:cubicBezTo>
                  <a:pt x="919776" y="4487186"/>
                  <a:pt x="913733" y="4472266"/>
                  <a:pt x="899682" y="4471884"/>
                </a:cubicBezTo>
                <a:cubicBezTo>
                  <a:pt x="890790" y="4472448"/>
                  <a:pt x="881402" y="4470176"/>
                  <a:pt x="872984" y="4468160"/>
                </a:cubicBezTo>
                <a:lnTo>
                  <a:pt x="855438" y="4466325"/>
                </a:lnTo>
                <a:lnTo>
                  <a:pt x="837026" y="4470718"/>
                </a:lnTo>
                <a:cubicBezTo>
                  <a:pt x="819897" y="4476497"/>
                  <a:pt x="803339" y="4484011"/>
                  <a:pt x="787394" y="4493780"/>
                </a:cubicBezTo>
                <a:cubicBezTo>
                  <a:pt x="754128" y="4516795"/>
                  <a:pt x="721126" y="4513769"/>
                  <a:pt x="686026" y="4505886"/>
                </a:cubicBezTo>
                <a:cubicBezTo>
                  <a:pt x="679072" y="4503128"/>
                  <a:pt x="674904" y="4503488"/>
                  <a:pt x="674874" y="4493420"/>
                </a:cubicBezTo>
                <a:cubicBezTo>
                  <a:pt x="675539" y="4484129"/>
                  <a:pt x="675928" y="4477119"/>
                  <a:pt x="675636" y="4472069"/>
                </a:cubicBezTo>
                <a:lnTo>
                  <a:pt x="675209" y="4470842"/>
                </a:lnTo>
                <a:lnTo>
                  <a:pt x="675182" y="4470845"/>
                </a:lnTo>
                <a:cubicBezTo>
                  <a:pt x="672641" y="4471007"/>
                  <a:pt x="670020" y="4469899"/>
                  <a:pt x="667528" y="4468303"/>
                </a:cubicBezTo>
                <a:lnTo>
                  <a:pt x="661195" y="4463277"/>
                </a:lnTo>
                <a:lnTo>
                  <a:pt x="643547" y="4470943"/>
                </a:lnTo>
                <a:cubicBezTo>
                  <a:pt x="640430" y="4473731"/>
                  <a:pt x="635576" y="4475828"/>
                  <a:pt x="632457" y="4478615"/>
                </a:cubicBezTo>
                <a:cubicBezTo>
                  <a:pt x="625175" y="4481761"/>
                  <a:pt x="620351" y="4493929"/>
                  <a:pt x="613726" y="4485267"/>
                </a:cubicBezTo>
                <a:cubicBezTo>
                  <a:pt x="610413" y="4480937"/>
                  <a:pt x="610487" y="4476944"/>
                  <a:pt x="612386" y="4473422"/>
                </a:cubicBezTo>
                <a:lnTo>
                  <a:pt x="619527" y="4466724"/>
                </a:lnTo>
                <a:lnTo>
                  <a:pt x="601819" y="4461441"/>
                </a:lnTo>
                <a:cubicBezTo>
                  <a:pt x="577011" y="4458593"/>
                  <a:pt x="552190" y="4466864"/>
                  <a:pt x="528075" y="4463614"/>
                </a:cubicBezTo>
                <a:cubicBezTo>
                  <a:pt x="481870" y="4458899"/>
                  <a:pt x="433380" y="4478558"/>
                  <a:pt x="386373" y="4461141"/>
                </a:cubicBezTo>
                <a:cubicBezTo>
                  <a:pt x="379780" y="4457735"/>
                  <a:pt x="372160" y="4458218"/>
                  <a:pt x="363188" y="4457514"/>
                </a:cubicBezTo>
                <a:cubicBezTo>
                  <a:pt x="362546" y="4447353"/>
                  <a:pt x="368495" y="4440598"/>
                  <a:pt x="366501" y="4429248"/>
                </a:cubicBezTo>
                <a:cubicBezTo>
                  <a:pt x="361486" y="4410438"/>
                  <a:pt x="376631" y="4387798"/>
                  <a:pt x="397983" y="4382615"/>
                </a:cubicBezTo>
                <a:cubicBezTo>
                  <a:pt x="414414" y="4380296"/>
                  <a:pt x="432516" y="4384247"/>
                  <a:pt x="445604" y="4369387"/>
                </a:cubicBezTo>
                <a:cubicBezTo>
                  <a:pt x="450362" y="4363985"/>
                  <a:pt x="457114" y="4369931"/>
                  <a:pt x="462355" y="4372149"/>
                </a:cubicBezTo>
                <a:cubicBezTo>
                  <a:pt x="475699" y="4381502"/>
                  <a:pt x="490939" y="4380535"/>
                  <a:pt x="506181" y="4379566"/>
                </a:cubicBezTo>
                <a:cubicBezTo>
                  <a:pt x="518882" y="4378758"/>
                  <a:pt x="525153" y="4377086"/>
                  <a:pt x="522998" y="4363195"/>
                </a:cubicBezTo>
                <a:cubicBezTo>
                  <a:pt x="522678" y="4358115"/>
                  <a:pt x="524895" y="4352872"/>
                  <a:pt x="529976" y="4352550"/>
                </a:cubicBezTo>
                <a:lnTo>
                  <a:pt x="533556" y="4353821"/>
                </a:lnTo>
                <a:lnTo>
                  <a:pt x="535573" y="4343663"/>
                </a:lnTo>
                <a:cubicBezTo>
                  <a:pt x="540848" y="4336704"/>
                  <a:pt x="548820" y="4331819"/>
                  <a:pt x="557317" y="4328147"/>
                </a:cubicBezTo>
                <a:lnTo>
                  <a:pt x="606827" y="4312499"/>
                </a:lnTo>
                <a:lnTo>
                  <a:pt x="591380" y="4311846"/>
                </a:lnTo>
                <a:cubicBezTo>
                  <a:pt x="583371" y="4312176"/>
                  <a:pt x="575314" y="4313325"/>
                  <a:pt x="567178" y="4315755"/>
                </a:cubicBezTo>
                <a:cubicBezTo>
                  <a:pt x="557180" y="4318942"/>
                  <a:pt x="554158" y="4311480"/>
                  <a:pt x="549945" y="4305374"/>
                </a:cubicBezTo>
                <a:cubicBezTo>
                  <a:pt x="543900" y="4290456"/>
                  <a:pt x="533578" y="4288560"/>
                  <a:pt x="518498" y="4292067"/>
                </a:cubicBezTo>
                <a:cubicBezTo>
                  <a:pt x="494608" y="4297412"/>
                  <a:pt x="485155" y="4289087"/>
                  <a:pt x="488629" y="4263361"/>
                </a:cubicBezTo>
                <a:cubicBezTo>
                  <a:pt x="489175" y="4251849"/>
                  <a:pt x="483065" y="4256064"/>
                  <a:pt x="479175" y="4255034"/>
                </a:cubicBezTo>
                <a:cubicBezTo>
                  <a:pt x="456152" y="4253947"/>
                  <a:pt x="433130" y="4252861"/>
                  <a:pt x="410269" y="4254312"/>
                </a:cubicBezTo>
                <a:cubicBezTo>
                  <a:pt x="363193" y="4256027"/>
                  <a:pt x="315639" y="4250122"/>
                  <a:pt x="269049" y="4259460"/>
                </a:cubicBezTo>
                <a:cubicBezTo>
                  <a:pt x="237697" y="4267827"/>
                  <a:pt x="204032" y="4259766"/>
                  <a:pt x="170688" y="4256782"/>
                </a:cubicBezTo>
                <a:cubicBezTo>
                  <a:pt x="159176" y="4256239"/>
                  <a:pt x="154096" y="4256563"/>
                  <a:pt x="145606" y="4263477"/>
                </a:cubicBezTo>
                <a:cubicBezTo>
                  <a:pt x="135767" y="4269203"/>
                  <a:pt x="121491" y="4285414"/>
                  <a:pt x="113453" y="4259145"/>
                </a:cubicBezTo>
                <a:cubicBezTo>
                  <a:pt x="111780" y="4252873"/>
                  <a:pt x="102810" y="4252169"/>
                  <a:pt x="100591" y="4257412"/>
                </a:cubicBezTo>
                <a:cubicBezTo>
                  <a:pt x="90688" y="4282269"/>
                  <a:pt x="70913" y="4272049"/>
                  <a:pt x="54482" y="4274368"/>
                </a:cubicBezTo>
                <a:cubicBezTo>
                  <a:pt x="41781" y="4275174"/>
                  <a:pt x="30270" y="4274630"/>
                  <a:pt x="18759" y="4274086"/>
                </a:cubicBezTo>
                <a:cubicBezTo>
                  <a:pt x="8437" y="4272191"/>
                  <a:pt x="2520" y="4269379"/>
                  <a:pt x="652" y="4265036"/>
                </a:cubicBezTo>
                <a:cubicBezTo>
                  <a:pt x="-1216" y="4260691"/>
                  <a:pt x="961" y="4254814"/>
                  <a:pt x="6831" y="4246790"/>
                </a:cubicBezTo>
                <a:cubicBezTo>
                  <a:pt x="9048" y="4241548"/>
                  <a:pt x="12779" y="4240035"/>
                  <a:pt x="11107" y="4233766"/>
                </a:cubicBezTo>
                <a:cubicBezTo>
                  <a:pt x="2201" y="4213930"/>
                  <a:pt x="7346" y="4194474"/>
                  <a:pt x="28696" y="4189292"/>
                </a:cubicBezTo>
                <a:cubicBezTo>
                  <a:pt x="64967" y="4178059"/>
                  <a:pt x="101237" y="4166829"/>
                  <a:pt x="139823" y="4172030"/>
                </a:cubicBezTo>
                <a:cubicBezTo>
                  <a:pt x="150144" y="4173923"/>
                  <a:pt x="160465" y="4175818"/>
                  <a:pt x="169114" y="4171443"/>
                </a:cubicBezTo>
                <a:cubicBezTo>
                  <a:pt x="209984" y="4152268"/>
                  <a:pt x="255546" y="4146823"/>
                  <a:pt x="298568" y="4141538"/>
                </a:cubicBezTo>
                <a:cubicBezTo>
                  <a:pt x="321430" y="4140087"/>
                  <a:pt x="344131" y="4136094"/>
                  <a:pt x="355226" y="4109884"/>
                </a:cubicBezTo>
                <a:cubicBezTo>
                  <a:pt x="359822" y="4101941"/>
                  <a:pt x="369823" y="4098755"/>
                  <a:pt x="379984" y="4098108"/>
                </a:cubicBezTo>
                <a:cubicBezTo>
                  <a:pt x="383875" y="4099137"/>
                  <a:pt x="387604" y="4097626"/>
                  <a:pt x="387283" y="4092545"/>
                </a:cubicBezTo>
                <a:cubicBezTo>
                  <a:pt x="385772" y="4088815"/>
                  <a:pt x="383071" y="4086437"/>
                  <a:pt x="380532" y="4086597"/>
                </a:cubicBezTo>
                <a:cubicBezTo>
                  <a:pt x="351400" y="4089725"/>
                  <a:pt x="323619" y="4094039"/>
                  <a:pt x="293843" y="4087005"/>
                </a:cubicBezTo>
                <a:cubicBezTo>
                  <a:pt x="255997" y="4113639"/>
                  <a:pt x="209148" y="4098760"/>
                  <a:pt x="167959" y="4112855"/>
                </a:cubicBezTo>
                <a:cubicBezTo>
                  <a:pt x="165418" y="4113016"/>
                  <a:pt x="164229" y="4114367"/>
                  <a:pt x="161689" y="4114529"/>
                </a:cubicBezTo>
                <a:cubicBezTo>
                  <a:pt x="151367" y="4112635"/>
                  <a:pt x="136608" y="4121224"/>
                  <a:pt x="131753" y="4104955"/>
                </a:cubicBezTo>
                <a:cubicBezTo>
                  <a:pt x="126899" y="4088685"/>
                  <a:pt x="141980" y="4085177"/>
                  <a:pt x="151818" y="4079450"/>
                </a:cubicBezTo>
                <a:cubicBezTo>
                  <a:pt x="165227" y="4069671"/>
                  <a:pt x="181497" y="4064813"/>
                  <a:pt x="198088" y="4065033"/>
                </a:cubicBezTo>
                <a:cubicBezTo>
                  <a:pt x="236031" y="4060072"/>
                  <a:pt x="270630" y="4042572"/>
                  <a:pt x="307221" y="4036422"/>
                </a:cubicBezTo>
                <a:cubicBezTo>
                  <a:pt x="318571" y="4034425"/>
                  <a:pt x="318798" y="4017833"/>
                  <a:pt x="331176" y="4011946"/>
                </a:cubicBezTo>
                <a:cubicBezTo>
                  <a:pt x="342205" y="4004868"/>
                  <a:pt x="350534" y="3995413"/>
                  <a:pt x="338058" y="3979627"/>
                </a:cubicBezTo>
                <a:cubicBezTo>
                  <a:pt x="331146" y="3971140"/>
                  <a:pt x="342175" y="3964063"/>
                  <a:pt x="350824" y="3959687"/>
                </a:cubicBezTo>
                <a:cubicBezTo>
                  <a:pt x="358283" y="3956664"/>
                  <a:pt x="364715" y="3957530"/>
                  <a:pt x="366547" y="3966340"/>
                </a:cubicBezTo>
                <a:cubicBezTo>
                  <a:pt x="366868" y="3971421"/>
                  <a:pt x="367352" y="3979041"/>
                  <a:pt x="377511" y="3978396"/>
                </a:cubicBezTo>
                <a:cubicBezTo>
                  <a:pt x="376161" y="3977206"/>
                  <a:pt x="377190" y="3973316"/>
                  <a:pt x="377190" y="3973316"/>
                </a:cubicBezTo>
                <a:cubicBezTo>
                  <a:pt x="371211" y="3939264"/>
                  <a:pt x="382079" y="3929647"/>
                  <a:pt x="413204" y="3937871"/>
                </a:cubicBezTo>
                <a:cubicBezTo>
                  <a:pt x="423525" y="3939766"/>
                  <a:pt x="433299" y="3953171"/>
                  <a:pt x="441790" y="3946257"/>
                </a:cubicBezTo>
                <a:cubicBezTo>
                  <a:pt x="450279" y="3939341"/>
                  <a:pt x="460118" y="3933616"/>
                  <a:pt x="469282" y="3927295"/>
                </a:cubicBezTo>
                <a:lnTo>
                  <a:pt x="480801" y="3916223"/>
                </a:lnTo>
                <a:lnTo>
                  <a:pt x="467011" y="3911455"/>
                </a:lnTo>
                <a:cubicBezTo>
                  <a:pt x="458322" y="3909268"/>
                  <a:pt x="449203" y="3908166"/>
                  <a:pt x="439656" y="3909409"/>
                </a:cubicBezTo>
                <a:lnTo>
                  <a:pt x="436543" y="3908652"/>
                </a:lnTo>
                <a:lnTo>
                  <a:pt x="432079" y="3913718"/>
                </a:lnTo>
                <a:cubicBezTo>
                  <a:pt x="415327" y="3910957"/>
                  <a:pt x="420472" y="3891503"/>
                  <a:pt x="408479" y="3883337"/>
                </a:cubicBezTo>
                <a:cubicBezTo>
                  <a:pt x="403077" y="3878580"/>
                  <a:pt x="413077" y="3875393"/>
                  <a:pt x="419187" y="3871179"/>
                </a:cubicBezTo>
                <a:cubicBezTo>
                  <a:pt x="431405" y="3862752"/>
                  <a:pt x="450537" y="3862812"/>
                  <a:pt x="454493" y="3844708"/>
                </a:cubicBezTo>
                <a:cubicBezTo>
                  <a:pt x="454331" y="3842167"/>
                  <a:pt x="458062" y="3840655"/>
                  <a:pt x="460602" y="3840493"/>
                </a:cubicBezTo>
                <a:cubicBezTo>
                  <a:pt x="496647" y="3845854"/>
                  <a:pt x="515908" y="3807649"/>
                  <a:pt x="547580" y="3804361"/>
                </a:cubicBezTo>
                <a:cubicBezTo>
                  <a:pt x="555201" y="3803877"/>
                  <a:pt x="561311" y="3799665"/>
                  <a:pt x="568929" y="3799180"/>
                </a:cubicBezTo>
                <a:cubicBezTo>
                  <a:pt x="591954" y="3800267"/>
                  <a:pt x="610603" y="3792706"/>
                  <a:pt x="630443" y="3783794"/>
                </a:cubicBezTo>
                <a:cubicBezTo>
                  <a:pt x="635362" y="3780932"/>
                  <a:pt x="640443" y="3780609"/>
                  <a:pt x="645362" y="3777746"/>
                </a:cubicBezTo>
                <a:cubicBezTo>
                  <a:pt x="653689" y="3768291"/>
                  <a:pt x="678480" y="3797320"/>
                  <a:pt x="677581" y="3762946"/>
                </a:cubicBezTo>
                <a:cubicBezTo>
                  <a:pt x="677967" y="3748895"/>
                  <a:pt x="690026" y="3737927"/>
                  <a:pt x="687550" y="3718955"/>
                </a:cubicBezTo>
                <a:cubicBezTo>
                  <a:pt x="684915" y="3697443"/>
                  <a:pt x="696490" y="3678855"/>
                  <a:pt x="719031" y="3672322"/>
                </a:cubicBezTo>
                <a:lnTo>
                  <a:pt x="726795" y="3670060"/>
                </a:lnTo>
                <a:lnTo>
                  <a:pt x="733712" y="3659931"/>
                </a:lnTo>
                <a:cubicBezTo>
                  <a:pt x="730235" y="3658553"/>
                  <a:pt x="725708" y="3654747"/>
                  <a:pt x="722230" y="3653368"/>
                </a:cubicBezTo>
                <a:cubicBezTo>
                  <a:pt x="704484" y="3642311"/>
                  <a:pt x="675353" y="3654897"/>
                  <a:pt x="665545" y="3628886"/>
                </a:cubicBezTo>
                <a:cubicBezTo>
                  <a:pt x="663449" y="3624030"/>
                  <a:pt x="657213" y="3629603"/>
                  <a:pt x="654786" y="3630654"/>
                </a:cubicBezTo>
                <a:cubicBezTo>
                  <a:pt x="649242" y="3634488"/>
                  <a:pt x="644746" y="3640752"/>
                  <a:pt x="636743" y="3635566"/>
                </a:cubicBezTo>
                <a:cubicBezTo>
                  <a:pt x="646750" y="3615400"/>
                  <a:pt x="646750" y="3615400"/>
                  <a:pt x="625199" y="3608867"/>
                </a:cubicBezTo>
                <a:cubicBezTo>
                  <a:pt x="614077" y="3606469"/>
                  <a:pt x="599055" y="3578390"/>
                  <a:pt x="604569" y="3564484"/>
                </a:cubicBezTo>
                <a:cubicBezTo>
                  <a:pt x="614216" y="3540150"/>
                  <a:pt x="626651" y="3518934"/>
                  <a:pt x="658242" y="3515368"/>
                </a:cubicBezTo>
                <a:cubicBezTo>
                  <a:pt x="694690" y="3509704"/>
                  <a:pt x="723461" y="3492953"/>
                  <a:pt x="740719" y="3459569"/>
                </a:cubicBezTo>
                <a:lnTo>
                  <a:pt x="745643" y="3454298"/>
                </a:lnTo>
                <a:lnTo>
                  <a:pt x="738663" y="3450674"/>
                </a:lnTo>
                <a:cubicBezTo>
                  <a:pt x="735162" y="3449976"/>
                  <a:pt x="731290" y="3450622"/>
                  <a:pt x="726759" y="3453707"/>
                </a:cubicBezTo>
                <a:cubicBezTo>
                  <a:pt x="726129" y="3451483"/>
                  <a:pt x="724702" y="3450686"/>
                  <a:pt x="724072" y="3448461"/>
                </a:cubicBezTo>
                <a:cubicBezTo>
                  <a:pt x="722347" y="3438140"/>
                  <a:pt x="717102" y="3440825"/>
                  <a:pt x="710431" y="3442715"/>
                </a:cubicBezTo>
                <a:cubicBezTo>
                  <a:pt x="700107" y="3444436"/>
                  <a:pt x="692638" y="3447753"/>
                  <a:pt x="688227" y="3432184"/>
                </a:cubicBezTo>
                <a:cubicBezTo>
                  <a:pt x="684908" y="3424716"/>
                  <a:pt x="672232" y="3413892"/>
                  <a:pt x="665095" y="3409907"/>
                </a:cubicBezTo>
                <a:cubicBezTo>
                  <a:pt x="653048" y="3401305"/>
                  <a:pt x="638312" y="3387461"/>
                  <a:pt x="618131" y="3396777"/>
                </a:cubicBezTo>
                <a:cubicBezTo>
                  <a:pt x="613683" y="3398037"/>
                  <a:pt x="605750" y="3395477"/>
                  <a:pt x="601469" y="3393087"/>
                </a:cubicBezTo>
                <a:cubicBezTo>
                  <a:pt x="580063" y="3381130"/>
                  <a:pt x="556098" y="3377106"/>
                  <a:pt x="532133" y="3373080"/>
                </a:cubicBezTo>
                <a:cubicBezTo>
                  <a:pt x="510393" y="3368424"/>
                  <a:pt x="488023" y="3361546"/>
                  <a:pt x="468211" y="3346736"/>
                </a:cubicBezTo>
                <a:cubicBezTo>
                  <a:pt x="463298" y="3342121"/>
                  <a:pt x="462502" y="3343548"/>
                  <a:pt x="457255" y="3346235"/>
                </a:cubicBezTo>
                <a:cubicBezTo>
                  <a:pt x="443746" y="3353663"/>
                  <a:pt x="443451" y="3344136"/>
                  <a:pt x="443152" y="3334612"/>
                </a:cubicBezTo>
                <a:cubicBezTo>
                  <a:pt x="442689" y="3328738"/>
                  <a:pt x="450953" y="3323995"/>
                  <a:pt x="443984" y="3316359"/>
                </a:cubicBezTo>
                <a:cubicBezTo>
                  <a:pt x="441595" y="3320639"/>
                  <a:pt x="439371" y="3321270"/>
                  <a:pt x="437777" y="3324122"/>
                </a:cubicBezTo>
                <a:cubicBezTo>
                  <a:pt x="431568" y="3331886"/>
                  <a:pt x="426621" y="3344098"/>
                  <a:pt x="416630" y="3338519"/>
                </a:cubicBezTo>
                <a:cubicBezTo>
                  <a:pt x="407438" y="3331511"/>
                  <a:pt x="409531" y="3317706"/>
                  <a:pt x="417333" y="3307087"/>
                </a:cubicBezTo>
                <a:cubicBezTo>
                  <a:pt x="422114" y="3298529"/>
                  <a:pt x="428953" y="3292990"/>
                  <a:pt x="440370" y="3299366"/>
                </a:cubicBezTo>
                <a:cubicBezTo>
                  <a:pt x="446078" y="3302555"/>
                  <a:pt x="454808" y="3303685"/>
                  <a:pt x="456735" y="3293532"/>
                </a:cubicBezTo>
                <a:cubicBezTo>
                  <a:pt x="458496" y="3287027"/>
                  <a:pt x="456604" y="3280358"/>
                  <a:pt x="448671" y="3277798"/>
                </a:cubicBezTo>
                <a:cubicBezTo>
                  <a:pt x="443595" y="3276834"/>
                  <a:pt x="437719" y="3277296"/>
                  <a:pt x="438052" y="3269995"/>
                </a:cubicBezTo>
                <a:cubicBezTo>
                  <a:pt x="439812" y="3263491"/>
                  <a:pt x="445057" y="3260804"/>
                  <a:pt x="450931" y="3260341"/>
                </a:cubicBezTo>
                <a:cubicBezTo>
                  <a:pt x="479677" y="3255808"/>
                  <a:pt x="498932" y="3234741"/>
                  <a:pt x="524063" y="3213214"/>
                </a:cubicBezTo>
                <a:cubicBezTo>
                  <a:pt x="490406" y="3213132"/>
                  <a:pt x="462958" y="3205287"/>
                  <a:pt x="434843" y="3212048"/>
                </a:cubicBezTo>
                <a:cubicBezTo>
                  <a:pt x="416420" y="3214861"/>
                  <a:pt x="416920" y="3203909"/>
                  <a:pt x="417420" y="3192958"/>
                </a:cubicBezTo>
                <a:cubicBezTo>
                  <a:pt x="419348" y="3182803"/>
                  <a:pt x="428409" y="3176633"/>
                  <a:pt x="436675" y="3171891"/>
                </a:cubicBezTo>
                <a:cubicBezTo>
                  <a:pt x="454634" y="3163203"/>
                  <a:pt x="472592" y="3154516"/>
                  <a:pt x="491349" y="3144403"/>
                </a:cubicBezTo>
                <a:cubicBezTo>
                  <a:pt x="518369" y="3129546"/>
                  <a:pt x="543333" y="3111666"/>
                  <a:pt x="574934" y="3108726"/>
                </a:cubicBezTo>
                <a:cubicBezTo>
                  <a:pt x="583031" y="3107635"/>
                  <a:pt x="589073" y="3103522"/>
                  <a:pt x="592261" y="3097815"/>
                </a:cubicBezTo>
                <a:cubicBezTo>
                  <a:pt x="607568" y="3067057"/>
                  <a:pt x="635053" y="3058073"/>
                  <a:pt x="665392" y="3050686"/>
                </a:cubicBezTo>
                <a:cubicBezTo>
                  <a:pt x="696843" y="3042981"/>
                  <a:pt x="727506" y="3032500"/>
                  <a:pt x="757855" y="3020905"/>
                </a:cubicBezTo>
                <a:lnTo>
                  <a:pt x="831122" y="2991416"/>
                </a:lnTo>
                <a:lnTo>
                  <a:pt x="821046" y="2994256"/>
                </a:lnTo>
                <a:cubicBezTo>
                  <a:pt x="811606" y="2997547"/>
                  <a:pt x="801704" y="3001692"/>
                  <a:pt x="791363" y="3006960"/>
                </a:cubicBezTo>
                <a:cubicBezTo>
                  <a:pt x="765603" y="3009299"/>
                  <a:pt x="768720" y="2996029"/>
                  <a:pt x="730474" y="3003831"/>
                </a:cubicBezTo>
                <a:cubicBezTo>
                  <a:pt x="705496" y="3014757"/>
                  <a:pt x="723452" y="3021784"/>
                  <a:pt x="685204" y="3029583"/>
                </a:cubicBezTo>
                <a:cubicBezTo>
                  <a:pt x="650075" y="3024117"/>
                  <a:pt x="596219" y="3050649"/>
                  <a:pt x="536895" y="3064692"/>
                </a:cubicBezTo>
                <a:cubicBezTo>
                  <a:pt x="527526" y="3056886"/>
                  <a:pt x="468202" y="3070928"/>
                  <a:pt x="439323" y="3086536"/>
                </a:cubicBezTo>
                <a:cubicBezTo>
                  <a:pt x="447910" y="3085757"/>
                  <a:pt x="447910" y="3085757"/>
                  <a:pt x="447910" y="3085757"/>
                </a:cubicBezTo>
                <a:cubicBezTo>
                  <a:pt x="456497" y="3084976"/>
                  <a:pt x="460398" y="3080294"/>
                  <a:pt x="461183" y="3088882"/>
                </a:cubicBezTo>
                <a:cubicBezTo>
                  <a:pt x="461183" y="3088882"/>
                  <a:pt x="452595" y="3089660"/>
                  <a:pt x="448694" y="3094342"/>
                </a:cubicBezTo>
                <a:cubicBezTo>
                  <a:pt x="449476" y="3102928"/>
                  <a:pt x="449476" y="3102928"/>
                  <a:pt x="449476" y="3102928"/>
                </a:cubicBezTo>
                <a:cubicBezTo>
                  <a:pt x="424499" y="3113854"/>
                  <a:pt x="410445" y="3102144"/>
                  <a:pt x="427618" y="3100584"/>
                </a:cubicBezTo>
                <a:cubicBezTo>
                  <a:pt x="419032" y="3101365"/>
                  <a:pt x="419032" y="3101365"/>
                  <a:pt x="419032" y="3101365"/>
                </a:cubicBezTo>
                <a:cubicBezTo>
                  <a:pt x="410445" y="3102144"/>
                  <a:pt x="405761" y="3098240"/>
                  <a:pt x="405761" y="3098240"/>
                </a:cubicBezTo>
                <a:cubicBezTo>
                  <a:pt x="409661" y="3093558"/>
                  <a:pt x="418249" y="3092778"/>
                  <a:pt x="422151" y="3088095"/>
                </a:cubicBezTo>
                <a:cubicBezTo>
                  <a:pt x="433857" y="3074046"/>
                  <a:pt x="454148" y="3059217"/>
                  <a:pt x="415901" y="3067019"/>
                </a:cubicBezTo>
                <a:cubicBezTo>
                  <a:pt x="483027" y="3043610"/>
                  <a:pt x="533763" y="3030348"/>
                  <a:pt x="585282" y="3025670"/>
                </a:cubicBezTo>
                <a:cubicBezTo>
                  <a:pt x="636020" y="3012405"/>
                  <a:pt x="678953" y="3008509"/>
                  <a:pt x="738276" y="2994466"/>
                </a:cubicBezTo>
                <a:cubicBezTo>
                  <a:pt x="737493" y="2985879"/>
                  <a:pt x="725005" y="2991341"/>
                  <a:pt x="724222" y="2982755"/>
                </a:cubicBezTo>
                <a:lnTo>
                  <a:pt x="760892" y="2968457"/>
                </a:lnTo>
                <a:lnTo>
                  <a:pt x="744342" y="2966146"/>
                </a:lnTo>
                <a:cubicBezTo>
                  <a:pt x="732670" y="2963060"/>
                  <a:pt x="727270" y="2958302"/>
                  <a:pt x="732896" y="2946468"/>
                </a:cubicBezTo>
                <a:cubicBezTo>
                  <a:pt x="736464" y="2942416"/>
                  <a:pt x="737494" y="2938524"/>
                  <a:pt x="734633" y="2933608"/>
                </a:cubicBezTo>
                <a:lnTo>
                  <a:pt x="734720" y="2931294"/>
                </a:lnTo>
                <a:lnTo>
                  <a:pt x="686588" y="2938984"/>
                </a:lnTo>
                <a:cubicBezTo>
                  <a:pt x="654359" y="2939702"/>
                  <a:pt x="623390" y="2944867"/>
                  <a:pt x="593514" y="2958128"/>
                </a:cubicBezTo>
                <a:cubicBezTo>
                  <a:pt x="562044" y="2974244"/>
                  <a:pt x="533799" y="2967830"/>
                  <a:pt x="504293" y="2956963"/>
                </a:cubicBezTo>
                <a:cubicBezTo>
                  <a:pt x="498585" y="2953774"/>
                  <a:pt x="494933" y="2953608"/>
                  <a:pt x="496065" y="2944879"/>
                </a:cubicBezTo>
                <a:cubicBezTo>
                  <a:pt x="502642" y="2912988"/>
                  <a:pt x="501214" y="2912192"/>
                  <a:pt x="471505" y="2921804"/>
                </a:cubicBezTo>
                <a:cubicBezTo>
                  <a:pt x="468484" y="2923862"/>
                  <a:pt x="464036" y="2925121"/>
                  <a:pt x="461016" y="2927177"/>
                </a:cubicBezTo>
                <a:cubicBezTo>
                  <a:pt x="454344" y="2929065"/>
                  <a:pt x="448765" y="2939053"/>
                  <a:pt x="444019" y="2930785"/>
                </a:cubicBezTo>
                <a:cubicBezTo>
                  <a:pt x="439276" y="2922522"/>
                  <a:pt x="446114" y="2916980"/>
                  <a:pt x="453584" y="2913665"/>
                </a:cubicBezTo>
                <a:cubicBezTo>
                  <a:pt x="467723" y="2908462"/>
                  <a:pt x="483291" y="2904053"/>
                  <a:pt x="498861" y="2899645"/>
                </a:cubicBezTo>
                <a:cubicBezTo>
                  <a:pt x="505533" y="2897758"/>
                  <a:pt x="515058" y="2897463"/>
                  <a:pt x="511907" y="2886344"/>
                </a:cubicBezTo>
                <a:cubicBezTo>
                  <a:pt x="509386" y="2877447"/>
                  <a:pt x="506699" y="2872204"/>
                  <a:pt x="495745" y="2871702"/>
                </a:cubicBezTo>
                <a:cubicBezTo>
                  <a:pt x="457176" y="2867006"/>
                  <a:pt x="421129" y="2871206"/>
                  <a:pt x="385544" y="2881280"/>
                </a:cubicBezTo>
                <a:cubicBezTo>
                  <a:pt x="375851" y="2885226"/>
                  <a:pt x="363304" y="2887577"/>
                  <a:pt x="357928" y="2877088"/>
                </a:cubicBezTo>
                <a:cubicBezTo>
                  <a:pt x="352554" y="2866598"/>
                  <a:pt x="361153" y="2854555"/>
                  <a:pt x="366730" y="2844567"/>
                </a:cubicBezTo>
                <a:cubicBezTo>
                  <a:pt x="368955" y="2843937"/>
                  <a:pt x="371976" y="2841882"/>
                  <a:pt x="374200" y="2841252"/>
                </a:cubicBezTo>
                <a:cubicBezTo>
                  <a:pt x="380242" y="2837139"/>
                  <a:pt x="385652" y="2830802"/>
                  <a:pt x="384559" y="2822704"/>
                </a:cubicBezTo>
                <a:cubicBezTo>
                  <a:pt x="383334" y="2801430"/>
                  <a:pt x="397643" y="2792575"/>
                  <a:pt x="413210" y="2788168"/>
                </a:cubicBezTo>
                <a:lnTo>
                  <a:pt x="449799" y="2781728"/>
                </a:lnTo>
                <a:lnTo>
                  <a:pt x="451584" y="2773060"/>
                </a:lnTo>
                <a:cubicBezTo>
                  <a:pt x="457412" y="2764400"/>
                  <a:pt x="466537" y="2757444"/>
                  <a:pt x="477214" y="2754853"/>
                </a:cubicBezTo>
                <a:cubicBezTo>
                  <a:pt x="493644" y="2752534"/>
                  <a:pt x="511746" y="2756485"/>
                  <a:pt x="524832" y="2741626"/>
                </a:cubicBezTo>
                <a:lnTo>
                  <a:pt x="525784" y="2741455"/>
                </a:lnTo>
                <a:lnTo>
                  <a:pt x="499222" y="2731387"/>
                </a:lnTo>
                <a:cubicBezTo>
                  <a:pt x="489232" y="2725805"/>
                  <a:pt x="476054" y="2725932"/>
                  <a:pt x="469251" y="2714647"/>
                </a:cubicBezTo>
                <a:cubicBezTo>
                  <a:pt x="461652" y="2704788"/>
                  <a:pt x="459761" y="2698116"/>
                  <a:pt x="475163" y="2697358"/>
                </a:cubicBezTo>
                <a:cubicBezTo>
                  <a:pt x="494216" y="2696770"/>
                  <a:pt x="505669" y="2686321"/>
                  <a:pt x="510950" y="2666809"/>
                </a:cubicBezTo>
                <a:cubicBezTo>
                  <a:pt x="489841" y="2664376"/>
                  <a:pt x="470323" y="2659091"/>
                  <a:pt x="451604" y="2652380"/>
                </a:cubicBezTo>
                <a:lnTo>
                  <a:pt x="433485" y="2645515"/>
                </a:lnTo>
                <a:lnTo>
                  <a:pt x="413005" y="2644590"/>
                </a:lnTo>
                <a:lnTo>
                  <a:pt x="361527" y="2630677"/>
                </a:lnTo>
                <a:lnTo>
                  <a:pt x="348278" y="2631698"/>
                </a:lnTo>
                <a:cubicBezTo>
                  <a:pt x="316926" y="2640065"/>
                  <a:pt x="283261" y="2632004"/>
                  <a:pt x="249917" y="2629021"/>
                </a:cubicBezTo>
                <a:cubicBezTo>
                  <a:pt x="238406" y="2628478"/>
                  <a:pt x="233326" y="2628801"/>
                  <a:pt x="224836" y="2635716"/>
                </a:cubicBezTo>
                <a:cubicBezTo>
                  <a:pt x="214997" y="2641440"/>
                  <a:pt x="200721" y="2657651"/>
                  <a:pt x="192683" y="2631382"/>
                </a:cubicBezTo>
                <a:cubicBezTo>
                  <a:pt x="191010" y="2625112"/>
                  <a:pt x="182040" y="2624406"/>
                  <a:pt x="179821" y="2629649"/>
                </a:cubicBezTo>
                <a:cubicBezTo>
                  <a:pt x="169918" y="2654508"/>
                  <a:pt x="150143" y="2644288"/>
                  <a:pt x="133711" y="2646606"/>
                </a:cubicBezTo>
                <a:cubicBezTo>
                  <a:pt x="121011" y="2647413"/>
                  <a:pt x="109499" y="2646869"/>
                  <a:pt x="97989" y="2646324"/>
                </a:cubicBezTo>
                <a:cubicBezTo>
                  <a:pt x="87667" y="2644430"/>
                  <a:pt x="81750" y="2641619"/>
                  <a:pt x="79882" y="2637274"/>
                </a:cubicBezTo>
                <a:cubicBezTo>
                  <a:pt x="78014" y="2632929"/>
                  <a:pt x="80192" y="2627052"/>
                  <a:pt x="86060" y="2619029"/>
                </a:cubicBezTo>
                <a:cubicBezTo>
                  <a:pt x="88278" y="2613787"/>
                  <a:pt x="92010" y="2612274"/>
                  <a:pt x="90337" y="2606004"/>
                </a:cubicBezTo>
                <a:cubicBezTo>
                  <a:pt x="81430" y="2586167"/>
                  <a:pt x="86576" y="2566712"/>
                  <a:pt x="107926" y="2561531"/>
                </a:cubicBezTo>
                <a:cubicBezTo>
                  <a:pt x="144197" y="2550297"/>
                  <a:pt x="180467" y="2539068"/>
                  <a:pt x="219052" y="2544268"/>
                </a:cubicBezTo>
                <a:cubicBezTo>
                  <a:pt x="229373" y="2546163"/>
                  <a:pt x="239695" y="2548056"/>
                  <a:pt x="248343" y="2543681"/>
                </a:cubicBezTo>
                <a:cubicBezTo>
                  <a:pt x="289213" y="2524505"/>
                  <a:pt x="334776" y="2519061"/>
                  <a:pt x="377798" y="2513777"/>
                </a:cubicBezTo>
                <a:cubicBezTo>
                  <a:pt x="400659" y="2512324"/>
                  <a:pt x="423361" y="2508332"/>
                  <a:pt x="434455" y="2482122"/>
                </a:cubicBezTo>
                <a:cubicBezTo>
                  <a:pt x="439052" y="2474180"/>
                  <a:pt x="449053" y="2470993"/>
                  <a:pt x="459214" y="2470347"/>
                </a:cubicBezTo>
                <a:cubicBezTo>
                  <a:pt x="463105" y="2471376"/>
                  <a:pt x="466834" y="2469865"/>
                  <a:pt x="466513" y="2464784"/>
                </a:cubicBezTo>
                <a:cubicBezTo>
                  <a:pt x="465002" y="2461053"/>
                  <a:pt x="462301" y="2458676"/>
                  <a:pt x="459762" y="2458836"/>
                </a:cubicBezTo>
                <a:cubicBezTo>
                  <a:pt x="430629" y="2461963"/>
                  <a:pt x="402848" y="2466277"/>
                  <a:pt x="373073" y="2459244"/>
                </a:cubicBezTo>
                <a:cubicBezTo>
                  <a:pt x="335227" y="2485877"/>
                  <a:pt x="288378" y="2470999"/>
                  <a:pt x="247188" y="2485093"/>
                </a:cubicBezTo>
                <a:cubicBezTo>
                  <a:pt x="244648" y="2485255"/>
                  <a:pt x="243459" y="2486606"/>
                  <a:pt x="240919" y="2486768"/>
                </a:cubicBezTo>
                <a:cubicBezTo>
                  <a:pt x="230597" y="2484873"/>
                  <a:pt x="215838" y="2493463"/>
                  <a:pt x="210983" y="2477193"/>
                </a:cubicBezTo>
                <a:cubicBezTo>
                  <a:pt x="206129" y="2460924"/>
                  <a:pt x="221210" y="2457415"/>
                  <a:pt x="231047" y="2451688"/>
                </a:cubicBezTo>
                <a:cubicBezTo>
                  <a:pt x="244457" y="2441910"/>
                  <a:pt x="260727" y="2437051"/>
                  <a:pt x="277318" y="2437272"/>
                </a:cubicBezTo>
                <a:cubicBezTo>
                  <a:pt x="296290" y="2434791"/>
                  <a:pt x="314425" y="2429176"/>
                  <a:pt x="332392" y="2423411"/>
                </a:cubicBezTo>
                <a:lnTo>
                  <a:pt x="368129" y="2413660"/>
                </a:lnTo>
                <a:lnTo>
                  <a:pt x="359406" y="2411831"/>
                </a:lnTo>
                <a:cubicBezTo>
                  <a:pt x="352104" y="2411496"/>
                  <a:pt x="348620" y="2407679"/>
                  <a:pt x="347526" y="2399581"/>
                </a:cubicBezTo>
                <a:cubicBezTo>
                  <a:pt x="347228" y="2390056"/>
                  <a:pt x="352473" y="2387370"/>
                  <a:pt x="361999" y="2387076"/>
                </a:cubicBezTo>
                <a:lnTo>
                  <a:pt x="411699" y="2382824"/>
                </a:lnTo>
                <a:lnTo>
                  <a:pt x="422661" y="2371291"/>
                </a:lnTo>
                <a:cubicBezTo>
                  <a:pt x="424563" y="2366068"/>
                  <a:pt x="423526" y="2359759"/>
                  <a:pt x="417289" y="2351865"/>
                </a:cubicBezTo>
                <a:cubicBezTo>
                  <a:pt x="410375" y="2343379"/>
                  <a:pt x="421406" y="2336301"/>
                  <a:pt x="430053" y="2331926"/>
                </a:cubicBezTo>
                <a:cubicBezTo>
                  <a:pt x="437513" y="2328903"/>
                  <a:pt x="443945" y="2329768"/>
                  <a:pt x="445777" y="2338579"/>
                </a:cubicBezTo>
                <a:cubicBezTo>
                  <a:pt x="446098" y="2343661"/>
                  <a:pt x="446582" y="2351280"/>
                  <a:pt x="456741" y="2350635"/>
                </a:cubicBezTo>
                <a:cubicBezTo>
                  <a:pt x="455391" y="2349444"/>
                  <a:pt x="456419" y="2345555"/>
                  <a:pt x="456419" y="2345555"/>
                </a:cubicBezTo>
                <a:cubicBezTo>
                  <a:pt x="450441" y="2311503"/>
                  <a:pt x="461309" y="2301886"/>
                  <a:pt x="492433" y="2310109"/>
                </a:cubicBezTo>
                <a:cubicBezTo>
                  <a:pt x="502755" y="2312004"/>
                  <a:pt x="512529" y="2325409"/>
                  <a:pt x="521020" y="2318495"/>
                </a:cubicBezTo>
                <a:cubicBezTo>
                  <a:pt x="537997" y="2304665"/>
                  <a:pt x="560377" y="2295590"/>
                  <a:pt x="571952" y="2277002"/>
                </a:cubicBezTo>
                <a:cubicBezTo>
                  <a:pt x="576550" y="2269060"/>
                  <a:pt x="578608" y="2261277"/>
                  <a:pt x="588768" y="2260631"/>
                </a:cubicBezTo>
                <a:cubicBezTo>
                  <a:pt x="605200" y="2258311"/>
                  <a:pt x="598126" y="2247285"/>
                  <a:pt x="593915" y="2241177"/>
                </a:cubicBezTo>
                <a:cubicBezTo>
                  <a:pt x="586840" y="2230148"/>
                  <a:pt x="557869" y="2235816"/>
                  <a:pt x="552242" y="2247649"/>
                </a:cubicBezTo>
                <a:cubicBezTo>
                  <a:pt x="548995" y="2256782"/>
                  <a:pt x="545425" y="2260835"/>
                  <a:pt x="535264" y="2261480"/>
                </a:cubicBezTo>
                <a:cubicBezTo>
                  <a:pt x="525103" y="2262126"/>
                  <a:pt x="507001" y="2258175"/>
                  <a:pt x="517259" y="2279203"/>
                </a:cubicBezTo>
                <a:cubicBezTo>
                  <a:pt x="518768" y="2282934"/>
                  <a:pt x="515039" y="2284445"/>
                  <a:pt x="511309" y="2285957"/>
                </a:cubicBezTo>
                <a:cubicBezTo>
                  <a:pt x="494557" y="2283195"/>
                  <a:pt x="499702" y="2263740"/>
                  <a:pt x="487709" y="2255575"/>
                </a:cubicBezTo>
                <a:cubicBezTo>
                  <a:pt x="482306" y="2250818"/>
                  <a:pt x="492307" y="2247632"/>
                  <a:pt x="498417" y="2243418"/>
                </a:cubicBezTo>
                <a:cubicBezTo>
                  <a:pt x="510635" y="2234991"/>
                  <a:pt x="529766" y="2235050"/>
                  <a:pt x="533723" y="2216947"/>
                </a:cubicBezTo>
                <a:cubicBezTo>
                  <a:pt x="533561" y="2214405"/>
                  <a:pt x="537294" y="2212892"/>
                  <a:pt x="539832" y="2212731"/>
                </a:cubicBezTo>
                <a:cubicBezTo>
                  <a:pt x="557854" y="2215412"/>
                  <a:pt x="571681" y="2207201"/>
                  <a:pt x="584961" y="2197909"/>
                </a:cubicBezTo>
                <a:lnTo>
                  <a:pt x="588025" y="2195834"/>
                </a:lnTo>
                <a:lnTo>
                  <a:pt x="587375" y="2194747"/>
                </a:lnTo>
                <a:cubicBezTo>
                  <a:pt x="586116" y="2190299"/>
                  <a:pt x="580075" y="2194411"/>
                  <a:pt x="577851" y="2195042"/>
                </a:cubicBezTo>
                <a:cubicBezTo>
                  <a:pt x="572606" y="2197727"/>
                  <a:pt x="567991" y="2202636"/>
                  <a:pt x="561653" y="2197224"/>
                </a:cubicBezTo>
                <a:cubicBezTo>
                  <a:pt x="572640" y="2180902"/>
                  <a:pt x="572640" y="2180902"/>
                  <a:pt x="554720" y="2172763"/>
                </a:cubicBezTo>
                <a:cubicBezTo>
                  <a:pt x="545359" y="2169407"/>
                  <a:pt x="535573" y="2143351"/>
                  <a:pt x="541947" y="2131937"/>
                </a:cubicBezTo>
                <a:cubicBezTo>
                  <a:pt x="553105" y="2111961"/>
                  <a:pt x="566316" y="2095010"/>
                  <a:pt x="594099" y="2095552"/>
                </a:cubicBezTo>
                <a:cubicBezTo>
                  <a:pt x="626329" y="2094834"/>
                  <a:pt x="653184" y="2083630"/>
                  <a:pt x="671975" y="2056688"/>
                </a:cubicBezTo>
                <a:cubicBezTo>
                  <a:pt x="681372" y="2043218"/>
                  <a:pt x="695511" y="2038013"/>
                  <a:pt x="711543" y="2039479"/>
                </a:cubicBezTo>
                <a:cubicBezTo>
                  <a:pt x="724721" y="2039352"/>
                  <a:pt x="738528" y="2041450"/>
                  <a:pt x="752039" y="2034021"/>
                </a:cubicBezTo>
                <a:cubicBezTo>
                  <a:pt x="775242" y="2022646"/>
                  <a:pt x="803190" y="2019539"/>
                  <a:pt x="829081" y="2013411"/>
                </a:cubicBezTo>
                <a:cubicBezTo>
                  <a:pt x="837181" y="2012318"/>
                  <a:pt x="845280" y="2011226"/>
                  <a:pt x="853046" y="2017435"/>
                </a:cubicBezTo>
                <a:lnTo>
                  <a:pt x="868967" y="2023957"/>
                </a:lnTo>
                <a:lnTo>
                  <a:pt x="890604" y="2017652"/>
                </a:lnTo>
                <a:lnTo>
                  <a:pt x="939376" y="2007660"/>
                </a:lnTo>
                <a:lnTo>
                  <a:pt x="949048" y="1999547"/>
                </a:lnTo>
                <a:cubicBezTo>
                  <a:pt x="954799" y="1995535"/>
                  <a:pt x="961017" y="1992573"/>
                  <a:pt x="968361" y="1991996"/>
                </a:cubicBezTo>
                <a:cubicBezTo>
                  <a:pt x="969788" y="1992793"/>
                  <a:pt x="970585" y="1991366"/>
                  <a:pt x="970585" y="1991366"/>
                </a:cubicBezTo>
                <a:cubicBezTo>
                  <a:pt x="972549" y="1964386"/>
                  <a:pt x="989471" y="1994426"/>
                  <a:pt x="995845" y="1983013"/>
                </a:cubicBezTo>
                <a:cubicBezTo>
                  <a:pt x="1005003" y="2006845"/>
                  <a:pt x="1013138" y="1988927"/>
                  <a:pt x="1018548" y="1982591"/>
                </a:cubicBezTo>
                <a:cubicBezTo>
                  <a:pt x="1023962" y="1976254"/>
                  <a:pt x="1030633" y="1974366"/>
                  <a:pt x="1038101" y="1971050"/>
                </a:cubicBezTo>
                <a:cubicBezTo>
                  <a:pt x="1052872" y="1968068"/>
                  <a:pt x="1070498" y="1966682"/>
                  <a:pt x="1078931" y="1958289"/>
                </a:cubicBezTo>
                <a:cubicBezTo>
                  <a:pt x="1090383" y="1947840"/>
                  <a:pt x="1099909" y="1947545"/>
                  <a:pt x="1109270" y="1950900"/>
                </a:cubicBezTo>
                <a:lnTo>
                  <a:pt x="1119949" y="1953292"/>
                </a:lnTo>
                <a:lnTo>
                  <a:pt x="1133540" y="1948811"/>
                </a:lnTo>
                <a:cubicBezTo>
                  <a:pt x="1156041" y="1941898"/>
                  <a:pt x="1176842" y="1936358"/>
                  <a:pt x="1196847" y="1932106"/>
                </a:cubicBezTo>
                <a:lnTo>
                  <a:pt x="1207753" y="1930436"/>
                </a:lnTo>
                <a:lnTo>
                  <a:pt x="1201125" y="1922047"/>
                </a:lnTo>
                <a:cubicBezTo>
                  <a:pt x="1196912" y="1915940"/>
                  <a:pt x="1190321" y="1912532"/>
                  <a:pt x="1185399" y="1915395"/>
                </a:cubicBezTo>
                <a:cubicBezTo>
                  <a:pt x="1160962" y="1932250"/>
                  <a:pt x="1122924" y="1915539"/>
                  <a:pt x="1103181" y="1946124"/>
                </a:cubicBezTo>
                <a:cubicBezTo>
                  <a:pt x="1083728" y="1940984"/>
                  <a:pt x="1065656" y="1977839"/>
                  <a:pt x="1040866" y="1948808"/>
                </a:cubicBezTo>
                <a:cubicBezTo>
                  <a:pt x="1033953" y="1940321"/>
                  <a:pt x="1020706" y="1952639"/>
                  <a:pt x="1009195" y="1952094"/>
                </a:cubicBezTo>
                <a:cubicBezTo>
                  <a:pt x="963148" y="1949920"/>
                  <a:pt x="923471" y="1967745"/>
                  <a:pt x="888326" y="1996756"/>
                </a:cubicBezTo>
                <a:cubicBezTo>
                  <a:pt x="876107" y="2005184"/>
                  <a:pt x="865947" y="2005830"/>
                  <a:pt x="855142" y="1996314"/>
                </a:cubicBezTo>
                <a:cubicBezTo>
                  <a:pt x="861318" y="1972968"/>
                  <a:pt x="878455" y="1961677"/>
                  <a:pt x="902185" y="1953793"/>
                </a:cubicBezTo>
                <a:cubicBezTo>
                  <a:pt x="930995" y="1945586"/>
                  <a:pt x="955112" y="1923650"/>
                  <a:pt x="980901" y="1907985"/>
                </a:cubicBezTo>
                <a:cubicBezTo>
                  <a:pt x="999229" y="1895344"/>
                  <a:pt x="1016687" y="1889134"/>
                  <a:pt x="1039871" y="1892761"/>
                </a:cubicBezTo>
                <a:cubicBezTo>
                  <a:pt x="1069484" y="1897256"/>
                  <a:pt x="1097652" y="1878890"/>
                  <a:pt x="1128296" y="1879493"/>
                </a:cubicBezTo>
                <a:cubicBezTo>
                  <a:pt x="1132025" y="1877980"/>
                  <a:pt x="1136946" y="1875116"/>
                  <a:pt x="1139646" y="1877496"/>
                </a:cubicBezTo>
                <a:cubicBezTo>
                  <a:pt x="1161093" y="1893986"/>
                  <a:pt x="1177749" y="1875075"/>
                  <a:pt x="1195208" y="1868864"/>
                </a:cubicBezTo>
                <a:cubicBezTo>
                  <a:pt x="1215209" y="1862493"/>
                  <a:pt x="1235692" y="1863742"/>
                  <a:pt x="1256173" y="1864990"/>
                </a:cubicBezTo>
                <a:cubicBezTo>
                  <a:pt x="1260064" y="1866018"/>
                  <a:pt x="1262444" y="1863317"/>
                  <a:pt x="1263471" y="1859426"/>
                </a:cubicBezTo>
                <a:cubicBezTo>
                  <a:pt x="1271799" y="1849971"/>
                  <a:pt x="1282443" y="1856946"/>
                  <a:pt x="1280223" y="1862187"/>
                </a:cubicBezTo>
                <a:cubicBezTo>
                  <a:pt x="1276269" y="1880291"/>
                  <a:pt x="1288809" y="1876945"/>
                  <a:pt x="1297779" y="1877652"/>
                </a:cubicBezTo>
                <a:cubicBezTo>
                  <a:pt x="1314372" y="1877871"/>
                  <a:pt x="1331672" y="1869122"/>
                  <a:pt x="1348745" y="1876962"/>
                </a:cubicBezTo>
                <a:cubicBezTo>
                  <a:pt x="1353985" y="1879180"/>
                  <a:pt x="1360095" y="1874966"/>
                  <a:pt x="1362314" y="1869725"/>
                </a:cubicBezTo>
                <a:cubicBezTo>
                  <a:pt x="1367781" y="1855349"/>
                  <a:pt x="1378102" y="1857244"/>
                  <a:pt x="1391125" y="1861518"/>
                </a:cubicBezTo>
                <a:cubicBezTo>
                  <a:pt x="1400094" y="1862222"/>
                  <a:pt x="1409002" y="1882060"/>
                  <a:pt x="1421767" y="1862120"/>
                </a:cubicBezTo>
                <a:lnTo>
                  <a:pt x="1426405" y="1859586"/>
                </a:lnTo>
                <a:lnTo>
                  <a:pt x="1417372" y="1857451"/>
                </a:lnTo>
                <a:cubicBezTo>
                  <a:pt x="1395627" y="1850301"/>
                  <a:pt x="1374039" y="1838230"/>
                  <a:pt x="1351342" y="1837111"/>
                </a:cubicBezTo>
                <a:cubicBezTo>
                  <a:pt x="1332452" y="1835359"/>
                  <a:pt x="1317849" y="1829956"/>
                  <a:pt x="1309279" y="1813763"/>
                </a:cubicBezTo>
                <a:cubicBezTo>
                  <a:pt x="1315630" y="1804877"/>
                  <a:pt x="1323249" y="1803610"/>
                  <a:pt x="1333724" y="1807741"/>
                </a:cubicBezTo>
                <a:cubicBezTo>
                  <a:pt x="1364676" y="1823149"/>
                  <a:pt x="1397056" y="1829511"/>
                  <a:pt x="1430710" y="1820000"/>
                </a:cubicBezTo>
                <a:cubicBezTo>
                  <a:pt x="1439124" y="1817623"/>
                  <a:pt x="1451027" y="1824451"/>
                  <a:pt x="1454679" y="1816993"/>
                </a:cubicBezTo>
                <a:lnTo>
                  <a:pt x="1456559" y="1815078"/>
                </a:lnTo>
                <a:lnTo>
                  <a:pt x="1422687" y="1813153"/>
                </a:lnTo>
                <a:cubicBezTo>
                  <a:pt x="1409228" y="1815571"/>
                  <a:pt x="1398630" y="1813172"/>
                  <a:pt x="1389655" y="1807957"/>
                </a:cubicBezTo>
                <a:lnTo>
                  <a:pt x="1375213" y="1794265"/>
                </a:lnTo>
                <a:lnTo>
                  <a:pt x="1341552" y="1795633"/>
                </a:lnTo>
                <a:cubicBezTo>
                  <a:pt x="1294385" y="1802982"/>
                  <a:pt x="1249906" y="1815575"/>
                  <a:pt x="1200848" y="1816251"/>
                </a:cubicBezTo>
                <a:cubicBezTo>
                  <a:pt x="1162741" y="1817430"/>
                  <a:pt x="1125101" y="1824483"/>
                  <a:pt x="1087163" y="1822012"/>
                </a:cubicBezTo>
                <a:cubicBezTo>
                  <a:pt x="1051448" y="1818910"/>
                  <a:pt x="1015364" y="1839936"/>
                  <a:pt x="980149" y="1825885"/>
                </a:cubicBezTo>
                <a:cubicBezTo>
                  <a:pt x="977296" y="1824289"/>
                  <a:pt x="974275" y="1826345"/>
                  <a:pt x="972051" y="1826975"/>
                </a:cubicBezTo>
                <a:cubicBezTo>
                  <a:pt x="948551" y="1828825"/>
                  <a:pt x="928366" y="1838141"/>
                  <a:pt x="910242" y="1850480"/>
                </a:cubicBezTo>
                <a:cubicBezTo>
                  <a:pt x="892914" y="1861392"/>
                  <a:pt x="878309" y="1860721"/>
                  <a:pt x="863574" y="1846877"/>
                </a:cubicBezTo>
                <a:cubicBezTo>
                  <a:pt x="858663" y="1842262"/>
                  <a:pt x="853120" y="1835422"/>
                  <a:pt x="847246" y="1835885"/>
                </a:cubicBezTo>
                <a:cubicBezTo>
                  <a:pt x="831677" y="1840292"/>
                  <a:pt x="824115" y="1813606"/>
                  <a:pt x="805989" y="1825945"/>
                </a:cubicBezTo>
                <a:cubicBezTo>
                  <a:pt x="805359" y="1823721"/>
                  <a:pt x="803931" y="1822924"/>
                  <a:pt x="803302" y="1820701"/>
                </a:cubicBezTo>
                <a:cubicBezTo>
                  <a:pt x="801577" y="1810378"/>
                  <a:pt x="796332" y="1813064"/>
                  <a:pt x="789660" y="1814953"/>
                </a:cubicBezTo>
                <a:cubicBezTo>
                  <a:pt x="779337" y="1816674"/>
                  <a:pt x="771868" y="1819991"/>
                  <a:pt x="767457" y="1804423"/>
                </a:cubicBezTo>
                <a:cubicBezTo>
                  <a:pt x="764138" y="1796954"/>
                  <a:pt x="751462" y="1786131"/>
                  <a:pt x="744324" y="1782145"/>
                </a:cubicBezTo>
                <a:cubicBezTo>
                  <a:pt x="732278" y="1773544"/>
                  <a:pt x="717542" y="1759700"/>
                  <a:pt x="697360" y="1769015"/>
                </a:cubicBezTo>
                <a:cubicBezTo>
                  <a:pt x="692912" y="1770275"/>
                  <a:pt x="684980" y="1767716"/>
                  <a:pt x="680699" y="1765325"/>
                </a:cubicBezTo>
                <a:cubicBezTo>
                  <a:pt x="659293" y="1753368"/>
                  <a:pt x="635328" y="1749343"/>
                  <a:pt x="611363" y="1745319"/>
                </a:cubicBezTo>
                <a:cubicBezTo>
                  <a:pt x="589623" y="1740663"/>
                  <a:pt x="567253" y="1733785"/>
                  <a:pt x="547440" y="1718974"/>
                </a:cubicBezTo>
                <a:cubicBezTo>
                  <a:pt x="542528" y="1714358"/>
                  <a:pt x="541732" y="1715787"/>
                  <a:pt x="536485" y="1718473"/>
                </a:cubicBezTo>
                <a:cubicBezTo>
                  <a:pt x="522976" y="1725901"/>
                  <a:pt x="522680" y="1716375"/>
                  <a:pt x="522381" y="1706850"/>
                </a:cubicBezTo>
                <a:cubicBezTo>
                  <a:pt x="521919" y="1700976"/>
                  <a:pt x="530183" y="1696233"/>
                  <a:pt x="523214" y="1688598"/>
                </a:cubicBezTo>
                <a:cubicBezTo>
                  <a:pt x="520825" y="1692877"/>
                  <a:pt x="518601" y="1693508"/>
                  <a:pt x="517007" y="1696360"/>
                </a:cubicBezTo>
                <a:cubicBezTo>
                  <a:pt x="510798" y="1704125"/>
                  <a:pt x="505851" y="1716336"/>
                  <a:pt x="495861" y="1710756"/>
                </a:cubicBezTo>
                <a:cubicBezTo>
                  <a:pt x="486668" y="1703749"/>
                  <a:pt x="488760" y="1689943"/>
                  <a:pt x="496563" y="1679326"/>
                </a:cubicBezTo>
                <a:cubicBezTo>
                  <a:pt x="501343" y="1670767"/>
                  <a:pt x="508184" y="1665227"/>
                  <a:pt x="519600" y="1671604"/>
                </a:cubicBezTo>
                <a:cubicBezTo>
                  <a:pt x="525308" y="1674792"/>
                  <a:pt x="534038" y="1675924"/>
                  <a:pt x="535965" y="1665770"/>
                </a:cubicBezTo>
                <a:cubicBezTo>
                  <a:pt x="537726" y="1659265"/>
                  <a:pt x="535835" y="1652596"/>
                  <a:pt x="527901" y="1650036"/>
                </a:cubicBezTo>
                <a:cubicBezTo>
                  <a:pt x="522825" y="1649072"/>
                  <a:pt x="516949" y="1649534"/>
                  <a:pt x="517282" y="1642233"/>
                </a:cubicBezTo>
                <a:cubicBezTo>
                  <a:pt x="519041" y="1635728"/>
                  <a:pt x="524287" y="1633042"/>
                  <a:pt x="530161" y="1632580"/>
                </a:cubicBezTo>
                <a:cubicBezTo>
                  <a:pt x="558907" y="1628046"/>
                  <a:pt x="578162" y="1606978"/>
                  <a:pt x="603293" y="1585451"/>
                </a:cubicBezTo>
                <a:cubicBezTo>
                  <a:pt x="569636" y="1585371"/>
                  <a:pt x="542188" y="1577526"/>
                  <a:pt x="514073" y="1584285"/>
                </a:cubicBezTo>
                <a:cubicBezTo>
                  <a:pt x="495650" y="1587099"/>
                  <a:pt x="496150" y="1576147"/>
                  <a:pt x="496650" y="1565196"/>
                </a:cubicBezTo>
                <a:cubicBezTo>
                  <a:pt x="498577" y="1555040"/>
                  <a:pt x="507639" y="1548871"/>
                  <a:pt x="515905" y="1544129"/>
                </a:cubicBezTo>
                <a:cubicBezTo>
                  <a:pt x="533864" y="1535442"/>
                  <a:pt x="551821" y="1526755"/>
                  <a:pt x="570578" y="1516640"/>
                </a:cubicBezTo>
                <a:cubicBezTo>
                  <a:pt x="597598" y="1501783"/>
                  <a:pt x="622564" y="1483905"/>
                  <a:pt x="654164" y="1480965"/>
                </a:cubicBezTo>
                <a:cubicBezTo>
                  <a:pt x="662261" y="1479873"/>
                  <a:pt x="668303" y="1475759"/>
                  <a:pt x="671491" y="1470052"/>
                </a:cubicBezTo>
                <a:cubicBezTo>
                  <a:pt x="686797" y="1439295"/>
                  <a:pt x="714283" y="1430311"/>
                  <a:pt x="744621" y="1422924"/>
                </a:cubicBezTo>
                <a:cubicBezTo>
                  <a:pt x="776072" y="1415219"/>
                  <a:pt x="806736" y="1404737"/>
                  <a:pt x="837084" y="1393143"/>
                </a:cubicBezTo>
                <a:lnTo>
                  <a:pt x="859243" y="1384225"/>
                </a:lnTo>
                <a:lnTo>
                  <a:pt x="840499" y="1381377"/>
                </a:lnTo>
                <a:lnTo>
                  <a:pt x="808030" y="1377101"/>
                </a:lnTo>
                <a:lnTo>
                  <a:pt x="797472" y="1383606"/>
                </a:lnTo>
                <a:cubicBezTo>
                  <a:pt x="790191" y="1390557"/>
                  <a:pt x="793120" y="1395972"/>
                  <a:pt x="764434" y="1401822"/>
                </a:cubicBezTo>
                <a:cubicBezTo>
                  <a:pt x="729305" y="1396354"/>
                  <a:pt x="675448" y="1422888"/>
                  <a:pt x="616125" y="1436930"/>
                </a:cubicBezTo>
                <a:cubicBezTo>
                  <a:pt x="606756" y="1429124"/>
                  <a:pt x="547432" y="1443166"/>
                  <a:pt x="518553" y="1458774"/>
                </a:cubicBezTo>
                <a:cubicBezTo>
                  <a:pt x="527141" y="1457994"/>
                  <a:pt x="527141" y="1457994"/>
                  <a:pt x="527141" y="1457994"/>
                </a:cubicBezTo>
                <a:cubicBezTo>
                  <a:pt x="535727" y="1457214"/>
                  <a:pt x="539628" y="1452532"/>
                  <a:pt x="540412" y="1461119"/>
                </a:cubicBezTo>
                <a:cubicBezTo>
                  <a:pt x="540412" y="1461119"/>
                  <a:pt x="531824" y="1461898"/>
                  <a:pt x="527924" y="1466581"/>
                </a:cubicBezTo>
                <a:cubicBezTo>
                  <a:pt x="528706" y="1475167"/>
                  <a:pt x="528706" y="1475167"/>
                  <a:pt x="528706" y="1475167"/>
                </a:cubicBezTo>
                <a:cubicBezTo>
                  <a:pt x="503728" y="1486091"/>
                  <a:pt x="489675" y="1474382"/>
                  <a:pt x="506848" y="1472822"/>
                </a:cubicBezTo>
                <a:cubicBezTo>
                  <a:pt x="498262" y="1473602"/>
                  <a:pt x="498262" y="1473602"/>
                  <a:pt x="498262" y="1473602"/>
                </a:cubicBezTo>
                <a:cubicBezTo>
                  <a:pt x="489675" y="1474382"/>
                  <a:pt x="484990" y="1470478"/>
                  <a:pt x="484990" y="1470478"/>
                </a:cubicBezTo>
                <a:cubicBezTo>
                  <a:pt x="488891" y="1465796"/>
                  <a:pt x="497478" y="1465016"/>
                  <a:pt x="501381" y="1460333"/>
                </a:cubicBezTo>
                <a:cubicBezTo>
                  <a:pt x="513086" y="1446285"/>
                  <a:pt x="533377" y="1431455"/>
                  <a:pt x="495131" y="1439258"/>
                </a:cubicBezTo>
                <a:cubicBezTo>
                  <a:pt x="562257" y="1415849"/>
                  <a:pt x="612993" y="1402585"/>
                  <a:pt x="664513" y="1397908"/>
                </a:cubicBezTo>
                <a:cubicBezTo>
                  <a:pt x="689881" y="1391276"/>
                  <a:pt x="713299" y="1386985"/>
                  <a:pt x="737790" y="1382598"/>
                </a:cubicBezTo>
                <a:lnTo>
                  <a:pt x="783924" y="1373399"/>
                </a:lnTo>
                <a:lnTo>
                  <a:pt x="753121" y="1367589"/>
                </a:lnTo>
                <a:cubicBezTo>
                  <a:pt x="744350" y="1363761"/>
                  <a:pt x="731416" y="1362293"/>
                  <a:pt x="733892" y="1348236"/>
                </a:cubicBezTo>
                <a:cubicBezTo>
                  <a:pt x="736369" y="1334177"/>
                  <a:pt x="749527" y="1339920"/>
                  <a:pt x="757963" y="1337336"/>
                </a:cubicBezTo>
                <a:cubicBezTo>
                  <a:pt x="760100" y="1337225"/>
                  <a:pt x="761225" y="1338238"/>
                  <a:pt x="763362" y="1338126"/>
                </a:cubicBezTo>
                <a:cubicBezTo>
                  <a:pt x="781245" y="1342015"/>
                  <a:pt x="799606" y="1339717"/>
                  <a:pt x="817771" y="1338769"/>
                </a:cubicBezTo>
                <a:lnTo>
                  <a:pt x="843748" y="1339280"/>
                </a:lnTo>
                <a:lnTo>
                  <a:pt x="850479" y="1336656"/>
                </a:lnTo>
                <a:cubicBezTo>
                  <a:pt x="864139" y="1332169"/>
                  <a:pt x="876823" y="1328854"/>
                  <a:pt x="891654" y="1325343"/>
                </a:cubicBezTo>
                <a:lnTo>
                  <a:pt x="918560" y="1321216"/>
                </a:lnTo>
                <a:lnTo>
                  <a:pt x="897633" y="1303796"/>
                </a:lnTo>
                <a:cubicBezTo>
                  <a:pt x="888917" y="1301037"/>
                  <a:pt x="879272" y="1301005"/>
                  <a:pt x="869655" y="1301507"/>
                </a:cubicBezTo>
                <a:lnTo>
                  <a:pt x="834886" y="1300395"/>
                </a:lnTo>
                <a:lnTo>
                  <a:pt x="816957" y="1303051"/>
                </a:lnTo>
                <a:cubicBezTo>
                  <a:pt x="799883" y="1306383"/>
                  <a:pt x="783045" y="1310549"/>
                  <a:pt x="765818" y="1311223"/>
                </a:cubicBezTo>
                <a:cubicBezTo>
                  <a:pt x="733589" y="1311940"/>
                  <a:pt x="702620" y="1317105"/>
                  <a:pt x="672744" y="1330367"/>
                </a:cubicBezTo>
                <a:cubicBezTo>
                  <a:pt x="641274" y="1346483"/>
                  <a:pt x="613029" y="1340068"/>
                  <a:pt x="583523" y="1329202"/>
                </a:cubicBezTo>
                <a:cubicBezTo>
                  <a:pt x="577815" y="1326012"/>
                  <a:pt x="574163" y="1325845"/>
                  <a:pt x="575295" y="1317118"/>
                </a:cubicBezTo>
                <a:cubicBezTo>
                  <a:pt x="581871" y="1285227"/>
                  <a:pt x="580444" y="1284431"/>
                  <a:pt x="550735" y="1294042"/>
                </a:cubicBezTo>
                <a:cubicBezTo>
                  <a:pt x="547714" y="1296099"/>
                  <a:pt x="543267" y="1297358"/>
                  <a:pt x="540246" y="1299415"/>
                </a:cubicBezTo>
                <a:cubicBezTo>
                  <a:pt x="533573" y="1301304"/>
                  <a:pt x="527995" y="1311290"/>
                  <a:pt x="523250" y="1303024"/>
                </a:cubicBezTo>
                <a:cubicBezTo>
                  <a:pt x="518507" y="1294760"/>
                  <a:pt x="525344" y="1289219"/>
                  <a:pt x="532813" y="1285904"/>
                </a:cubicBezTo>
                <a:cubicBezTo>
                  <a:pt x="546953" y="1280700"/>
                  <a:pt x="562521" y="1276292"/>
                  <a:pt x="578090" y="1271884"/>
                </a:cubicBezTo>
                <a:cubicBezTo>
                  <a:pt x="584762" y="1269996"/>
                  <a:pt x="594288" y="1269700"/>
                  <a:pt x="591137" y="1258581"/>
                </a:cubicBezTo>
                <a:cubicBezTo>
                  <a:pt x="588616" y="1249686"/>
                  <a:pt x="585929" y="1244441"/>
                  <a:pt x="574975" y="1243939"/>
                </a:cubicBezTo>
                <a:cubicBezTo>
                  <a:pt x="536406" y="1239244"/>
                  <a:pt x="500358" y="1243443"/>
                  <a:pt x="464773" y="1253517"/>
                </a:cubicBezTo>
                <a:cubicBezTo>
                  <a:pt x="455081" y="1257463"/>
                  <a:pt x="442534" y="1259815"/>
                  <a:pt x="437159" y="1249325"/>
                </a:cubicBezTo>
                <a:cubicBezTo>
                  <a:pt x="431784" y="1238835"/>
                  <a:pt x="440382" y="1226792"/>
                  <a:pt x="445961" y="1216805"/>
                </a:cubicBezTo>
                <a:cubicBezTo>
                  <a:pt x="448185" y="1216175"/>
                  <a:pt x="451206" y="1214119"/>
                  <a:pt x="453429" y="1213489"/>
                </a:cubicBezTo>
                <a:cubicBezTo>
                  <a:pt x="459471" y="1209377"/>
                  <a:pt x="464882" y="1203040"/>
                  <a:pt x="463789" y="1194942"/>
                </a:cubicBezTo>
                <a:cubicBezTo>
                  <a:pt x="462563" y="1173667"/>
                  <a:pt x="476873" y="1164813"/>
                  <a:pt x="492440" y="1160406"/>
                </a:cubicBezTo>
                <a:cubicBezTo>
                  <a:pt x="528654" y="1152554"/>
                  <a:pt x="567722" y="1146299"/>
                  <a:pt x="604568" y="1140671"/>
                </a:cubicBezTo>
                <a:cubicBezTo>
                  <a:pt x="609014" y="1139413"/>
                  <a:pt x="614891" y="1138950"/>
                  <a:pt x="619338" y="1137691"/>
                </a:cubicBezTo>
                <a:cubicBezTo>
                  <a:pt x="623786" y="1136432"/>
                  <a:pt x="630458" y="1134543"/>
                  <a:pt x="630791" y="1127242"/>
                </a:cubicBezTo>
                <a:cubicBezTo>
                  <a:pt x="631755" y="1122165"/>
                  <a:pt x="624452" y="1121830"/>
                  <a:pt x="620172" y="1119438"/>
                </a:cubicBezTo>
                <a:cubicBezTo>
                  <a:pt x="606530" y="1113691"/>
                  <a:pt x="592093" y="1109371"/>
                  <a:pt x="578451" y="1103624"/>
                </a:cubicBezTo>
                <a:cubicBezTo>
                  <a:pt x="568462" y="1098044"/>
                  <a:pt x="555284" y="1098171"/>
                  <a:pt x="548481" y="1086885"/>
                </a:cubicBezTo>
                <a:cubicBezTo>
                  <a:pt x="540883" y="1077025"/>
                  <a:pt x="538992" y="1070354"/>
                  <a:pt x="554393" y="1069597"/>
                </a:cubicBezTo>
                <a:cubicBezTo>
                  <a:pt x="573446" y="1069007"/>
                  <a:pt x="584899" y="1058559"/>
                  <a:pt x="590180" y="1039048"/>
                </a:cubicBezTo>
                <a:cubicBezTo>
                  <a:pt x="569070" y="1036614"/>
                  <a:pt x="549553" y="1031329"/>
                  <a:pt x="530834" y="1024618"/>
                </a:cubicBezTo>
                <a:lnTo>
                  <a:pt x="512715" y="1017753"/>
                </a:lnTo>
                <a:lnTo>
                  <a:pt x="492235" y="1016828"/>
                </a:lnTo>
                <a:cubicBezTo>
                  <a:pt x="449457" y="1011841"/>
                  <a:pt x="426280" y="991340"/>
                  <a:pt x="371362" y="987415"/>
                </a:cubicBezTo>
                <a:cubicBezTo>
                  <a:pt x="374722" y="977758"/>
                  <a:pt x="394896" y="980438"/>
                  <a:pt x="412095" y="978834"/>
                </a:cubicBezTo>
                <a:lnTo>
                  <a:pt x="421074" y="976720"/>
                </a:lnTo>
                <a:lnTo>
                  <a:pt x="423216" y="978368"/>
                </a:lnTo>
                <a:cubicBezTo>
                  <a:pt x="424293" y="978383"/>
                  <a:pt x="425386" y="977318"/>
                  <a:pt x="427568" y="975189"/>
                </a:cubicBezTo>
                <a:lnTo>
                  <a:pt x="421074" y="976720"/>
                </a:lnTo>
                <a:lnTo>
                  <a:pt x="418948" y="975081"/>
                </a:lnTo>
                <a:cubicBezTo>
                  <a:pt x="410327" y="974972"/>
                  <a:pt x="406072" y="970608"/>
                  <a:pt x="414693" y="970717"/>
                </a:cubicBezTo>
                <a:cubicBezTo>
                  <a:pt x="414693" y="970717"/>
                  <a:pt x="427680" y="966568"/>
                  <a:pt x="431935" y="970934"/>
                </a:cubicBezTo>
                <a:cubicBezTo>
                  <a:pt x="431935" y="970934"/>
                  <a:pt x="436303" y="966677"/>
                  <a:pt x="436303" y="966677"/>
                </a:cubicBezTo>
                <a:cubicBezTo>
                  <a:pt x="436303" y="966677"/>
                  <a:pt x="436303" y="966677"/>
                  <a:pt x="440557" y="971042"/>
                </a:cubicBezTo>
                <a:lnTo>
                  <a:pt x="488150" y="963891"/>
                </a:lnTo>
                <a:lnTo>
                  <a:pt x="501126" y="959328"/>
                </a:lnTo>
                <a:cubicBezTo>
                  <a:pt x="506906" y="957673"/>
                  <a:pt x="512723" y="956476"/>
                  <a:pt x="518598" y="956014"/>
                </a:cubicBezTo>
                <a:cubicBezTo>
                  <a:pt x="549402" y="954500"/>
                  <a:pt x="569917" y="937882"/>
                  <a:pt x="591231" y="919835"/>
                </a:cubicBezTo>
                <a:cubicBezTo>
                  <a:pt x="595845" y="914926"/>
                  <a:pt x="598235" y="910646"/>
                  <a:pt x="591896" y="905234"/>
                </a:cubicBezTo>
                <a:cubicBezTo>
                  <a:pt x="589043" y="903640"/>
                  <a:pt x="583335" y="900452"/>
                  <a:pt x="585723" y="896171"/>
                </a:cubicBezTo>
                <a:cubicBezTo>
                  <a:pt x="588912" y="890465"/>
                  <a:pt x="595417" y="892226"/>
                  <a:pt x="599069" y="892394"/>
                </a:cubicBezTo>
                <a:cubicBezTo>
                  <a:pt x="616527" y="894659"/>
                  <a:pt x="628611" y="886431"/>
                  <a:pt x="639434" y="873759"/>
                </a:cubicBezTo>
                <a:cubicBezTo>
                  <a:pt x="644846" y="867422"/>
                  <a:pt x="654871" y="856176"/>
                  <a:pt x="644250" y="848372"/>
                </a:cubicBezTo>
                <a:cubicBezTo>
                  <a:pt x="635688" y="843589"/>
                  <a:pt x="621881" y="841494"/>
                  <a:pt x="610594" y="848292"/>
                </a:cubicBezTo>
                <a:cubicBezTo>
                  <a:pt x="607573" y="850348"/>
                  <a:pt x="605812" y="856853"/>
                  <a:pt x="600103" y="853663"/>
                </a:cubicBezTo>
                <a:cubicBezTo>
                  <a:pt x="594396" y="850476"/>
                  <a:pt x="597583" y="844770"/>
                  <a:pt x="599974" y="840488"/>
                </a:cubicBezTo>
                <a:cubicBezTo>
                  <a:pt x="603661" y="823829"/>
                  <a:pt x="604958" y="811451"/>
                  <a:pt x="582421" y="808223"/>
                </a:cubicBezTo>
                <a:cubicBezTo>
                  <a:pt x="566388" y="806756"/>
                  <a:pt x="548931" y="804493"/>
                  <a:pt x="532731" y="806676"/>
                </a:cubicBezTo>
                <a:cubicBezTo>
                  <a:pt x="515737" y="810285"/>
                  <a:pt x="499706" y="808819"/>
                  <a:pt x="482579" y="799255"/>
                </a:cubicBezTo>
                <a:cubicBezTo>
                  <a:pt x="469736" y="792081"/>
                  <a:pt x="455465" y="784109"/>
                  <a:pt x="438636" y="784070"/>
                </a:cubicBezTo>
                <a:cubicBezTo>
                  <a:pt x="431334" y="783735"/>
                  <a:pt x="427849" y="779917"/>
                  <a:pt x="426755" y="771819"/>
                </a:cubicBezTo>
                <a:cubicBezTo>
                  <a:pt x="426458" y="762294"/>
                  <a:pt x="431703" y="759607"/>
                  <a:pt x="441229" y="759313"/>
                </a:cubicBezTo>
                <a:cubicBezTo>
                  <a:pt x="518867" y="757752"/>
                  <a:pt x="594648" y="732693"/>
                  <a:pt x="672620" y="723831"/>
                </a:cubicBezTo>
                <a:cubicBezTo>
                  <a:pt x="688817" y="721647"/>
                  <a:pt x="709761" y="727729"/>
                  <a:pt x="720286" y="705532"/>
                </a:cubicBezTo>
                <a:cubicBezTo>
                  <a:pt x="719657" y="703308"/>
                  <a:pt x="724735" y="704272"/>
                  <a:pt x="726959" y="703643"/>
                </a:cubicBezTo>
                <a:cubicBezTo>
                  <a:pt x="752220" y="695290"/>
                  <a:pt x="776684" y="688363"/>
                  <a:pt x="802242" y="689536"/>
                </a:cubicBezTo>
                <a:cubicBezTo>
                  <a:pt x="815418" y="689407"/>
                  <a:pt x="826539" y="686259"/>
                  <a:pt x="838456" y="681684"/>
                </a:cubicBezTo>
                <a:cubicBezTo>
                  <a:pt x="846721" y="676943"/>
                  <a:pt x="851503" y="668383"/>
                  <a:pt x="850409" y="660284"/>
                </a:cubicBezTo>
                <a:cubicBezTo>
                  <a:pt x="847888" y="651389"/>
                  <a:pt x="840420" y="654705"/>
                  <a:pt x="833913" y="652943"/>
                </a:cubicBezTo>
                <a:cubicBezTo>
                  <a:pt x="807095" y="647322"/>
                  <a:pt x="779944" y="649005"/>
                  <a:pt x="753422" y="652909"/>
                </a:cubicBezTo>
                <a:cubicBezTo>
                  <a:pt x="729125" y="656184"/>
                  <a:pt x="724416" y="631093"/>
                  <a:pt x="709514" y="620898"/>
                </a:cubicBezTo>
                <a:cubicBezTo>
                  <a:pt x="702379" y="616915"/>
                  <a:pt x="719539" y="609652"/>
                  <a:pt x="722099" y="601721"/>
                </a:cubicBezTo>
                <a:cubicBezTo>
                  <a:pt x="719244" y="600127"/>
                  <a:pt x="715758" y="596309"/>
                  <a:pt x="712904" y="594714"/>
                </a:cubicBezTo>
                <a:cubicBezTo>
                  <a:pt x="698800" y="583095"/>
                  <a:pt x="672112" y="590649"/>
                  <a:pt x="666605" y="566985"/>
                </a:cubicBezTo>
                <a:cubicBezTo>
                  <a:pt x="665346" y="562537"/>
                  <a:pt x="659305" y="566650"/>
                  <a:pt x="657081" y="567280"/>
                </a:cubicBezTo>
                <a:cubicBezTo>
                  <a:pt x="651835" y="569965"/>
                  <a:pt x="647221" y="574874"/>
                  <a:pt x="640883" y="569462"/>
                </a:cubicBezTo>
                <a:cubicBezTo>
                  <a:pt x="651870" y="553140"/>
                  <a:pt x="651870" y="553140"/>
                  <a:pt x="633950" y="545001"/>
                </a:cubicBezTo>
                <a:cubicBezTo>
                  <a:pt x="624588" y="541645"/>
                  <a:pt x="614802" y="515589"/>
                  <a:pt x="621177" y="504175"/>
                </a:cubicBezTo>
                <a:cubicBezTo>
                  <a:pt x="632334" y="484199"/>
                  <a:pt x="645547" y="467247"/>
                  <a:pt x="673329" y="467790"/>
                </a:cubicBezTo>
                <a:cubicBezTo>
                  <a:pt x="705560" y="467073"/>
                  <a:pt x="732414" y="455868"/>
                  <a:pt x="751205" y="428926"/>
                </a:cubicBezTo>
                <a:cubicBezTo>
                  <a:pt x="760601" y="415455"/>
                  <a:pt x="774741" y="410251"/>
                  <a:pt x="790773" y="411718"/>
                </a:cubicBezTo>
                <a:cubicBezTo>
                  <a:pt x="803951" y="411590"/>
                  <a:pt x="817758" y="413687"/>
                  <a:pt x="831269" y="406259"/>
                </a:cubicBezTo>
                <a:cubicBezTo>
                  <a:pt x="854472" y="394883"/>
                  <a:pt x="882420" y="391777"/>
                  <a:pt x="908311" y="385648"/>
                </a:cubicBezTo>
                <a:cubicBezTo>
                  <a:pt x="916411" y="384555"/>
                  <a:pt x="924510" y="383464"/>
                  <a:pt x="932276" y="389673"/>
                </a:cubicBezTo>
                <a:cubicBezTo>
                  <a:pt x="943527" y="399701"/>
                  <a:pt x="958297" y="396721"/>
                  <a:pt x="971308" y="400243"/>
                </a:cubicBezTo>
                <a:cubicBezTo>
                  <a:pt x="1006857" y="406995"/>
                  <a:pt x="1018215" y="366544"/>
                  <a:pt x="1047591" y="364233"/>
                </a:cubicBezTo>
                <a:cubicBezTo>
                  <a:pt x="1049018" y="365030"/>
                  <a:pt x="1049815" y="363604"/>
                  <a:pt x="1049815" y="363604"/>
                </a:cubicBezTo>
                <a:cubicBezTo>
                  <a:pt x="1051779" y="336623"/>
                  <a:pt x="1068701" y="366664"/>
                  <a:pt x="1075076" y="355250"/>
                </a:cubicBezTo>
                <a:cubicBezTo>
                  <a:pt x="1084232" y="379082"/>
                  <a:pt x="1092367" y="361164"/>
                  <a:pt x="1097778" y="354829"/>
                </a:cubicBezTo>
                <a:cubicBezTo>
                  <a:pt x="1103192" y="348491"/>
                  <a:pt x="1109863" y="346604"/>
                  <a:pt x="1117331" y="343288"/>
                </a:cubicBezTo>
                <a:cubicBezTo>
                  <a:pt x="1132102" y="340306"/>
                  <a:pt x="1149728" y="338919"/>
                  <a:pt x="1158160" y="330528"/>
                </a:cubicBezTo>
                <a:cubicBezTo>
                  <a:pt x="1169613" y="320077"/>
                  <a:pt x="1179139" y="319784"/>
                  <a:pt x="1188499" y="323137"/>
                </a:cubicBezTo>
                <a:lnTo>
                  <a:pt x="1199179" y="325530"/>
                </a:lnTo>
                <a:lnTo>
                  <a:pt x="1212769" y="321049"/>
                </a:lnTo>
                <a:cubicBezTo>
                  <a:pt x="1257773" y="307224"/>
                  <a:pt x="1295972" y="298886"/>
                  <a:pt x="1334613" y="295379"/>
                </a:cubicBezTo>
                <a:cubicBezTo>
                  <a:pt x="1385348" y="282114"/>
                  <a:pt x="1428282" y="278216"/>
                  <a:pt x="1487605" y="264174"/>
                </a:cubicBezTo>
                <a:cubicBezTo>
                  <a:pt x="1486822" y="255587"/>
                  <a:pt x="1474333" y="261050"/>
                  <a:pt x="1473549" y="252462"/>
                </a:cubicBezTo>
                <a:cubicBezTo>
                  <a:pt x="1511017" y="236077"/>
                  <a:pt x="1532092" y="229834"/>
                  <a:pt x="1561753" y="222812"/>
                </a:cubicBezTo>
                <a:cubicBezTo>
                  <a:pt x="1581073" y="221058"/>
                  <a:pt x="1602587" y="216669"/>
                  <a:pt x="1631895" y="210966"/>
                </a:cubicBezTo>
                <a:lnTo>
                  <a:pt x="1638267" y="209757"/>
                </a:lnTo>
                <a:lnTo>
                  <a:pt x="1643128" y="250080"/>
                </a:lnTo>
                <a:lnTo>
                  <a:pt x="1642164" y="250142"/>
                </a:lnTo>
                <a:cubicBezTo>
                  <a:pt x="1616405" y="252480"/>
                  <a:pt x="1582058" y="255598"/>
                  <a:pt x="1540690" y="276669"/>
                </a:cubicBezTo>
                <a:cubicBezTo>
                  <a:pt x="1514930" y="279007"/>
                  <a:pt x="1518049" y="265737"/>
                  <a:pt x="1479802" y="273540"/>
                </a:cubicBezTo>
                <a:cubicBezTo>
                  <a:pt x="1454824" y="284464"/>
                  <a:pt x="1472781" y="291491"/>
                  <a:pt x="1434532" y="299293"/>
                </a:cubicBezTo>
                <a:cubicBezTo>
                  <a:pt x="1416968" y="296558"/>
                  <a:pt x="1394721" y="301824"/>
                  <a:pt x="1369452" y="309530"/>
                </a:cubicBezTo>
                <a:lnTo>
                  <a:pt x="1364974" y="310951"/>
                </a:lnTo>
                <a:lnTo>
                  <a:pt x="1366747" y="310679"/>
                </a:lnTo>
                <a:cubicBezTo>
                  <a:pt x="1370482" y="312004"/>
                  <a:pt x="1374901" y="315408"/>
                  <a:pt x="1380284" y="321691"/>
                </a:cubicBezTo>
                <a:cubicBezTo>
                  <a:pt x="1407603" y="316359"/>
                  <a:pt x="1433625" y="323405"/>
                  <a:pt x="1458886" y="315052"/>
                </a:cubicBezTo>
                <a:cubicBezTo>
                  <a:pt x="1470005" y="311904"/>
                  <a:pt x="1482719" y="305903"/>
                  <a:pt x="1490783" y="321637"/>
                </a:cubicBezTo>
                <a:cubicBezTo>
                  <a:pt x="1493471" y="326881"/>
                  <a:pt x="1497287" y="323399"/>
                  <a:pt x="1500308" y="321343"/>
                </a:cubicBezTo>
                <a:lnTo>
                  <a:pt x="1525712" y="309350"/>
                </a:lnTo>
                <a:lnTo>
                  <a:pt x="1525764" y="308337"/>
                </a:lnTo>
                <a:cubicBezTo>
                  <a:pt x="1530493" y="275947"/>
                  <a:pt x="1558498" y="278772"/>
                  <a:pt x="1579644" y="273382"/>
                </a:cubicBezTo>
                <a:cubicBezTo>
                  <a:pt x="1589711" y="271250"/>
                  <a:pt x="1600142" y="270973"/>
                  <a:pt x="1610546" y="272707"/>
                </a:cubicBezTo>
                <a:lnTo>
                  <a:pt x="1629662" y="279790"/>
                </a:lnTo>
                <a:lnTo>
                  <a:pt x="1638919" y="278496"/>
                </a:lnTo>
                <a:lnTo>
                  <a:pt x="1646237" y="275868"/>
                </a:lnTo>
                <a:lnTo>
                  <a:pt x="1647477" y="286145"/>
                </a:lnTo>
                <a:lnTo>
                  <a:pt x="1649320" y="286754"/>
                </a:lnTo>
                <a:cubicBezTo>
                  <a:pt x="1652160" y="287276"/>
                  <a:pt x="1654831" y="287137"/>
                  <a:pt x="1656349" y="285450"/>
                </a:cubicBezTo>
                <a:cubicBezTo>
                  <a:pt x="1672549" y="267461"/>
                  <a:pt x="1692344" y="277142"/>
                  <a:pt x="1711576" y="276138"/>
                </a:cubicBezTo>
                <a:lnTo>
                  <a:pt x="1762436" y="273484"/>
                </a:lnTo>
                <a:lnTo>
                  <a:pt x="1756893" y="271449"/>
                </a:lnTo>
                <a:cubicBezTo>
                  <a:pt x="1755122" y="270246"/>
                  <a:pt x="1754302" y="269170"/>
                  <a:pt x="1754302" y="269170"/>
                </a:cubicBezTo>
                <a:cubicBezTo>
                  <a:pt x="1758601" y="265884"/>
                  <a:pt x="1766189" y="266902"/>
                  <a:pt x="1770490" y="263616"/>
                </a:cubicBezTo>
                <a:cubicBezTo>
                  <a:pt x="1783392" y="253760"/>
                  <a:pt x="1803882" y="244919"/>
                  <a:pt x="1769230" y="244138"/>
                </a:cubicBezTo>
                <a:cubicBezTo>
                  <a:pt x="1831959" y="237096"/>
                  <a:pt x="1878499" y="235608"/>
                  <a:pt x="1924024" y="241710"/>
                </a:cubicBezTo>
                <a:lnTo>
                  <a:pt x="1926896" y="241702"/>
                </a:lnTo>
                <a:lnTo>
                  <a:pt x="1927799" y="239004"/>
                </a:lnTo>
                <a:lnTo>
                  <a:pt x="1927282" y="236165"/>
                </a:lnTo>
                <a:lnTo>
                  <a:pt x="2062057" y="242938"/>
                </a:lnTo>
                <a:lnTo>
                  <a:pt x="2061375" y="240684"/>
                </a:lnTo>
                <a:cubicBezTo>
                  <a:pt x="2058505" y="237765"/>
                  <a:pt x="2052009" y="237618"/>
                  <a:pt x="2052770" y="231928"/>
                </a:cubicBezTo>
                <a:cubicBezTo>
                  <a:pt x="2088435" y="225121"/>
                  <a:pt x="2107911" y="223869"/>
                  <a:pt x="2134975" y="223634"/>
                </a:cubicBezTo>
                <a:cubicBezTo>
                  <a:pt x="2146356" y="225158"/>
                  <a:pt x="2158813" y="225863"/>
                  <a:pt x="2173703" y="226410"/>
                </a:cubicBezTo>
                <a:lnTo>
                  <a:pt x="2218344" y="227947"/>
                </a:lnTo>
                <a:lnTo>
                  <a:pt x="2199909" y="205201"/>
                </a:lnTo>
                <a:cubicBezTo>
                  <a:pt x="2148172" y="168151"/>
                  <a:pt x="2097701" y="130105"/>
                  <a:pt x="2047227" y="92060"/>
                </a:cubicBezTo>
                <a:cubicBezTo>
                  <a:pt x="2039721" y="87733"/>
                  <a:pt x="2032483" y="81150"/>
                  <a:pt x="2025245" y="74567"/>
                </a:cubicBezTo>
                <a:cubicBezTo>
                  <a:pt x="2019999" y="70510"/>
                  <a:pt x="2012761" y="63926"/>
                  <a:pt x="2018350" y="55424"/>
                </a:cubicBezTo>
                <a:cubicBezTo>
                  <a:pt x="2023675" y="49180"/>
                  <a:pt x="2032175" y="54768"/>
                  <a:pt x="2036426" y="57561"/>
                </a:cubicBezTo>
                <a:cubicBezTo>
                  <a:pt x="2073956" y="79185"/>
                  <a:pt x="2111484" y="100807"/>
                  <a:pt x="2149014" y="122431"/>
                </a:cubicBezTo>
                <a:cubicBezTo>
                  <a:pt x="2202550" y="153967"/>
                  <a:pt x="2250764" y="191745"/>
                  <a:pt x="2300510" y="226269"/>
                </a:cubicBezTo>
                <a:lnTo>
                  <a:pt x="2307029" y="231590"/>
                </a:lnTo>
                <a:lnTo>
                  <a:pt x="2316190" y="233118"/>
                </a:lnTo>
                <a:lnTo>
                  <a:pt x="2321202" y="233670"/>
                </a:lnTo>
                <a:lnTo>
                  <a:pt x="2320116" y="225152"/>
                </a:lnTo>
                <a:cubicBezTo>
                  <a:pt x="2284846" y="203796"/>
                  <a:pt x="2269067" y="162982"/>
                  <a:pt x="2233529" y="143887"/>
                </a:cubicBezTo>
                <a:cubicBezTo>
                  <a:pt x="2231538" y="141360"/>
                  <a:pt x="2228283" y="139829"/>
                  <a:pt x="2228818" y="135310"/>
                </a:cubicBezTo>
                <a:cubicBezTo>
                  <a:pt x="2230619" y="129795"/>
                  <a:pt x="2233145" y="127804"/>
                  <a:pt x="2237664" y="128338"/>
                </a:cubicBezTo>
                <a:cubicBezTo>
                  <a:pt x="2252216" y="131206"/>
                  <a:pt x="2267036" y="131813"/>
                  <a:pt x="2278525" y="141192"/>
                </a:cubicBezTo>
                <a:cubicBezTo>
                  <a:pt x="2289018" y="149305"/>
                  <a:pt x="2300316" y="150643"/>
                  <a:pt x="2311151" y="146198"/>
                </a:cubicBezTo>
                <a:cubicBezTo>
                  <a:pt x="2323254" y="140757"/>
                  <a:pt x="2332289" y="141826"/>
                  <a:pt x="2339988" y="154192"/>
                </a:cubicBezTo>
                <a:cubicBezTo>
                  <a:pt x="2353391" y="176397"/>
                  <a:pt x="2380236" y="181864"/>
                  <a:pt x="2396434" y="199818"/>
                </a:cubicBezTo>
                <a:cubicBezTo>
                  <a:pt x="2426114" y="229676"/>
                  <a:pt x="2474824" y="234294"/>
                  <a:pt x="2495848" y="279165"/>
                </a:cubicBezTo>
                <a:cubicBezTo>
                  <a:pt x="2499065" y="252053"/>
                  <a:pt x="2483670" y="227323"/>
                  <a:pt x="2457896" y="212817"/>
                </a:cubicBezTo>
                <a:cubicBezTo>
                  <a:pt x="2437639" y="200111"/>
                  <a:pt x="2418644" y="186408"/>
                  <a:pt x="2399919" y="170446"/>
                </a:cubicBezTo>
                <a:cubicBezTo>
                  <a:pt x="2394671" y="166390"/>
                  <a:pt x="2389157" y="164591"/>
                  <a:pt x="2391493" y="154559"/>
                </a:cubicBezTo>
                <a:cubicBezTo>
                  <a:pt x="2414546" y="163014"/>
                  <a:pt x="2433271" y="178976"/>
                  <a:pt x="2453530" y="191683"/>
                </a:cubicBezTo>
                <a:cubicBezTo>
                  <a:pt x="2453146" y="175599"/>
                  <a:pt x="2451154" y="173073"/>
                  <a:pt x="2439398" y="165955"/>
                </a:cubicBezTo>
                <a:cubicBezTo>
                  <a:pt x="2432889" y="162893"/>
                  <a:pt x="2427642" y="158837"/>
                  <a:pt x="2421132" y="155774"/>
                </a:cubicBezTo>
                <a:cubicBezTo>
                  <a:pt x="2414622" y="152714"/>
                  <a:pt x="2410371" y="149919"/>
                  <a:pt x="2413435" y="143409"/>
                </a:cubicBezTo>
                <a:cubicBezTo>
                  <a:pt x="2416765" y="134639"/>
                  <a:pt x="2422012" y="138695"/>
                  <a:pt x="2426532" y="139231"/>
                </a:cubicBezTo>
                <a:cubicBezTo>
                  <a:pt x="2432046" y="141029"/>
                  <a:pt x="2437291" y="145087"/>
                  <a:pt x="2445870" y="140374"/>
                </a:cubicBezTo>
                <a:cubicBezTo>
                  <a:pt x="2419905" y="117828"/>
                  <a:pt x="2405314" y="86318"/>
                  <a:pt x="2372495" y="73271"/>
                </a:cubicBezTo>
                <a:cubicBezTo>
                  <a:pt x="2340673" y="61487"/>
                  <a:pt x="2324014" y="37752"/>
                  <a:pt x="231474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1908000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2206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13608" y="524739"/>
            <a:ext cx="3488274" cy="1323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300881" y="3319682"/>
            <a:ext cx="3487967" cy="1323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087848" y="520405"/>
            <a:ext cx="1701000" cy="1323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087848" y="1922020"/>
            <a:ext cx="1701000" cy="1323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300882" y="1922020"/>
            <a:ext cx="1701000" cy="1323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13608" y="1922020"/>
            <a:ext cx="1701000" cy="1323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513608" y="3319682"/>
            <a:ext cx="1701000" cy="1323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-12179" y="4800600"/>
            <a:ext cx="9144000" cy="34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/>
          </a:p>
        </p:txBody>
      </p:sp>
    </p:spTree>
    <p:extLst>
      <p:ext uri="{BB962C8B-B14F-4D97-AF65-F5344CB8AC3E}">
        <p14:creationId xmlns:p14="http://schemas.microsoft.com/office/powerpoint/2010/main" val="34085387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3024000" y="0"/>
            <a:ext cx="3171317" cy="34432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3442500"/>
            <a:ext cx="3024000" cy="1701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6114779" y="3445251"/>
            <a:ext cx="3029221" cy="16982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0"/>
            <a:ext cx="3024000" cy="34420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120000" y="-1"/>
            <a:ext cx="3024001" cy="34452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025140" y="3442500"/>
            <a:ext cx="3090988" cy="1701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99000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5">
            <a:extLst>
              <a:ext uri="{FF2B5EF4-FFF2-40B4-BE49-F238E27FC236}">
                <a16:creationId xmlns:a16="http://schemas.microsoft.com/office/drawing/2014/main" id="{35068011-3E24-404B-997C-ABD66374BC7E}"/>
              </a:ext>
            </a:extLst>
          </p:cNvPr>
          <p:cNvSpPr/>
          <p:nvPr userDrawn="1"/>
        </p:nvSpPr>
        <p:spPr>
          <a:xfrm>
            <a:off x="4347" y="3655130"/>
            <a:ext cx="9144000" cy="14916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AD1DE5BA-BA06-4EBF-9938-3F11999554D9}"/>
              </a:ext>
            </a:extLst>
          </p:cNvPr>
          <p:cNvSpPr/>
          <p:nvPr userDrawn="1"/>
        </p:nvSpPr>
        <p:spPr>
          <a:xfrm>
            <a:off x="2096588" y="2763193"/>
            <a:ext cx="5079834" cy="459000"/>
          </a:xfrm>
          <a:prstGeom prst="rect">
            <a:avLst/>
          </a:prstGeom>
          <a:solidFill>
            <a:schemeClr val="accent4"/>
          </a:solidFill>
          <a:ln w="635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1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F7A08108-4EE6-461B-9FF3-F537D87628DE}"/>
              </a:ext>
            </a:extLst>
          </p:cNvPr>
          <p:cNvSpPr/>
          <p:nvPr userDrawn="1"/>
        </p:nvSpPr>
        <p:spPr>
          <a:xfrm>
            <a:off x="2096588" y="1139121"/>
            <a:ext cx="6505835" cy="45900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1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70B55793-022B-40B7-AD0E-44BFA6CCA944}"/>
              </a:ext>
            </a:extLst>
          </p:cNvPr>
          <p:cNvSpPr/>
          <p:nvPr userDrawn="1"/>
        </p:nvSpPr>
        <p:spPr>
          <a:xfrm>
            <a:off x="2096589" y="1680479"/>
            <a:ext cx="6030019" cy="459000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1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Rectangle 8">
            <a:extLst>
              <a:ext uri="{FF2B5EF4-FFF2-40B4-BE49-F238E27FC236}">
                <a16:creationId xmlns:a16="http://schemas.microsoft.com/office/drawing/2014/main" id="{AE96286A-6E16-47F3-8E5A-2F3D95830AF1}"/>
              </a:ext>
            </a:extLst>
          </p:cNvPr>
          <p:cNvSpPr/>
          <p:nvPr userDrawn="1"/>
        </p:nvSpPr>
        <p:spPr>
          <a:xfrm>
            <a:off x="2096589" y="2221836"/>
            <a:ext cx="5554927" cy="459000"/>
          </a:xfrm>
          <a:prstGeom prst="rect">
            <a:avLst/>
          </a:prstGeom>
          <a:solidFill>
            <a:schemeClr val="accent3"/>
          </a:solidFill>
          <a:ln w="635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1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Rounded Rectangle 39">
            <a:extLst>
              <a:ext uri="{FF2B5EF4-FFF2-40B4-BE49-F238E27FC236}">
                <a16:creationId xmlns:a16="http://schemas.microsoft.com/office/drawing/2014/main" id="{8E77609A-C716-4CBD-BEA4-A609FE58474A}"/>
              </a:ext>
            </a:extLst>
          </p:cNvPr>
          <p:cNvSpPr/>
          <p:nvPr userDrawn="1"/>
        </p:nvSpPr>
        <p:spPr>
          <a:xfrm rot="2483232">
            <a:off x="-50716" y="1360218"/>
            <a:ext cx="3167322" cy="3826939"/>
          </a:xfrm>
          <a:custGeom>
            <a:avLst/>
            <a:gdLst>
              <a:gd name="connsiteX0" fmla="*/ 670001 w 2194524"/>
              <a:gd name="connsiteY0" fmla="*/ 41365 h 3010473"/>
              <a:gd name="connsiteX1" fmla="*/ 769866 w 2194524"/>
              <a:gd name="connsiteY1" fmla="*/ 0 h 3010473"/>
              <a:gd name="connsiteX2" fmla="*/ 911097 w 2194524"/>
              <a:gd name="connsiteY2" fmla="*/ 141231 h 3010473"/>
              <a:gd name="connsiteX3" fmla="*/ 911097 w 2194524"/>
              <a:gd name="connsiteY3" fmla="*/ 753742 h 3010473"/>
              <a:gd name="connsiteX4" fmla="*/ 1594794 w 2194524"/>
              <a:gd name="connsiteY4" fmla="*/ 789196 h 3010473"/>
              <a:gd name="connsiteX5" fmla="*/ 1875818 w 2194524"/>
              <a:gd name="connsiteY5" fmla="*/ 1808656 h 3010473"/>
              <a:gd name="connsiteX6" fmla="*/ 2194524 w 2194524"/>
              <a:gd name="connsiteY6" fmla="*/ 2178856 h 3010473"/>
              <a:gd name="connsiteX7" fmla="*/ 1488044 w 2194524"/>
              <a:gd name="connsiteY7" fmla="*/ 3010473 h 3010473"/>
              <a:gd name="connsiteX8" fmla="*/ 1136947 w 2194524"/>
              <a:gd name="connsiteY8" fmla="*/ 2468062 h 3010473"/>
              <a:gd name="connsiteX9" fmla="*/ 519460 w 2194524"/>
              <a:gd name="connsiteY9" fmla="*/ 2013663 h 3010473"/>
              <a:gd name="connsiteX10" fmla="*/ 0 w 2194524"/>
              <a:gd name="connsiteY10" fmla="*/ 1326467 h 3010473"/>
              <a:gd name="connsiteX11" fmla="*/ 628635 w 2194524"/>
              <a:gd name="connsiteY11" fmla="*/ 1589678 h 3010473"/>
              <a:gd name="connsiteX12" fmla="*/ 628635 w 2194524"/>
              <a:gd name="connsiteY12" fmla="*/ 141231 h 3010473"/>
              <a:gd name="connsiteX13" fmla="*/ 670001 w 2194524"/>
              <a:gd name="connsiteY13" fmla="*/ 41365 h 3010473"/>
              <a:gd name="connsiteX0" fmla="*/ 670001 w 2194524"/>
              <a:gd name="connsiteY0" fmla="*/ 41365 h 3010473"/>
              <a:gd name="connsiteX1" fmla="*/ 769866 w 2194524"/>
              <a:gd name="connsiteY1" fmla="*/ 0 h 3010473"/>
              <a:gd name="connsiteX2" fmla="*/ 911097 w 2194524"/>
              <a:gd name="connsiteY2" fmla="*/ 141231 h 3010473"/>
              <a:gd name="connsiteX3" fmla="*/ 960469 w 2194524"/>
              <a:gd name="connsiteY3" fmla="*/ 784060 h 3010473"/>
              <a:gd name="connsiteX4" fmla="*/ 1594794 w 2194524"/>
              <a:gd name="connsiteY4" fmla="*/ 789196 h 3010473"/>
              <a:gd name="connsiteX5" fmla="*/ 1875818 w 2194524"/>
              <a:gd name="connsiteY5" fmla="*/ 1808656 h 3010473"/>
              <a:gd name="connsiteX6" fmla="*/ 2194524 w 2194524"/>
              <a:gd name="connsiteY6" fmla="*/ 2178856 h 3010473"/>
              <a:gd name="connsiteX7" fmla="*/ 1488044 w 2194524"/>
              <a:gd name="connsiteY7" fmla="*/ 3010473 h 3010473"/>
              <a:gd name="connsiteX8" fmla="*/ 1136947 w 2194524"/>
              <a:gd name="connsiteY8" fmla="*/ 2468062 h 3010473"/>
              <a:gd name="connsiteX9" fmla="*/ 519460 w 2194524"/>
              <a:gd name="connsiteY9" fmla="*/ 2013663 h 3010473"/>
              <a:gd name="connsiteX10" fmla="*/ 0 w 2194524"/>
              <a:gd name="connsiteY10" fmla="*/ 1326467 h 3010473"/>
              <a:gd name="connsiteX11" fmla="*/ 628635 w 2194524"/>
              <a:gd name="connsiteY11" fmla="*/ 1589678 h 3010473"/>
              <a:gd name="connsiteX12" fmla="*/ 628635 w 2194524"/>
              <a:gd name="connsiteY12" fmla="*/ 141231 h 3010473"/>
              <a:gd name="connsiteX13" fmla="*/ 670001 w 2194524"/>
              <a:gd name="connsiteY13" fmla="*/ 41365 h 3010473"/>
              <a:gd name="connsiteX0" fmla="*/ 670001 w 2194524"/>
              <a:gd name="connsiteY0" fmla="*/ 41365 h 3010473"/>
              <a:gd name="connsiteX1" fmla="*/ 769866 w 2194524"/>
              <a:gd name="connsiteY1" fmla="*/ 0 h 3010473"/>
              <a:gd name="connsiteX2" fmla="*/ 911097 w 2194524"/>
              <a:gd name="connsiteY2" fmla="*/ 141231 h 3010473"/>
              <a:gd name="connsiteX3" fmla="*/ 960469 w 2194524"/>
              <a:gd name="connsiteY3" fmla="*/ 784060 h 3010473"/>
              <a:gd name="connsiteX4" fmla="*/ 1594794 w 2194524"/>
              <a:gd name="connsiteY4" fmla="*/ 789196 h 3010473"/>
              <a:gd name="connsiteX5" fmla="*/ 1875818 w 2194524"/>
              <a:gd name="connsiteY5" fmla="*/ 1808656 h 3010473"/>
              <a:gd name="connsiteX6" fmla="*/ 2194524 w 2194524"/>
              <a:gd name="connsiteY6" fmla="*/ 2178856 h 3010473"/>
              <a:gd name="connsiteX7" fmla="*/ 1488044 w 2194524"/>
              <a:gd name="connsiteY7" fmla="*/ 3010473 h 3010473"/>
              <a:gd name="connsiteX8" fmla="*/ 1136947 w 2194524"/>
              <a:gd name="connsiteY8" fmla="*/ 2468062 h 3010473"/>
              <a:gd name="connsiteX9" fmla="*/ 519460 w 2194524"/>
              <a:gd name="connsiteY9" fmla="*/ 2013663 h 3010473"/>
              <a:gd name="connsiteX10" fmla="*/ 0 w 2194524"/>
              <a:gd name="connsiteY10" fmla="*/ 1326467 h 3010473"/>
              <a:gd name="connsiteX11" fmla="*/ 628635 w 2194524"/>
              <a:gd name="connsiteY11" fmla="*/ 1589678 h 3010473"/>
              <a:gd name="connsiteX12" fmla="*/ 628635 w 2194524"/>
              <a:gd name="connsiteY12" fmla="*/ 141231 h 3010473"/>
              <a:gd name="connsiteX13" fmla="*/ 670001 w 2194524"/>
              <a:gd name="connsiteY13" fmla="*/ 41365 h 3010473"/>
              <a:gd name="connsiteX0" fmla="*/ 670001 w 2194524"/>
              <a:gd name="connsiteY0" fmla="*/ 41365 h 3010473"/>
              <a:gd name="connsiteX1" fmla="*/ 769866 w 2194524"/>
              <a:gd name="connsiteY1" fmla="*/ 0 h 3010473"/>
              <a:gd name="connsiteX2" fmla="*/ 911097 w 2194524"/>
              <a:gd name="connsiteY2" fmla="*/ 141231 h 3010473"/>
              <a:gd name="connsiteX3" fmla="*/ 960469 w 2194524"/>
              <a:gd name="connsiteY3" fmla="*/ 784060 h 3010473"/>
              <a:gd name="connsiteX4" fmla="*/ 1594794 w 2194524"/>
              <a:gd name="connsiteY4" fmla="*/ 789196 h 3010473"/>
              <a:gd name="connsiteX5" fmla="*/ 1875818 w 2194524"/>
              <a:gd name="connsiteY5" fmla="*/ 1808656 h 3010473"/>
              <a:gd name="connsiteX6" fmla="*/ 2194524 w 2194524"/>
              <a:gd name="connsiteY6" fmla="*/ 2178856 h 3010473"/>
              <a:gd name="connsiteX7" fmla="*/ 1488044 w 2194524"/>
              <a:gd name="connsiteY7" fmla="*/ 3010473 h 3010473"/>
              <a:gd name="connsiteX8" fmla="*/ 1136947 w 2194524"/>
              <a:gd name="connsiteY8" fmla="*/ 2468062 h 3010473"/>
              <a:gd name="connsiteX9" fmla="*/ 519460 w 2194524"/>
              <a:gd name="connsiteY9" fmla="*/ 2013663 h 3010473"/>
              <a:gd name="connsiteX10" fmla="*/ 0 w 2194524"/>
              <a:gd name="connsiteY10" fmla="*/ 1326467 h 3010473"/>
              <a:gd name="connsiteX11" fmla="*/ 628635 w 2194524"/>
              <a:gd name="connsiteY11" fmla="*/ 1589678 h 3010473"/>
              <a:gd name="connsiteX12" fmla="*/ 628635 w 2194524"/>
              <a:gd name="connsiteY12" fmla="*/ 141231 h 3010473"/>
              <a:gd name="connsiteX13" fmla="*/ 670001 w 2194524"/>
              <a:gd name="connsiteY13" fmla="*/ 41365 h 3010473"/>
              <a:gd name="connsiteX0" fmla="*/ 670001 w 2194524"/>
              <a:gd name="connsiteY0" fmla="*/ 41365 h 3010473"/>
              <a:gd name="connsiteX1" fmla="*/ 769866 w 2194524"/>
              <a:gd name="connsiteY1" fmla="*/ 0 h 3010473"/>
              <a:gd name="connsiteX2" fmla="*/ 911097 w 2194524"/>
              <a:gd name="connsiteY2" fmla="*/ 141231 h 3010473"/>
              <a:gd name="connsiteX3" fmla="*/ 960469 w 2194524"/>
              <a:gd name="connsiteY3" fmla="*/ 784060 h 3010473"/>
              <a:gd name="connsiteX4" fmla="*/ 1594794 w 2194524"/>
              <a:gd name="connsiteY4" fmla="*/ 789196 h 3010473"/>
              <a:gd name="connsiteX5" fmla="*/ 1848308 w 2194524"/>
              <a:gd name="connsiteY5" fmla="*/ 1898342 h 3010473"/>
              <a:gd name="connsiteX6" fmla="*/ 2194524 w 2194524"/>
              <a:gd name="connsiteY6" fmla="*/ 2178856 h 3010473"/>
              <a:gd name="connsiteX7" fmla="*/ 1488044 w 2194524"/>
              <a:gd name="connsiteY7" fmla="*/ 3010473 h 3010473"/>
              <a:gd name="connsiteX8" fmla="*/ 1136947 w 2194524"/>
              <a:gd name="connsiteY8" fmla="*/ 2468062 h 3010473"/>
              <a:gd name="connsiteX9" fmla="*/ 519460 w 2194524"/>
              <a:gd name="connsiteY9" fmla="*/ 2013663 h 3010473"/>
              <a:gd name="connsiteX10" fmla="*/ 0 w 2194524"/>
              <a:gd name="connsiteY10" fmla="*/ 1326467 h 3010473"/>
              <a:gd name="connsiteX11" fmla="*/ 628635 w 2194524"/>
              <a:gd name="connsiteY11" fmla="*/ 1589678 h 3010473"/>
              <a:gd name="connsiteX12" fmla="*/ 628635 w 2194524"/>
              <a:gd name="connsiteY12" fmla="*/ 141231 h 3010473"/>
              <a:gd name="connsiteX13" fmla="*/ 670001 w 2194524"/>
              <a:gd name="connsiteY13" fmla="*/ 41365 h 3010473"/>
              <a:gd name="connsiteX0" fmla="*/ 670001 w 2145453"/>
              <a:gd name="connsiteY0" fmla="*/ 41365 h 3010473"/>
              <a:gd name="connsiteX1" fmla="*/ 769866 w 2145453"/>
              <a:gd name="connsiteY1" fmla="*/ 0 h 3010473"/>
              <a:gd name="connsiteX2" fmla="*/ 911097 w 2145453"/>
              <a:gd name="connsiteY2" fmla="*/ 141231 h 3010473"/>
              <a:gd name="connsiteX3" fmla="*/ 960469 w 2145453"/>
              <a:gd name="connsiteY3" fmla="*/ 784060 h 3010473"/>
              <a:gd name="connsiteX4" fmla="*/ 1594794 w 2145453"/>
              <a:gd name="connsiteY4" fmla="*/ 789196 h 3010473"/>
              <a:gd name="connsiteX5" fmla="*/ 1848308 w 2145453"/>
              <a:gd name="connsiteY5" fmla="*/ 1898342 h 3010473"/>
              <a:gd name="connsiteX6" fmla="*/ 2145453 w 2145453"/>
              <a:gd name="connsiteY6" fmla="*/ 2249789 h 3010473"/>
              <a:gd name="connsiteX7" fmla="*/ 1488044 w 2145453"/>
              <a:gd name="connsiteY7" fmla="*/ 3010473 h 3010473"/>
              <a:gd name="connsiteX8" fmla="*/ 1136947 w 2145453"/>
              <a:gd name="connsiteY8" fmla="*/ 2468062 h 3010473"/>
              <a:gd name="connsiteX9" fmla="*/ 519460 w 2145453"/>
              <a:gd name="connsiteY9" fmla="*/ 2013663 h 3010473"/>
              <a:gd name="connsiteX10" fmla="*/ 0 w 2145453"/>
              <a:gd name="connsiteY10" fmla="*/ 1326467 h 3010473"/>
              <a:gd name="connsiteX11" fmla="*/ 628635 w 2145453"/>
              <a:gd name="connsiteY11" fmla="*/ 1589678 h 3010473"/>
              <a:gd name="connsiteX12" fmla="*/ 628635 w 2145453"/>
              <a:gd name="connsiteY12" fmla="*/ 141231 h 3010473"/>
              <a:gd name="connsiteX13" fmla="*/ 670001 w 2145453"/>
              <a:gd name="connsiteY13" fmla="*/ 41365 h 3010473"/>
              <a:gd name="connsiteX0" fmla="*/ 670001 w 2145453"/>
              <a:gd name="connsiteY0" fmla="*/ 41365 h 2912664"/>
              <a:gd name="connsiteX1" fmla="*/ 769866 w 2145453"/>
              <a:gd name="connsiteY1" fmla="*/ 0 h 2912664"/>
              <a:gd name="connsiteX2" fmla="*/ 911097 w 2145453"/>
              <a:gd name="connsiteY2" fmla="*/ 141231 h 2912664"/>
              <a:gd name="connsiteX3" fmla="*/ 960469 w 2145453"/>
              <a:gd name="connsiteY3" fmla="*/ 784060 h 2912664"/>
              <a:gd name="connsiteX4" fmla="*/ 1594794 w 2145453"/>
              <a:gd name="connsiteY4" fmla="*/ 789196 h 2912664"/>
              <a:gd name="connsiteX5" fmla="*/ 1848308 w 2145453"/>
              <a:gd name="connsiteY5" fmla="*/ 1898342 h 2912664"/>
              <a:gd name="connsiteX6" fmla="*/ 2145453 w 2145453"/>
              <a:gd name="connsiteY6" fmla="*/ 2249789 h 2912664"/>
              <a:gd name="connsiteX7" fmla="*/ 1535243 w 2145453"/>
              <a:gd name="connsiteY7" fmla="*/ 2912664 h 2912664"/>
              <a:gd name="connsiteX8" fmla="*/ 1136947 w 2145453"/>
              <a:gd name="connsiteY8" fmla="*/ 2468062 h 2912664"/>
              <a:gd name="connsiteX9" fmla="*/ 519460 w 2145453"/>
              <a:gd name="connsiteY9" fmla="*/ 2013663 h 2912664"/>
              <a:gd name="connsiteX10" fmla="*/ 0 w 2145453"/>
              <a:gd name="connsiteY10" fmla="*/ 1326467 h 2912664"/>
              <a:gd name="connsiteX11" fmla="*/ 628635 w 2145453"/>
              <a:gd name="connsiteY11" fmla="*/ 1589678 h 2912664"/>
              <a:gd name="connsiteX12" fmla="*/ 628635 w 2145453"/>
              <a:gd name="connsiteY12" fmla="*/ 141231 h 2912664"/>
              <a:gd name="connsiteX13" fmla="*/ 670001 w 2145453"/>
              <a:gd name="connsiteY13" fmla="*/ 41365 h 2912664"/>
              <a:gd name="connsiteX0" fmla="*/ 670001 w 2145453"/>
              <a:gd name="connsiteY0" fmla="*/ 41365 h 2912664"/>
              <a:gd name="connsiteX1" fmla="*/ 769866 w 2145453"/>
              <a:gd name="connsiteY1" fmla="*/ 0 h 2912664"/>
              <a:gd name="connsiteX2" fmla="*/ 911097 w 2145453"/>
              <a:gd name="connsiteY2" fmla="*/ 141231 h 2912664"/>
              <a:gd name="connsiteX3" fmla="*/ 960469 w 2145453"/>
              <a:gd name="connsiteY3" fmla="*/ 784060 h 2912664"/>
              <a:gd name="connsiteX4" fmla="*/ 1594794 w 2145453"/>
              <a:gd name="connsiteY4" fmla="*/ 789196 h 2912664"/>
              <a:gd name="connsiteX5" fmla="*/ 1848308 w 2145453"/>
              <a:gd name="connsiteY5" fmla="*/ 1898342 h 2912664"/>
              <a:gd name="connsiteX6" fmla="*/ 2145453 w 2145453"/>
              <a:gd name="connsiteY6" fmla="*/ 2249789 h 2912664"/>
              <a:gd name="connsiteX7" fmla="*/ 1535243 w 2145453"/>
              <a:gd name="connsiteY7" fmla="*/ 2912664 h 2912664"/>
              <a:gd name="connsiteX8" fmla="*/ 1136947 w 2145453"/>
              <a:gd name="connsiteY8" fmla="*/ 2468062 h 2912664"/>
              <a:gd name="connsiteX9" fmla="*/ 530391 w 2145453"/>
              <a:gd name="connsiteY9" fmla="*/ 2073665 h 2912664"/>
              <a:gd name="connsiteX10" fmla="*/ 0 w 2145453"/>
              <a:gd name="connsiteY10" fmla="*/ 1326467 h 2912664"/>
              <a:gd name="connsiteX11" fmla="*/ 628635 w 2145453"/>
              <a:gd name="connsiteY11" fmla="*/ 1589678 h 2912664"/>
              <a:gd name="connsiteX12" fmla="*/ 628635 w 2145453"/>
              <a:gd name="connsiteY12" fmla="*/ 141231 h 2912664"/>
              <a:gd name="connsiteX13" fmla="*/ 670001 w 2145453"/>
              <a:gd name="connsiteY13" fmla="*/ 41365 h 2912664"/>
              <a:gd name="connsiteX0" fmla="*/ 670001 w 2145453"/>
              <a:gd name="connsiteY0" fmla="*/ 41365 h 2912664"/>
              <a:gd name="connsiteX1" fmla="*/ 769866 w 2145453"/>
              <a:gd name="connsiteY1" fmla="*/ 0 h 2912664"/>
              <a:gd name="connsiteX2" fmla="*/ 911097 w 2145453"/>
              <a:gd name="connsiteY2" fmla="*/ 141231 h 2912664"/>
              <a:gd name="connsiteX3" fmla="*/ 960469 w 2145453"/>
              <a:gd name="connsiteY3" fmla="*/ 784060 h 2912664"/>
              <a:gd name="connsiteX4" fmla="*/ 1594794 w 2145453"/>
              <a:gd name="connsiteY4" fmla="*/ 789196 h 2912664"/>
              <a:gd name="connsiteX5" fmla="*/ 1848308 w 2145453"/>
              <a:gd name="connsiteY5" fmla="*/ 1898342 h 2912664"/>
              <a:gd name="connsiteX6" fmla="*/ 2145453 w 2145453"/>
              <a:gd name="connsiteY6" fmla="*/ 2249789 h 2912664"/>
              <a:gd name="connsiteX7" fmla="*/ 1535243 w 2145453"/>
              <a:gd name="connsiteY7" fmla="*/ 2912664 h 2912664"/>
              <a:gd name="connsiteX8" fmla="*/ 1136947 w 2145453"/>
              <a:gd name="connsiteY8" fmla="*/ 2468062 h 2912664"/>
              <a:gd name="connsiteX9" fmla="*/ 530391 w 2145453"/>
              <a:gd name="connsiteY9" fmla="*/ 2073665 h 2912664"/>
              <a:gd name="connsiteX10" fmla="*/ 0 w 2145453"/>
              <a:gd name="connsiteY10" fmla="*/ 1326467 h 2912664"/>
              <a:gd name="connsiteX11" fmla="*/ 628635 w 2145453"/>
              <a:gd name="connsiteY11" fmla="*/ 1589678 h 2912664"/>
              <a:gd name="connsiteX12" fmla="*/ 628635 w 2145453"/>
              <a:gd name="connsiteY12" fmla="*/ 141231 h 2912664"/>
              <a:gd name="connsiteX13" fmla="*/ 670001 w 2145453"/>
              <a:gd name="connsiteY13" fmla="*/ 41365 h 2912664"/>
              <a:gd name="connsiteX0" fmla="*/ 670001 w 2145453"/>
              <a:gd name="connsiteY0" fmla="*/ 41365 h 2912664"/>
              <a:gd name="connsiteX1" fmla="*/ 769866 w 2145453"/>
              <a:gd name="connsiteY1" fmla="*/ 0 h 2912664"/>
              <a:gd name="connsiteX2" fmla="*/ 911097 w 2145453"/>
              <a:gd name="connsiteY2" fmla="*/ 141231 h 2912664"/>
              <a:gd name="connsiteX3" fmla="*/ 960469 w 2145453"/>
              <a:gd name="connsiteY3" fmla="*/ 784060 h 2912664"/>
              <a:gd name="connsiteX4" fmla="*/ 1594794 w 2145453"/>
              <a:gd name="connsiteY4" fmla="*/ 789196 h 2912664"/>
              <a:gd name="connsiteX5" fmla="*/ 1848308 w 2145453"/>
              <a:gd name="connsiteY5" fmla="*/ 1898342 h 2912664"/>
              <a:gd name="connsiteX6" fmla="*/ 2145453 w 2145453"/>
              <a:gd name="connsiteY6" fmla="*/ 2249789 h 2912664"/>
              <a:gd name="connsiteX7" fmla="*/ 1535243 w 2145453"/>
              <a:gd name="connsiteY7" fmla="*/ 2912664 h 2912664"/>
              <a:gd name="connsiteX8" fmla="*/ 1136947 w 2145453"/>
              <a:gd name="connsiteY8" fmla="*/ 2468062 h 2912664"/>
              <a:gd name="connsiteX9" fmla="*/ 530391 w 2145453"/>
              <a:gd name="connsiteY9" fmla="*/ 2073665 h 2912664"/>
              <a:gd name="connsiteX10" fmla="*/ 0 w 2145453"/>
              <a:gd name="connsiteY10" fmla="*/ 1326467 h 2912664"/>
              <a:gd name="connsiteX11" fmla="*/ 679880 w 2145453"/>
              <a:gd name="connsiteY11" fmla="*/ 1646872 h 2912664"/>
              <a:gd name="connsiteX12" fmla="*/ 628635 w 2145453"/>
              <a:gd name="connsiteY12" fmla="*/ 141231 h 2912664"/>
              <a:gd name="connsiteX13" fmla="*/ 670001 w 2145453"/>
              <a:gd name="connsiteY13" fmla="*/ 41365 h 2912664"/>
              <a:gd name="connsiteX0" fmla="*/ 670001 w 2145453"/>
              <a:gd name="connsiteY0" fmla="*/ 41365 h 2912664"/>
              <a:gd name="connsiteX1" fmla="*/ 769866 w 2145453"/>
              <a:gd name="connsiteY1" fmla="*/ 0 h 2912664"/>
              <a:gd name="connsiteX2" fmla="*/ 911097 w 2145453"/>
              <a:gd name="connsiteY2" fmla="*/ 141231 h 2912664"/>
              <a:gd name="connsiteX3" fmla="*/ 960469 w 2145453"/>
              <a:gd name="connsiteY3" fmla="*/ 784060 h 2912664"/>
              <a:gd name="connsiteX4" fmla="*/ 1594794 w 2145453"/>
              <a:gd name="connsiteY4" fmla="*/ 789196 h 2912664"/>
              <a:gd name="connsiteX5" fmla="*/ 1848308 w 2145453"/>
              <a:gd name="connsiteY5" fmla="*/ 1898342 h 2912664"/>
              <a:gd name="connsiteX6" fmla="*/ 2145453 w 2145453"/>
              <a:gd name="connsiteY6" fmla="*/ 2249789 h 2912664"/>
              <a:gd name="connsiteX7" fmla="*/ 1535243 w 2145453"/>
              <a:gd name="connsiteY7" fmla="*/ 2912664 h 2912664"/>
              <a:gd name="connsiteX8" fmla="*/ 1136947 w 2145453"/>
              <a:gd name="connsiteY8" fmla="*/ 2468062 h 2912664"/>
              <a:gd name="connsiteX9" fmla="*/ 530391 w 2145453"/>
              <a:gd name="connsiteY9" fmla="*/ 2073665 h 2912664"/>
              <a:gd name="connsiteX10" fmla="*/ 0 w 2145453"/>
              <a:gd name="connsiteY10" fmla="*/ 1326467 h 2912664"/>
              <a:gd name="connsiteX11" fmla="*/ 679880 w 2145453"/>
              <a:gd name="connsiteY11" fmla="*/ 1646872 h 2912664"/>
              <a:gd name="connsiteX12" fmla="*/ 628635 w 2145453"/>
              <a:gd name="connsiteY12" fmla="*/ 141231 h 2912664"/>
              <a:gd name="connsiteX13" fmla="*/ 670001 w 2145453"/>
              <a:gd name="connsiteY13" fmla="*/ 41365 h 2912664"/>
              <a:gd name="connsiteX0" fmla="*/ 670001 w 2145453"/>
              <a:gd name="connsiteY0" fmla="*/ 41365 h 2912664"/>
              <a:gd name="connsiteX1" fmla="*/ 769866 w 2145453"/>
              <a:gd name="connsiteY1" fmla="*/ 0 h 2912664"/>
              <a:gd name="connsiteX2" fmla="*/ 911097 w 2145453"/>
              <a:gd name="connsiteY2" fmla="*/ 141231 h 2912664"/>
              <a:gd name="connsiteX3" fmla="*/ 979523 w 2145453"/>
              <a:gd name="connsiteY3" fmla="*/ 863751 h 2912664"/>
              <a:gd name="connsiteX4" fmla="*/ 1594794 w 2145453"/>
              <a:gd name="connsiteY4" fmla="*/ 789196 h 2912664"/>
              <a:gd name="connsiteX5" fmla="*/ 1848308 w 2145453"/>
              <a:gd name="connsiteY5" fmla="*/ 1898342 h 2912664"/>
              <a:gd name="connsiteX6" fmla="*/ 2145453 w 2145453"/>
              <a:gd name="connsiteY6" fmla="*/ 2249789 h 2912664"/>
              <a:gd name="connsiteX7" fmla="*/ 1535243 w 2145453"/>
              <a:gd name="connsiteY7" fmla="*/ 2912664 h 2912664"/>
              <a:gd name="connsiteX8" fmla="*/ 1136947 w 2145453"/>
              <a:gd name="connsiteY8" fmla="*/ 2468062 h 2912664"/>
              <a:gd name="connsiteX9" fmla="*/ 530391 w 2145453"/>
              <a:gd name="connsiteY9" fmla="*/ 2073665 h 2912664"/>
              <a:gd name="connsiteX10" fmla="*/ 0 w 2145453"/>
              <a:gd name="connsiteY10" fmla="*/ 1326467 h 2912664"/>
              <a:gd name="connsiteX11" fmla="*/ 679880 w 2145453"/>
              <a:gd name="connsiteY11" fmla="*/ 1646872 h 2912664"/>
              <a:gd name="connsiteX12" fmla="*/ 628635 w 2145453"/>
              <a:gd name="connsiteY12" fmla="*/ 141231 h 2912664"/>
              <a:gd name="connsiteX13" fmla="*/ 670001 w 2145453"/>
              <a:gd name="connsiteY13" fmla="*/ 41365 h 2912664"/>
              <a:gd name="connsiteX0" fmla="*/ 670001 w 2145453"/>
              <a:gd name="connsiteY0" fmla="*/ 41365 h 2912664"/>
              <a:gd name="connsiteX1" fmla="*/ 769866 w 2145453"/>
              <a:gd name="connsiteY1" fmla="*/ 0 h 2912664"/>
              <a:gd name="connsiteX2" fmla="*/ 911097 w 2145453"/>
              <a:gd name="connsiteY2" fmla="*/ 141231 h 2912664"/>
              <a:gd name="connsiteX3" fmla="*/ 979523 w 2145453"/>
              <a:gd name="connsiteY3" fmla="*/ 863751 h 2912664"/>
              <a:gd name="connsiteX4" fmla="*/ 1594794 w 2145453"/>
              <a:gd name="connsiteY4" fmla="*/ 789196 h 2912664"/>
              <a:gd name="connsiteX5" fmla="*/ 1848308 w 2145453"/>
              <a:gd name="connsiteY5" fmla="*/ 1898342 h 2912664"/>
              <a:gd name="connsiteX6" fmla="*/ 2145453 w 2145453"/>
              <a:gd name="connsiteY6" fmla="*/ 2249789 h 2912664"/>
              <a:gd name="connsiteX7" fmla="*/ 1535243 w 2145453"/>
              <a:gd name="connsiteY7" fmla="*/ 2912664 h 2912664"/>
              <a:gd name="connsiteX8" fmla="*/ 1136947 w 2145453"/>
              <a:gd name="connsiteY8" fmla="*/ 2468062 h 2912664"/>
              <a:gd name="connsiteX9" fmla="*/ 530391 w 2145453"/>
              <a:gd name="connsiteY9" fmla="*/ 2073665 h 2912664"/>
              <a:gd name="connsiteX10" fmla="*/ 0 w 2145453"/>
              <a:gd name="connsiteY10" fmla="*/ 1326467 h 2912664"/>
              <a:gd name="connsiteX11" fmla="*/ 679880 w 2145453"/>
              <a:gd name="connsiteY11" fmla="*/ 1646872 h 2912664"/>
              <a:gd name="connsiteX12" fmla="*/ 628635 w 2145453"/>
              <a:gd name="connsiteY12" fmla="*/ 141231 h 2912664"/>
              <a:gd name="connsiteX13" fmla="*/ 670001 w 2145453"/>
              <a:gd name="connsiteY13" fmla="*/ 41365 h 2912664"/>
              <a:gd name="connsiteX0" fmla="*/ 670001 w 2145453"/>
              <a:gd name="connsiteY0" fmla="*/ 41365 h 2912664"/>
              <a:gd name="connsiteX1" fmla="*/ 769866 w 2145453"/>
              <a:gd name="connsiteY1" fmla="*/ 0 h 2912664"/>
              <a:gd name="connsiteX2" fmla="*/ 911097 w 2145453"/>
              <a:gd name="connsiteY2" fmla="*/ 141231 h 2912664"/>
              <a:gd name="connsiteX3" fmla="*/ 979523 w 2145453"/>
              <a:gd name="connsiteY3" fmla="*/ 863751 h 2912664"/>
              <a:gd name="connsiteX4" fmla="*/ 1578849 w 2145453"/>
              <a:gd name="connsiteY4" fmla="*/ 851069 h 2912664"/>
              <a:gd name="connsiteX5" fmla="*/ 1848308 w 2145453"/>
              <a:gd name="connsiteY5" fmla="*/ 1898342 h 2912664"/>
              <a:gd name="connsiteX6" fmla="*/ 2145453 w 2145453"/>
              <a:gd name="connsiteY6" fmla="*/ 2249789 h 2912664"/>
              <a:gd name="connsiteX7" fmla="*/ 1535243 w 2145453"/>
              <a:gd name="connsiteY7" fmla="*/ 2912664 h 2912664"/>
              <a:gd name="connsiteX8" fmla="*/ 1136947 w 2145453"/>
              <a:gd name="connsiteY8" fmla="*/ 2468062 h 2912664"/>
              <a:gd name="connsiteX9" fmla="*/ 530391 w 2145453"/>
              <a:gd name="connsiteY9" fmla="*/ 2073665 h 2912664"/>
              <a:gd name="connsiteX10" fmla="*/ 0 w 2145453"/>
              <a:gd name="connsiteY10" fmla="*/ 1326467 h 2912664"/>
              <a:gd name="connsiteX11" fmla="*/ 679880 w 2145453"/>
              <a:gd name="connsiteY11" fmla="*/ 1646872 h 2912664"/>
              <a:gd name="connsiteX12" fmla="*/ 628635 w 2145453"/>
              <a:gd name="connsiteY12" fmla="*/ 141231 h 2912664"/>
              <a:gd name="connsiteX13" fmla="*/ 670001 w 2145453"/>
              <a:gd name="connsiteY13" fmla="*/ 41365 h 2912664"/>
              <a:gd name="connsiteX0" fmla="*/ 670001 w 2145453"/>
              <a:gd name="connsiteY0" fmla="*/ 41365 h 2912664"/>
              <a:gd name="connsiteX1" fmla="*/ 769866 w 2145453"/>
              <a:gd name="connsiteY1" fmla="*/ 0 h 2912664"/>
              <a:gd name="connsiteX2" fmla="*/ 911097 w 2145453"/>
              <a:gd name="connsiteY2" fmla="*/ 141231 h 2912664"/>
              <a:gd name="connsiteX3" fmla="*/ 979523 w 2145453"/>
              <a:gd name="connsiteY3" fmla="*/ 863751 h 2912664"/>
              <a:gd name="connsiteX4" fmla="*/ 1578849 w 2145453"/>
              <a:gd name="connsiteY4" fmla="*/ 851069 h 2912664"/>
              <a:gd name="connsiteX5" fmla="*/ 1848308 w 2145453"/>
              <a:gd name="connsiteY5" fmla="*/ 1898342 h 2912664"/>
              <a:gd name="connsiteX6" fmla="*/ 2145453 w 2145453"/>
              <a:gd name="connsiteY6" fmla="*/ 2249789 h 2912664"/>
              <a:gd name="connsiteX7" fmla="*/ 1535243 w 2145453"/>
              <a:gd name="connsiteY7" fmla="*/ 2912664 h 2912664"/>
              <a:gd name="connsiteX8" fmla="*/ 1136947 w 2145453"/>
              <a:gd name="connsiteY8" fmla="*/ 2468062 h 2912664"/>
              <a:gd name="connsiteX9" fmla="*/ 530391 w 2145453"/>
              <a:gd name="connsiteY9" fmla="*/ 2073665 h 2912664"/>
              <a:gd name="connsiteX10" fmla="*/ 0 w 2145453"/>
              <a:gd name="connsiteY10" fmla="*/ 1326467 h 2912664"/>
              <a:gd name="connsiteX11" fmla="*/ 679880 w 2145453"/>
              <a:gd name="connsiteY11" fmla="*/ 1646872 h 2912664"/>
              <a:gd name="connsiteX12" fmla="*/ 628635 w 2145453"/>
              <a:gd name="connsiteY12" fmla="*/ 141231 h 2912664"/>
              <a:gd name="connsiteX13" fmla="*/ 670001 w 2145453"/>
              <a:gd name="connsiteY13" fmla="*/ 41365 h 2912664"/>
              <a:gd name="connsiteX0" fmla="*/ 670001 w 2145453"/>
              <a:gd name="connsiteY0" fmla="*/ 41365 h 2912664"/>
              <a:gd name="connsiteX1" fmla="*/ 769866 w 2145453"/>
              <a:gd name="connsiteY1" fmla="*/ 0 h 2912664"/>
              <a:gd name="connsiteX2" fmla="*/ 911097 w 2145453"/>
              <a:gd name="connsiteY2" fmla="*/ 141231 h 2912664"/>
              <a:gd name="connsiteX3" fmla="*/ 979523 w 2145453"/>
              <a:gd name="connsiteY3" fmla="*/ 863751 h 2912664"/>
              <a:gd name="connsiteX4" fmla="*/ 1578849 w 2145453"/>
              <a:gd name="connsiteY4" fmla="*/ 851069 h 2912664"/>
              <a:gd name="connsiteX5" fmla="*/ 1848308 w 2145453"/>
              <a:gd name="connsiteY5" fmla="*/ 1898342 h 2912664"/>
              <a:gd name="connsiteX6" fmla="*/ 2145453 w 2145453"/>
              <a:gd name="connsiteY6" fmla="*/ 2249789 h 2912664"/>
              <a:gd name="connsiteX7" fmla="*/ 1535243 w 2145453"/>
              <a:gd name="connsiteY7" fmla="*/ 2912664 h 2912664"/>
              <a:gd name="connsiteX8" fmla="*/ 1136947 w 2145453"/>
              <a:gd name="connsiteY8" fmla="*/ 2468062 h 2912664"/>
              <a:gd name="connsiteX9" fmla="*/ 530391 w 2145453"/>
              <a:gd name="connsiteY9" fmla="*/ 2073665 h 2912664"/>
              <a:gd name="connsiteX10" fmla="*/ 0 w 2145453"/>
              <a:gd name="connsiteY10" fmla="*/ 1326467 h 2912664"/>
              <a:gd name="connsiteX11" fmla="*/ 710556 w 2145453"/>
              <a:gd name="connsiteY11" fmla="*/ 1634217 h 2912664"/>
              <a:gd name="connsiteX12" fmla="*/ 628635 w 2145453"/>
              <a:gd name="connsiteY12" fmla="*/ 141231 h 2912664"/>
              <a:gd name="connsiteX13" fmla="*/ 670001 w 2145453"/>
              <a:gd name="connsiteY13" fmla="*/ 41365 h 2912664"/>
              <a:gd name="connsiteX0" fmla="*/ 733305 w 2208757"/>
              <a:gd name="connsiteY0" fmla="*/ 41365 h 2912664"/>
              <a:gd name="connsiteX1" fmla="*/ 833170 w 2208757"/>
              <a:gd name="connsiteY1" fmla="*/ 0 h 2912664"/>
              <a:gd name="connsiteX2" fmla="*/ 974401 w 2208757"/>
              <a:gd name="connsiteY2" fmla="*/ 141231 h 2912664"/>
              <a:gd name="connsiteX3" fmla="*/ 1042827 w 2208757"/>
              <a:gd name="connsiteY3" fmla="*/ 863751 h 2912664"/>
              <a:gd name="connsiteX4" fmla="*/ 1642153 w 2208757"/>
              <a:gd name="connsiteY4" fmla="*/ 851069 h 2912664"/>
              <a:gd name="connsiteX5" fmla="*/ 1911612 w 2208757"/>
              <a:gd name="connsiteY5" fmla="*/ 1898342 h 2912664"/>
              <a:gd name="connsiteX6" fmla="*/ 2208757 w 2208757"/>
              <a:gd name="connsiteY6" fmla="*/ 2249789 h 2912664"/>
              <a:gd name="connsiteX7" fmla="*/ 1598547 w 2208757"/>
              <a:gd name="connsiteY7" fmla="*/ 2912664 h 2912664"/>
              <a:gd name="connsiteX8" fmla="*/ 1200251 w 2208757"/>
              <a:gd name="connsiteY8" fmla="*/ 2468062 h 2912664"/>
              <a:gd name="connsiteX9" fmla="*/ 593695 w 2208757"/>
              <a:gd name="connsiteY9" fmla="*/ 2073665 h 2912664"/>
              <a:gd name="connsiteX10" fmla="*/ 0 w 2208757"/>
              <a:gd name="connsiteY10" fmla="*/ 1399250 h 2912664"/>
              <a:gd name="connsiteX11" fmla="*/ 773860 w 2208757"/>
              <a:gd name="connsiteY11" fmla="*/ 1634217 h 2912664"/>
              <a:gd name="connsiteX12" fmla="*/ 691939 w 2208757"/>
              <a:gd name="connsiteY12" fmla="*/ 141231 h 2912664"/>
              <a:gd name="connsiteX13" fmla="*/ 733305 w 2208757"/>
              <a:gd name="connsiteY13" fmla="*/ 41365 h 2912664"/>
              <a:gd name="connsiteX0" fmla="*/ 787104 w 2262556"/>
              <a:gd name="connsiteY0" fmla="*/ 41365 h 2912664"/>
              <a:gd name="connsiteX1" fmla="*/ 886969 w 2262556"/>
              <a:gd name="connsiteY1" fmla="*/ 0 h 2912664"/>
              <a:gd name="connsiteX2" fmla="*/ 1028200 w 2262556"/>
              <a:gd name="connsiteY2" fmla="*/ 141231 h 2912664"/>
              <a:gd name="connsiteX3" fmla="*/ 1096626 w 2262556"/>
              <a:gd name="connsiteY3" fmla="*/ 863751 h 2912664"/>
              <a:gd name="connsiteX4" fmla="*/ 1695952 w 2262556"/>
              <a:gd name="connsiteY4" fmla="*/ 851069 h 2912664"/>
              <a:gd name="connsiteX5" fmla="*/ 1965411 w 2262556"/>
              <a:gd name="connsiteY5" fmla="*/ 1898342 h 2912664"/>
              <a:gd name="connsiteX6" fmla="*/ 2262556 w 2262556"/>
              <a:gd name="connsiteY6" fmla="*/ 2249789 h 2912664"/>
              <a:gd name="connsiteX7" fmla="*/ 1652346 w 2262556"/>
              <a:gd name="connsiteY7" fmla="*/ 2912664 h 2912664"/>
              <a:gd name="connsiteX8" fmla="*/ 1254050 w 2262556"/>
              <a:gd name="connsiteY8" fmla="*/ 2468062 h 2912664"/>
              <a:gd name="connsiteX9" fmla="*/ 647494 w 2262556"/>
              <a:gd name="connsiteY9" fmla="*/ 2073665 h 2912664"/>
              <a:gd name="connsiteX10" fmla="*/ 0 w 2262556"/>
              <a:gd name="connsiteY10" fmla="*/ 1381959 h 2912664"/>
              <a:gd name="connsiteX11" fmla="*/ 827659 w 2262556"/>
              <a:gd name="connsiteY11" fmla="*/ 1634217 h 2912664"/>
              <a:gd name="connsiteX12" fmla="*/ 745738 w 2262556"/>
              <a:gd name="connsiteY12" fmla="*/ 141231 h 2912664"/>
              <a:gd name="connsiteX13" fmla="*/ 787104 w 2262556"/>
              <a:gd name="connsiteY13" fmla="*/ 41365 h 2912664"/>
              <a:gd name="connsiteX0" fmla="*/ 787104 w 2262556"/>
              <a:gd name="connsiteY0" fmla="*/ 41365 h 2912664"/>
              <a:gd name="connsiteX1" fmla="*/ 886969 w 2262556"/>
              <a:gd name="connsiteY1" fmla="*/ 0 h 2912664"/>
              <a:gd name="connsiteX2" fmla="*/ 1028200 w 2262556"/>
              <a:gd name="connsiteY2" fmla="*/ 141231 h 2912664"/>
              <a:gd name="connsiteX3" fmla="*/ 1096626 w 2262556"/>
              <a:gd name="connsiteY3" fmla="*/ 863751 h 2912664"/>
              <a:gd name="connsiteX4" fmla="*/ 1695952 w 2262556"/>
              <a:gd name="connsiteY4" fmla="*/ 851069 h 2912664"/>
              <a:gd name="connsiteX5" fmla="*/ 1965411 w 2262556"/>
              <a:gd name="connsiteY5" fmla="*/ 1898342 h 2912664"/>
              <a:gd name="connsiteX6" fmla="*/ 2262556 w 2262556"/>
              <a:gd name="connsiteY6" fmla="*/ 2249789 h 2912664"/>
              <a:gd name="connsiteX7" fmla="*/ 1652346 w 2262556"/>
              <a:gd name="connsiteY7" fmla="*/ 2912664 h 2912664"/>
              <a:gd name="connsiteX8" fmla="*/ 1254050 w 2262556"/>
              <a:gd name="connsiteY8" fmla="*/ 2468062 h 2912664"/>
              <a:gd name="connsiteX9" fmla="*/ 647494 w 2262556"/>
              <a:gd name="connsiteY9" fmla="*/ 2073665 h 2912664"/>
              <a:gd name="connsiteX10" fmla="*/ 0 w 2262556"/>
              <a:gd name="connsiteY10" fmla="*/ 1381959 h 2912664"/>
              <a:gd name="connsiteX11" fmla="*/ 827659 w 2262556"/>
              <a:gd name="connsiteY11" fmla="*/ 1634217 h 2912664"/>
              <a:gd name="connsiteX12" fmla="*/ 745738 w 2262556"/>
              <a:gd name="connsiteY12" fmla="*/ 141231 h 2912664"/>
              <a:gd name="connsiteX13" fmla="*/ 787104 w 2262556"/>
              <a:gd name="connsiteY13" fmla="*/ 41365 h 2912664"/>
              <a:gd name="connsiteX0" fmla="*/ 787104 w 2262556"/>
              <a:gd name="connsiteY0" fmla="*/ 41365 h 2912664"/>
              <a:gd name="connsiteX1" fmla="*/ 886969 w 2262556"/>
              <a:gd name="connsiteY1" fmla="*/ 0 h 2912664"/>
              <a:gd name="connsiteX2" fmla="*/ 1028200 w 2262556"/>
              <a:gd name="connsiteY2" fmla="*/ 141231 h 2912664"/>
              <a:gd name="connsiteX3" fmla="*/ 1096626 w 2262556"/>
              <a:gd name="connsiteY3" fmla="*/ 863751 h 2912664"/>
              <a:gd name="connsiteX4" fmla="*/ 1695952 w 2262556"/>
              <a:gd name="connsiteY4" fmla="*/ 851069 h 2912664"/>
              <a:gd name="connsiteX5" fmla="*/ 1965411 w 2262556"/>
              <a:gd name="connsiteY5" fmla="*/ 1898342 h 2912664"/>
              <a:gd name="connsiteX6" fmla="*/ 2262556 w 2262556"/>
              <a:gd name="connsiteY6" fmla="*/ 2249789 h 2912664"/>
              <a:gd name="connsiteX7" fmla="*/ 1652346 w 2262556"/>
              <a:gd name="connsiteY7" fmla="*/ 2912664 h 2912664"/>
              <a:gd name="connsiteX8" fmla="*/ 1254050 w 2262556"/>
              <a:gd name="connsiteY8" fmla="*/ 2468062 h 2912664"/>
              <a:gd name="connsiteX9" fmla="*/ 647494 w 2262556"/>
              <a:gd name="connsiteY9" fmla="*/ 2073665 h 2912664"/>
              <a:gd name="connsiteX10" fmla="*/ 0 w 2262556"/>
              <a:gd name="connsiteY10" fmla="*/ 1381959 h 2912664"/>
              <a:gd name="connsiteX11" fmla="*/ 827659 w 2262556"/>
              <a:gd name="connsiteY11" fmla="*/ 1634217 h 2912664"/>
              <a:gd name="connsiteX12" fmla="*/ 745738 w 2262556"/>
              <a:gd name="connsiteY12" fmla="*/ 141231 h 2912664"/>
              <a:gd name="connsiteX13" fmla="*/ 787104 w 2262556"/>
              <a:gd name="connsiteY13" fmla="*/ 41365 h 2912664"/>
              <a:gd name="connsiteX0" fmla="*/ 787104 w 2262556"/>
              <a:gd name="connsiteY0" fmla="*/ 41365 h 3204020"/>
              <a:gd name="connsiteX1" fmla="*/ 886969 w 2262556"/>
              <a:gd name="connsiteY1" fmla="*/ 0 h 3204020"/>
              <a:gd name="connsiteX2" fmla="*/ 1028200 w 2262556"/>
              <a:gd name="connsiteY2" fmla="*/ 141231 h 3204020"/>
              <a:gd name="connsiteX3" fmla="*/ 1096626 w 2262556"/>
              <a:gd name="connsiteY3" fmla="*/ 863751 h 3204020"/>
              <a:gd name="connsiteX4" fmla="*/ 1695952 w 2262556"/>
              <a:gd name="connsiteY4" fmla="*/ 851069 h 3204020"/>
              <a:gd name="connsiteX5" fmla="*/ 1965411 w 2262556"/>
              <a:gd name="connsiteY5" fmla="*/ 1898342 h 3204020"/>
              <a:gd name="connsiteX6" fmla="*/ 2262556 w 2262556"/>
              <a:gd name="connsiteY6" fmla="*/ 2249789 h 3204020"/>
              <a:gd name="connsiteX7" fmla="*/ 1875442 w 2262556"/>
              <a:gd name="connsiteY7" fmla="*/ 3204020 h 3204020"/>
              <a:gd name="connsiteX8" fmla="*/ 1254050 w 2262556"/>
              <a:gd name="connsiteY8" fmla="*/ 2468062 h 3204020"/>
              <a:gd name="connsiteX9" fmla="*/ 647494 w 2262556"/>
              <a:gd name="connsiteY9" fmla="*/ 2073665 h 3204020"/>
              <a:gd name="connsiteX10" fmla="*/ 0 w 2262556"/>
              <a:gd name="connsiteY10" fmla="*/ 1381959 h 3204020"/>
              <a:gd name="connsiteX11" fmla="*/ 827659 w 2262556"/>
              <a:gd name="connsiteY11" fmla="*/ 1634217 h 3204020"/>
              <a:gd name="connsiteX12" fmla="*/ 745738 w 2262556"/>
              <a:gd name="connsiteY12" fmla="*/ 141231 h 3204020"/>
              <a:gd name="connsiteX13" fmla="*/ 787104 w 2262556"/>
              <a:gd name="connsiteY13" fmla="*/ 41365 h 3204020"/>
              <a:gd name="connsiteX0" fmla="*/ 787104 w 2616797"/>
              <a:gd name="connsiteY0" fmla="*/ 41365 h 3204020"/>
              <a:gd name="connsiteX1" fmla="*/ 886969 w 2616797"/>
              <a:gd name="connsiteY1" fmla="*/ 0 h 3204020"/>
              <a:gd name="connsiteX2" fmla="*/ 1028200 w 2616797"/>
              <a:gd name="connsiteY2" fmla="*/ 141231 h 3204020"/>
              <a:gd name="connsiteX3" fmla="*/ 1096626 w 2616797"/>
              <a:gd name="connsiteY3" fmla="*/ 863751 h 3204020"/>
              <a:gd name="connsiteX4" fmla="*/ 1695952 w 2616797"/>
              <a:gd name="connsiteY4" fmla="*/ 851069 h 3204020"/>
              <a:gd name="connsiteX5" fmla="*/ 1965411 w 2616797"/>
              <a:gd name="connsiteY5" fmla="*/ 1898342 h 3204020"/>
              <a:gd name="connsiteX6" fmla="*/ 2616797 w 2616797"/>
              <a:gd name="connsiteY6" fmla="*/ 2518120 h 3204020"/>
              <a:gd name="connsiteX7" fmla="*/ 1875442 w 2616797"/>
              <a:gd name="connsiteY7" fmla="*/ 3204020 h 3204020"/>
              <a:gd name="connsiteX8" fmla="*/ 1254050 w 2616797"/>
              <a:gd name="connsiteY8" fmla="*/ 2468062 h 3204020"/>
              <a:gd name="connsiteX9" fmla="*/ 647494 w 2616797"/>
              <a:gd name="connsiteY9" fmla="*/ 2073665 h 3204020"/>
              <a:gd name="connsiteX10" fmla="*/ 0 w 2616797"/>
              <a:gd name="connsiteY10" fmla="*/ 1381959 h 3204020"/>
              <a:gd name="connsiteX11" fmla="*/ 827659 w 2616797"/>
              <a:gd name="connsiteY11" fmla="*/ 1634217 h 3204020"/>
              <a:gd name="connsiteX12" fmla="*/ 745738 w 2616797"/>
              <a:gd name="connsiteY12" fmla="*/ 141231 h 3204020"/>
              <a:gd name="connsiteX13" fmla="*/ 787104 w 2616797"/>
              <a:gd name="connsiteY13" fmla="*/ 41365 h 3204020"/>
              <a:gd name="connsiteX0" fmla="*/ 787104 w 2616797"/>
              <a:gd name="connsiteY0" fmla="*/ 41365 h 3204020"/>
              <a:gd name="connsiteX1" fmla="*/ 886969 w 2616797"/>
              <a:gd name="connsiteY1" fmla="*/ 0 h 3204020"/>
              <a:gd name="connsiteX2" fmla="*/ 1028200 w 2616797"/>
              <a:gd name="connsiteY2" fmla="*/ 141231 h 3204020"/>
              <a:gd name="connsiteX3" fmla="*/ 1096626 w 2616797"/>
              <a:gd name="connsiteY3" fmla="*/ 863751 h 3204020"/>
              <a:gd name="connsiteX4" fmla="*/ 1695952 w 2616797"/>
              <a:gd name="connsiteY4" fmla="*/ 851069 h 3204020"/>
              <a:gd name="connsiteX5" fmla="*/ 1965411 w 2616797"/>
              <a:gd name="connsiteY5" fmla="*/ 1898342 h 3204020"/>
              <a:gd name="connsiteX6" fmla="*/ 2616797 w 2616797"/>
              <a:gd name="connsiteY6" fmla="*/ 2518120 h 3204020"/>
              <a:gd name="connsiteX7" fmla="*/ 1875442 w 2616797"/>
              <a:gd name="connsiteY7" fmla="*/ 3204020 h 3204020"/>
              <a:gd name="connsiteX8" fmla="*/ 1254050 w 2616797"/>
              <a:gd name="connsiteY8" fmla="*/ 2468062 h 3204020"/>
              <a:gd name="connsiteX9" fmla="*/ 647494 w 2616797"/>
              <a:gd name="connsiteY9" fmla="*/ 2073665 h 3204020"/>
              <a:gd name="connsiteX10" fmla="*/ 0 w 2616797"/>
              <a:gd name="connsiteY10" fmla="*/ 1381959 h 3204020"/>
              <a:gd name="connsiteX11" fmla="*/ 827659 w 2616797"/>
              <a:gd name="connsiteY11" fmla="*/ 1634217 h 3204020"/>
              <a:gd name="connsiteX12" fmla="*/ 745738 w 2616797"/>
              <a:gd name="connsiteY12" fmla="*/ 141231 h 3204020"/>
              <a:gd name="connsiteX13" fmla="*/ 787104 w 2616797"/>
              <a:gd name="connsiteY13" fmla="*/ 41365 h 3204020"/>
              <a:gd name="connsiteX0" fmla="*/ 787104 w 2635848"/>
              <a:gd name="connsiteY0" fmla="*/ 41365 h 3204020"/>
              <a:gd name="connsiteX1" fmla="*/ 886969 w 2635848"/>
              <a:gd name="connsiteY1" fmla="*/ 0 h 3204020"/>
              <a:gd name="connsiteX2" fmla="*/ 1028200 w 2635848"/>
              <a:gd name="connsiteY2" fmla="*/ 141231 h 3204020"/>
              <a:gd name="connsiteX3" fmla="*/ 1096626 w 2635848"/>
              <a:gd name="connsiteY3" fmla="*/ 863751 h 3204020"/>
              <a:gd name="connsiteX4" fmla="*/ 1695952 w 2635848"/>
              <a:gd name="connsiteY4" fmla="*/ 851069 h 3204020"/>
              <a:gd name="connsiteX5" fmla="*/ 1965411 w 2635848"/>
              <a:gd name="connsiteY5" fmla="*/ 1898342 h 3204020"/>
              <a:gd name="connsiteX6" fmla="*/ 2635848 w 2635848"/>
              <a:gd name="connsiteY6" fmla="*/ 2523197 h 3204020"/>
              <a:gd name="connsiteX7" fmla="*/ 1875442 w 2635848"/>
              <a:gd name="connsiteY7" fmla="*/ 3204020 h 3204020"/>
              <a:gd name="connsiteX8" fmla="*/ 1254050 w 2635848"/>
              <a:gd name="connsiteY8" fmla="*/ 2468062 h 3204020"/>
              <a:gd name="connsiteX9" fmla="*/ 647494 w 2635848"/>
              <a:gd name="connsiteY9" fmla="*/ 2073665 h 3204020"/>
              <a:gd name="connsiteX10" fmla="*/ 0 w 2635848"/>
              <a:gd name="connsiteY10" fmla="*/ 1381959 h 3204020"/>
              <a:gd name="connsiteX11" fmla="*/ 827659 w 2635848"/>
              <a:gd name="connsiteY11" fmla="*/ 1634217 h 3204020"/>
              <a:gd name="connsiteX12" fmla="*/ 745738 w 2635848"/>
              <a:gd name="connsiteY12" fmla="*/ 141231 h 3204020"/>
              <a:gd name="connsiteX13" fmla="*/ 787104 w 2635848"/>
              <a:gd name="connsiteY13" fmla="*/ 41365 h 3204020"/>
              <a:gd name="connsiteX0" fmla="*/ 787104 w 2651771"/>
              <a:gd name="connsiteY0" fmla="*/ 41365 h 3204020"/>
              <a:gd name="connsiteX1" fmla="*/ 886969 w 2651771"/>
              <a:gd name="connsiteY1" fmla="*/ 0 h 3204020"/>
              <a:gd name="connsiteX2" fmla="*/ 1028200 w 2651771"/>
              <a:gd name="connsiteY2" fmla="*/ 141231 h 3204020"/>
              <a:gd name="connsiteX3" fmla="*/ 1096626 w 2651771"/>
              <a:gd name="connsiteY3" fmla="*/ 863751 h 3204020"/>
              <a:gd name="connsiteX4" fmla="*/ 1695952 w 2651771"/>
              <a:gd name="connsiteY4" fmla="*/ 851069 h 3204020"/>
              <a:gd name="connsiteX5" fmla="*/ 1965411 w 2651771"/>
              <a:gd name="connsiteY5" fmla="*/ 1898342 h 3204020"/>
              <a:gd name="connsiteX6" fmla="*/ 2651771 w 2651771"/>
              <a:gd name="connsiteY6" fmla="*/ 2516454 h 3204020"/>
              <a:gd name="connsiteX7" fmla="*/ 1875442 w 2651771"/>
              <a:gd name="connsiteY7" fmla="*/ 3204020 h 3204020"/>
              <a:gd name="connsiteX8" fmla="*/ 1254050 w 2651771"/>
              <a:gd name="connsiteY8" fmla="*/ 2468062 h 3204020"/>
              <a:gd name="connsiteX9" fmla="*/ 647494 w 2651771"/>
              <a:gd name="connsiteY9" fmla="*/ 2073665 h 3204020"/>
              <a:gd name="connsiteX10" fmla="*/ 0 w 2651771"/>
              <a:gd name="connsiteY10" fmla="*/ 1381959 h 3204020"/>
              <a:gd name="connsiteX11" fmla="*/ 827659 w 2651771"/>
              <a:gd name="connsiteY11" fmla="*/ 1634217 h 3204020"/>
              <a:gd name="connsiteX12" fmla="*/ 745738 w 2651771"/>
              <a:gd name="connsiteY12" fmla="*/ 141231 h 3204020"/>
              <a:gd name="connsiteX13" fmla="*/ 787104 w 2651771"/>
              <a:gd name="connsiteY13" fmla="*/ 41365 h 3204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51771" h="3204020">
                <a:moveTo>
                  <a:pt x="787104" y="41365"/>
                </a:moveTo>
                <a:cubicBezTo>
                  <a:pt x="812661" y="15808"/>
                  <a:pt x="847969" y="0"/>
                  <a:pt x="886969" y="0"/>
                </a:cubicBezTo>
                <a:cubicBezTo>
                  <a:pt x="964969" y="0"/>
                  <a:pt x="1028200" y="63231"/>
                  <a:pt x="1028200" y="141231"/>
                </a:cubicBezTo>
                <a:lnTo>
                  <a:pt x="1096626" y="863751"/>
                </a:lnTo>
                <a:cubicBezTo>
                  <a:pt x="1324950" y="817026"/>
                  <a:pt x="1594219" y="679679"/>
                  <a:pt x="1695952" y="851069"/>
                </a:cubicBezTo>
                <a:cubicBezTo>
                  <a:pt x="1896857" y="1284096"/>
                  <a:pt x="2012961" y="1443677"/>
                  <a:pt x="1965411" y="1898342"/>
                </a:cubicBezTo>
                <a:cubicBezTo>
                  <a:pt x="2062863" y="2027881"/>
                  <a:pt x="2521735" y="2407218"/>
                  <a:pt x="2651771" y="2516454"/>
                </a:cubicBezTo>
                <a:lnTo>
                  <a:pt x="1875442" y="3204020"/>
                </a:lnTo>
                <a:lnTo>
                  <a:pt x="1254050" y="2468062"/>
                </a:lnTo>
                <a:cubicBezTo>
                  <a:pt x="1117281" y="2338792"/>
                  <a:pt x="856388" y="2269133"/>
                  <a:pt x="647494" y="2073665"/>
                </a:cubicBezTo>
                <a:cubicBezTo>
                  <a:pt x="560013" y="2007911"/>
                  <a:pt x="439289" y="1645529"/>
                  <a:pt x="0" y="1381959"/>
                </a:cubicBezTo>
                <a:cubicBezTo>
                  <a:pt x="137000" y="1119373"/>
                  <a:pt x="679491" y="1549956"/>
                  <a:pt x="827659" y="1634217"/>
                </a:cubicBezTo>
                <a:lnTo>
                  <a:pt x="745738" y="141231"/>
                </a:lnTo>
                <a:cubicBezTo>
                  <a:pt x="745738" y="102231"/>
                  <a:pt x="761546" y="66923"/>
                  <a:pt x="787104" y="4136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>
              <a:solidFill>
                <a:schemeClr val="tx1"/>
              </a:solidFill>
            </a:endParaRPr>
          </a:p>
        </p:txBody>
      </p:sp>
      <p:pic>
        <p:nvPicPr>
          <p:cNvPr id="20" name="Picture 2" descr="D:\Fullppt\PNG이미지\핸드폰2.png">
            <a:extLst>
              <a:ext uri="{FF2B5EF4-FFF2-40B4-BE49-F238E27FC236}">
                <a16:creationId xmlns:a16="http://schemas.microsoft.com/office/drawing/2014/main" id="{9B0CC621-4DF9-404F-A15B-72258B48D1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434254" y="1130089"/>
            <a:ext cx="2322806" cy="2812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80C7545-90AC-4A60-96DA-F91A324F4C1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 rot="20700000">
            <a:off x="939252" y="1222654"/>
            <a:ext cx="1339609" cy="20692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ACB5862F-7A3E-4A06-9433-1ED48525ACB8}"/>
              </a:ext>
            </a:extLst>
          </p:cNvPr>
          <p:cNvSpPr/>
          <p:nvPr userDrawn="1"/>
        </p:nvSpPr>
        <p:spPr>
          <a:xfrm>
            <a:off x="0" y="170756"/>
            <a:ext cx="8076198" cy="673971"/>
          </a:xfrm>
          <a:custGeom>
            <a:avLst/>
            <a:gdLst>
              <a:gd name="connsiteX0" fmla="*/ 0 w 10768264"/>
              <a:gd name="connsiteY0" fmla="*/ 0 h 898628"/>
              <a:gd name="connsiteX1" fmla="*/ 10318950 w 10768264"/>
              <a:gd name="connsiteY1" fmla="*/ 0 h 898628"/>
              <a:gd name="connsiteX2" fmla="*/ 10768264 w 10768264"/>
              <a:gd name="connsiteY2" fmla="*/ 449314 h 898628"/>
              <a:gd name="connsiteX3" fmla="*/ 10768263 w 10768264"/>
              <a:gd name="connsiteY3" fmla="*/ 449314 h 898628"/>
              <a:gd name="connsiteX4" fmla="*/ 10318949 w 10768264"/>
              <a:gd name="connsiteY4" fmla="*/ 898628 h 898628"/>
              <a:gd name="connsiteX5" fmla="*/ 0 w 10768264"/>
              <a:gd name="connsiteY5" fmla="*/ 898627 h 89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68264" h="898628">
                <a:moveTo>
                  <a:pt x="0" y="0"/>
                </a:moveTo>
                <a:lnTo>
                  <a:pt x="10318950" y="0"/>
                </a:lnTo>
                <a:cubicBezTo>
                  <a:pt x="10567099" y="0"/>
                  <a:pt x="10768264" y="201165"/>
                  <a:pt x="10768264" y="449314"/>
                </a:cubicBezTo>
                <a:lnTo>
                  <a:pt x="10768263" y="449314"/>
                </a:lnTo>
                <a:cubicBezTo>
                  <a:pt x="10768263" y="697463"/>
                  <a:pt x="10567098" y="898628"/>
                  <a:pt x="10318949" y="898628"/>
                </a:cubicBezTo>
                <a:lnTo>
                  <a:pt x="0" y="89862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B42CCFBF-C003-4EB5-A7CC-5F843F6E81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236151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3" name="Freeform 14">
            <a:extLst>
              <a:ext uri="{FF2B5EF4-FFF2-40B4-BE49-F238E27FC236}">
                <a16:creationId xmlns:a16="http://schemas.microsoft.com/office/drawing/2014/main" id="{6DB1B864-6107-4455-9AC6-108571F891A0}"/>
              </a:ext>
            </a:extLst>
          </p:cNvPr>
          <p:cNvSpPr/>
          <p:nvPr userDrawn="1"/>
        </p:nvSpPr>
        <p:spPr>
          <a:xfrm>
            <a:off x="8563470" y="170757"/>
            <a:ext cx="580530" cy="673970"/>
          </a:xfrm>
          <a:custGeom>
            <a:avLst/>
            <a:gdLst>
              <a:gd name="connsiteX0" fmla="*/ 449314 w 774040"/>
              <a:gd name="connsiteY0" fmla="*/ 0 h 898626"/>
              <a:gd name="connsiteX1" fmla="*/ 774040 w 774040"/>
              <a:gd name="connsiteY1" fmla="*/ 0 h 898626"/>
              <a:gd name="connsiteX2" fmla="*/ 774040 w 774040"/>
              <a:gd name="connsiteY2" fmla="*/ 898626 h 898626"/>
              <a:gd name="connsiteX3" fmla="*/ 449314 w 774040"/>
              <a:gd name="connsiteY3" fmla="*/ 898626 h 898626"/>
              <a:gd name="connsiteX4" fmla="*/ 9128 w 774040"/>
              <a:gd name="connsiteY4" fmla="*/ 539865 h 898626"/>
              <a:gd name="connsiteX5" fmla="*/ 0 w 774040"/>
              <a:gd name="connsiteY5" fmla="*/ 449314 h 898626"/>
              <a:gd name="connsiteX6" fmla="*/ 9128 w 774040"/>
              <a:gd name="connsiteY6" fmla="*/ 358762 h 898626"/>
              <a:gd name="connsiteX7" fmla="*/ 449314 w 774040"/>
              <a:gd name="connsiteY7" fmla="*/ 0 h 898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4040" h="898626">
                <a:moveTo>
                  <a:pt x="449314" y="0"/>
                </a:moveTo>
                <a:lnTo>
                  <a:pt x="774040" y="0"/>
                </a:lnTo>
                <a:lnTo>
                  <a:pt x="774040" y="898626"/>
                </a:lnTo>
                <a:lnTo>
                  <a:pt x="449314" y="898626"/>
                </a:lnTo>
                <a:cubicBezTo>
                  <a:pt x="232184" y="898626"/>
                  <a:pt x="51026" y="744609"/>
                  <a:pt x="9128" y="539865"/>
                </a:cubicBezTo>
                <a:lnTo>
                  <a:pt x="0" y="449314"/>
                </a:lnTo>
                <a:lnTo>
                  <a:pt x="9128" y="358762"/>
                </a:lnTo>
                <a:cubicBezTo>
                  <a:pt x="51026" y="154017"/>
                  <a:pt x="232184" y="0"/>
                  <a:pt x="44931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84255082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2953494"/>
            <a:ext cx="9144000" cy="2190006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 b="1" dirty="0"/>
          </a:p>
        </p:txBody>
      </p:sp>
      <p:pic>
        <p:nvPicPr>
          <p:cNvPr id="13" name="Picture 17" descr="E:\002-KIMS BUSINESS\000-B-KIMS-소스 분류-2014\02-OBJECTS-모컴-액션-이미지\05-모니터\01-imac-kims수정-모니터.png">
            <a:extLst>
              <a:ext uri="{FF2B5EF4-FFF2-40B4-BE49-F238E27FC236}">
                <a16:creationId xmlns:a16="http://schemas.microsoft.com/office/drawing/2014/main" id="{869F4029-593C-41E4-AACB-479F5B334C9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1609" y="1222579"/>
            <a:ext cx="3305402" cy="3446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5ED2DA9F-D415-4C77-89A6-6E8A3186C11D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 flipH="1">
            <a:off x="730013" y="1383782"/>
            <a:ext cx="3011075" cy="2247692"/>
          </a:xfrm>
          <a:custGeom>
            <a:avLst/>
            <a:gdLst>
              <a:gd name="connsiteX0" fmla="*/ 0 w 4495800"/>
              <a:gd name="connsiteY0" fmla="*/ 0 h 2593057"/>
              <a:gd name="connsiteX1" fmla="*/ 4495800 w 4495800"/>
              <a:gd name="connsiteY1" fmla="*/ 0 h 2593057"/>
              <a:gd name="connsiteX2" fmla="*/ 4495800 w 4495800"/>
              <a:gd name="connsiteY2" fmla="*/ 2593057 h 2593057"/>
              <a:gd name="connsiteX3" fmla="*/ 0 w 4495800"/>
              <a:gd name="connsiteY3" fmla="*/ 2593057 h 2593057"/>
              <a:gd name="connsiteX4" fmla="*/ 0 w 4495800"/>
              <a:gd name="connsiteY4" fmla="*/ 0 h 2593057"/>
              <a:gd name="connsiteX0" fmla="*/ 0 w 4495800"/>
              <a:gd name="connsiteY0" fmla="*/ 656948 h 3250005"/>
              <a:gd name="connsiteX1" fmla="*/ 2951085 w 4495800"/>
              <a:gd name="connsiteY1" fmla="*/ 0 h 3250005"/>
              <a:gd name="connsiteX2" fmla="*/ 4495800 w 4495800"/>
              <a:gd name="connsiteY2" fmla="*/ 3250005 h 3250005"/>
              <a:gd name="connsiteX3" fmla="*/ 0 w 4495800"/>
              <a:gd name="connsiteY3" fmla="*/ 3250005 h 3250005"/>
              <a:gd name="connsiteX4" fmla="*/ 0 w 4495800"/>
              <a:gd name="connsiteY4" fmla="*/ 656948 h 3250005"/>
              <a:gd name="connsiteX0" fmla="*/ 106532 w 4602332"/>
              <a:gd name="connsiteY0" fmla="*/ 656948 h 3250005"/>
              <a:gd name="connsiteX1" fmla="*/ 3057617 w 4602332"/>
              <a:gd name="connsiteY1" fmla="*/ 0 h 3250005"/>
              <a:gd name="connsiteX2" fmla="*/ 4602332 w 4602332"/>
              <a:gd name="connsiteY2" fmla="*/ 3250005 h 3250005"/>
              <a:gd name="connsiteX3" fmla="*/ 0 w 4602332"/>
              <a:gd name="connsiteY3" fmla="*/ 2584180 h 3250005"/>
              <a:gd name="connsiteX4" fmla="*/ 106532 w 4602332"/>
              <a:gd name="connsiteY4" fmla="*/ 656948 h 3250005"/>
              <a:gd name="connsiteX0" fmla="*/ 106532 w 3057617"/>
              <a:gd name="connsiteY0" fmla="*/ 656948 h 2584180"/>
              <a:gd name="connsiteX1" fmla="*/ 3057617 w 3057617"/>
              <a:gd name="connsiteY1" fmla="*/ 0 h 2584180"/>
              <a:gd name="connsiteX2" fmla="*/ 2196483 w 3057617"/>
              <a:gd name="connsiteY2" fmla="*/ 2122541 h 2584180"/>
              <a:gd name="connsiteX3" fmla="*/ 0 w 3057617"/>
              <a:gd name="connsiteY3" fmla="*/ 2584180 h 2584180"/>
              <a:gd name="connsiteX4" fmla="*/ 106532 w 3057617"/>
              <a:gd name="connsiteY4" fmla="*/ 656948 h 2584180"/>
              <a:gd name="connsiteX0" fmla="*/ 106532 w 3057617"/>
              <a:gd name="connsiteY0" fmla="*/ 656948 h 2681834"/>
              <a:gd name="connsiteX1" fmla="*/ 3057617 w 3057617"/>
              <a:gd name="connsiteY1" fmla="*/ 0 h 2681834"/>
              <a:gd name="connsiteX2" fmla="*/ 2897819 w 3057617"/>
              <a:gd name="connsiteY2" fmla="*/ 2681834 h 2681834"/>
              <a:gd name="connsiteX3" fmla="*/ 0 w 3057617"/>
              <a:gd name="connsiteY3" fmla="*/ 2584180 h 2681834"/>
              <a:gd name="connsiteX4" fmla="*/ 106532 w 3057617"/>
              <a:gd name="connsiteY4" fmla="*/ 656948 h 2681834"/>
              <a:gd name="connsiteX0" fmla="*/ 0 w 2951085"/>
              <a:gd name="connsiteY0" fmla="*/ 656948 h 2681834"/>
              <a:gd name="connsiteX1" fmla="*/ 2951085 w 2951085"/>
              <a:gd name="connsiteY1" fmla="*/ 0 h 2681834"/>
              <a:gd name="connsiteX2" fmla="*/ 2791287 w 2951085"/>
              <a:gd name="connsiteY2" fmla="*/ 2681834 h 2681834"/>
              <a:gd name="connsiteX3" fmla="*/ 594804 w 2951085"/>
              <a:gd name="connsiteY3" fmla="*/ 2335605 h 2681834"/>
              <a:gd name="connsiteX4" fmla="*/ 0 w 2951085"/>
              <a:gd name="connsiteY4" fmla="*/ 656948 h 2681834"/>
              <a:gd name="connsiteX0" fmla="*/ 115409 w 3066494"/>
              <a:gd name="connsiteY0" fmla="*/ 656948 h 2681834"/>
              <a:gd name="connsiteX1" fmla="*/ 3066494 w 3066494"/>
              <a:gd name="connsiteY1" fmla="*/ 0 h 2681834"/>
              <a:gd name="connsiteX2" fmla="*/ 2906696 w 3066494"/>
              <a:gd name="connsiteY2" fmla="*/ 2681834 h 2681834"/>
              <a:gd name="connsiteX3" fmla="*/ 0 w 3066494"/>
              <a:gd name="connsiteY3" fmla="*/ 2557547 h 2681834"/>
              <a:gd name="connsiteX4" fmla="*/ 115409 w 3066494"/>
              <a:gd name="connsiteY4" fmla="*/ 656948 h 2681834"/>
              <a:gd name="connsiteX0" fmla="*/ 115409 w 2906696"/>
              <a:gd name="connsiteY0" fmla="*/ 292964 h 2317850"/>
              <a:gd name="connsiteX1" fmla="*/ 2853430 w 2906696"/>
              <a:gd name="connsiteY1" fmla="*/ 0 h 2317850"/>
              <a:gd name="connsiteX2" fmla="*/ 2906696 w 2906696"/>
              <a:gd name="connsiteY2" fmla="*/ 2317850 h 2317850"/>
              <a:gd name="connsiteX3" fmla="*/ 0 w 2906696"/>
              <a:gd name="connsiteY3" fmla="*/ 2193563 h 2317850"/>
              <a:gd name="connsiteX4" fmla="*/ 115409 w 2906696"/>
              <a:gd name="connsiteY4" fmla="*/ 292964 h 2317850"/>
              <a:gd name="connsiteX0" fmla="*/ 115409 w 3057617"/>
              <a:gd name="connsiteY0" fmla="*/ 648071 h 2672957"/>
              <a:gd name="connsiteX1" fmla="*/ 3057617 w 3057617"/>
              <a:gd name="connsiteY1" fmla="*/ 0 h 2672957"/>
              <a:gd name="connsiteX2" fmla="*/ 2906696 w 3057617"/>
              <a:gd name="connsiteY2" fmla="*/ 2672957 h 2672957"/>
              <a:gd name="connsiteX3" fmla="*/ 0 w 3057617"/>
              <a:gd name="connsiteY3" fmla="*/ 2548670 h 2672957"/>
              <a:gd name="connsiteX4" fmla="*/ 115409 w 3057617"/>
              <a:gd name="connsiteY4" fmla="*/ 648071 h 2672957"/>
              <a:gd name="connsiteX0" fmla="*/ 115409 w 2971257"/>
              <a:gd name="connsiteY0" fmla="*/ 510911 h 2535797"/>
              <a:gd name="connsiteX1" fmla="*/ 2971257 w 2971257"/>
              <a:gd name="connsiteY1" fmla="*/ 0 h 2535797"/>
              <a:gd name="connsiteX2" fmla="*/ 2906696 w 2971257"/>
              <a:gd name="connsiteY2" fmla="*/ 2535797 h 2535797"/>
              <a:gd name="connsiteX3" fmla="*/ 0 w 2971257"/>
              <a:gd name="connsiteY3" fmla="*/ 2411510 h 2535797"/>
              <a:gd name="connsiteX4" fmla="*/ 115409 w 2971257"/>
              <a:gd name="connsiteY4" fmla="*/ 510911 h 2535797"/>
              <a:gd name="connsiteX0" fmla="*/ 115409 w 3077937"/>
              <a:gd name="connsiteY0" fmla="*/ 668391 h 2693277"/>
              <a:gd name="connsiteX1" fmla="*/ 3077937 w 3077937"/>
              <a:gd name="connsiteY1" fmla="*/ 0 h 2693277"/>
              <a:gd name="connsiteX2" fmla="*/ 2906696 w 3077937"/>
              <a:gd name="connsiteY2" fmla="*/ 2693277 h 2693277"/>
              <a:gd name="connsiteX3" fmla="*/ 0 w 3077937"/>
              <a:gd name="connsiteY3" fmla="*/ 2568990 h 2693277"/>
              <a:gd name="connsiteX4" fmla="*/ 115409 w 3077937"/>
              <a:gd name="connsiteY4" fmla="*/ 668391 h 2693277"/>
              <a:gd name="connsiteX0" fmla="*/ 115409 w 3077937"/>
              <a:gd name="connsiteY0" fmla="*/ 668391 h 2568990"/>
              <a:gd name="connsiteX1" fmla="*/ 3077937 w 3077937"/>
              <a:gd name="connsiteY1" fmla="*/ 0 h 2568990"/>
              <a:gd name="connsiteX2" fmla="*/ 2769536 w 3077937"/>
              <a:gd name="connsiteY2" fmla="*/ 2535797 h 2568990"/>
              <a:gd name="connsiteX3" fmla="*/ 0 w 3077937"/>
              <a:gd name="connsiteY3" fmla="*/ 2568990 h 2568990"/>
              <a:gd name="connsiteX4" fmla="*/ 115409 w 3077937"/>
              <a:gd name="connsiteY4" fmla="*/ 668391 h 2568990"/>
              <a:gd name="connsiteX0" fmla="*/ 115409 w 3077937"/>
              <a:gd name="connsiteY0" fmla="*/ 668391 h 2693277"/>
              <a:gd name="connsiteX1" fmla="*/ 3077937 w 3077937"/>
              <a:gd name="connsiteY1" fmla="*/ 0 h 2693277"/>
              <a:gd name="connsiteX2" fmla="*/ 2916856 w 3077937"/>
              <a:gd name="connsiteY2" fmla="*/ 2693277 h 2693277"/>
              <a:gd name="connsiteX3" fmla="*/ 0 w 3077937"/>
              <a:gd name="connsiteY3" fmla="*/ 2568990 h 2693277"/>
              <a:gd name="connsiteX4" fmla="*/ 115409 w 3077937"/>
              <a:gd name="connsiteY4" fmla="*/ 668391 h 2693277"/>
              <a:gd name="connsiteX0" fmla="*/ 0 w 2962528"/>
              <a:gd name="connsiteY0" fmla="*/ 668391 h 2693277"/>
              <a:gd name="connsiteX1" fmla="*/ 2962528 w 2962528"/>
              <a:gd name="connsiteY1" fmla="*/ 0 h 2693277"/>
              <a:gd name="connsiteX2" fmla="*/ 2801447 w 2962528"/>
              <a:gd name="connsiteY2" fmla="*/ 2693277 h 2693277"/>
              <a:gd name="connsiteX3" fmla="*/ 331631 w 2962528"/>
              <a:gd name="connsiteY3" fmla="*/ 2289590 h 2693277"/>
              <a:gd name="connsiteX4" fmla="*/ 0 w 2962528"/>
              <a:gd name="connsiteY4" fmla="*/ 668391 h 2693277"/>
              <a:gd name="connsiteX0" fmla="*/ 120489 w 3083017"/>
              <a:gd name="connsiteY0" fmla="*/ 66839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120489 w 3083017"/>
              <a:gd name="connsiteY4" fmla="*/ 668391 h 2693277"/>
              <a:gd name="connsiteX0" fmla="*/ 262729 w 3083017"/>
              <a:gd name="connsiteY0" fmla="*/ 84111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262729 w 3083017"/>
              <a:gd name="connsiteY4" fmla="*/ 841111 h 2693277"/>
              <a:gd name="connsiteX0" fmla="*/ 105249 w 3083017"/>
              <a:gd name="connsiteY0" fmla="*/ 70903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105249 w 3083017"/>
              <a:gd name="connsiteY4" fmla="*/ 709031 h 269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3017" h="2693277">
                <a:moveTo>
                  <a:pt x="105249" y="709031"/>
                </a:moveTo>
                <a:lnTo>
                  <a:pt x="3083017" y="0"/>
                </a:lnTo>
                <a:lnTo>
                  <a:pt x="2921936" y="2693277"/>
                </a:lnTo>
                <a:lnTo>
                  <a:pt x="0" y="2574070"/>
                </a:lnTo>
                <a:lnTo>
                  <a:pt x="105249" y="7090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Freeform 16">
            <a:extLst>
              <a:ext uri="{FF2B5EF4-FFF2-40B4-BE49-F238E27FC236}">
                <a16:creationId xmlns:a16="http://schemas.microsoft.com/office/drawing/2014/main" id="{ECE6042C-5EF1-409B-B240-4CB3848308D2}"/>
              </a:ext>
            </a:extLst>
          </p:cNvPr>
          <p:cNvSpPr/>
          <p:nvPr userDrawn="1"/>
        </p:nvSpPr>
        <p:spPr>
          <a:xfrm>
            <a:off x="0" y="170756"/>
            <a:ext cx="8076198" cy="673971"/>
          </a:xfrm>
          <a:custGeom>
            <a:avLst/>
            <a:gdLst>
              <a:gd name="connsiteX0" fmla="*/ 0 w 10768264"/>
              <a:gd name="connsiteY0" fmla="*/ 0 h 898628"/>
              <a:gd name="connsiteX1" fmla="*/ 10318950 w 10768264"/>
              <a:gd name="connsiteY1" fmla="*/ 0 h 898628"/>
              <a:gd name="connsiteX2" fmla="*/ 10768264 w 10768264"/>
              <a:gd name="connsiteY2" fmla="*/ 449314 h 898628"/>
              <a:gd name="connsiteX3" fmla="*/ 10768263 w 10768264"/>
              <a:gd name="connsiteY3" fmla="*/ 449314 h 898628"/>
              <a:gd name="connsiteX4" fmla="*/ 10318949 w 10768264"/>
              <a:gd name="connsiteY4" fmla="*/ 898628 h 898628"/>
              <a:gd name="connsiteX5" fmla="*/ 0 w 10768264"/>
              <a:gd name="connsiteY5" fmla="*/ 898627 h 89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68264" h="898628">
                <a:moveTo>
                  <a:pt x="0" y="0"/>
                </a:moveTo>
                <a:lnTo>
                  <a:pt x="10318950" y="0"/>
                </a:lnTo>
                <a:cubicBezTo>
                  <a:pt x="10567099" y="0"/>
                  <a:pt x="10768264" y="201165"/>
                  <a:pt x="10768264" y="449314"/>
                </a:cubicBezTo>
                <a:lnTo>
                  <a:pt x="10768263" y="449314"/>
                </a:lnTo>
                <a:cubicBezTo>
                  <a:pt x="10768263" y="697463"/>
                  <a:pt x="10567098" y="898628"/>
                  <a:pt x="10318949" y="898628"/>
                </a:cubicBezTo>
                <a:lnTo>
                  <a:pt x="0" y="89862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35056DC0-4ED1-45C0-8D19-E83807A2A1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236151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7" name="Freeform 14">
            <a:extLst>
              <a:ext uri="{FF2B5EF4-FFF2-40B4-BE49-F238E27FC236}">
                <a16:creationId xmlns:a16="http://schemas.microsoft.com/office/drawing/2014/main" id="{F2C54DCE-8DF7-4AD4-AA70-D5D1E0B06D47}"/>
              </a:ext>
            </a:extLst>
          </p:cNvPr>
          <p:cNvSpPr/>
          <p:nvPr userDrawn="1"/>
        </p:nvSpPr>
        <p:spPr>
          <a:xfrm>
            <a:off x="8563470" y="170757"/>
            <a:ext cx="580530" cy="673970"/>
          </a:xfrm>
          <a:custGeom>
            <a:avLst/>
            <a:gdLst>
              <a:gd name="connsiteX0" fmla="*/ 449314 w 774040"/>
              <a:gd name="connsiteY0" fmla="*/ 0 h 898626"/>
              <a:gd name="connsiteX1" fmla="*/ 774040 w 774040"/>
              <a:gd name="connsiteY1" fmla="*/ 0 h 898626"/>
              <a:gd name="connsiteX2" fmla="*/ 774040 w 774040"/>
              <a:gd name="connsiteY2" fmla="*/ 898626 h 898626"/>
              <a:gd name="connsiteX3" fmla="*/ 449314 w 774040"/>
              <a:gd name="connsiteY3" fmla="*/ 898626 h 898626"/>
              <a:gd name="connsiteX4" fmla="*/ 9128 w 774040"/>
              <a:gd name="connsiteY4" fmla="*/ 539865 h 898626"/>
              <a:gd name="connsiteX5" fmla="*/ 0 w 774040"/>
              <a:gd name="connsiteY5" fmla="*/ 449314 h 898626"/>
              <a:gd name="connsiteX6" fmla="*/ 9128 w 774040"/>
              <a:gd name="connsiteY6" fmla="*/ 358762 h 898626"/>
              <a:gd name="connsiteX7" fmla="*/ 449314 w 774040"/>
              <a:gd name="connsiteY7" fmla="*/ 0 h 898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4040" h="898626">
                <a:moveTo>
                  <a:pt x="449314" y="0"/>
                </a:moveTo>
                <a:lnTo>
                  <a:pt x="774040" y="0"/>
                </a:lnTo>
                <a:lnTo>
                  <a:pt x="774040" y="898626"/>
                </a:lnTo>
                <a:lnTo>
                  <a:pt x="449314" y="898626"/>
                </a:lnTo>
                <a:cubicBezTo>
                  <a:pt x="232184" y="898626"/>
                  <a:pt x="51026" y="744609"/>
                  <a:pt x="9128" y="539865"/>
                </a:cubicBezTo>
                <a:lnTo>
                  <a:pt x="0" y="449314"/>
                </a:lnTo>
                <a:lnTo>
                  <a:pt x="9128" y="358762"/>
                </a:lnTo>
                <a:cubicBezTo>
                  <a:pt x="51026" y="154017"/>
                  <a:pt x="232184" y="0"/>
                  <a:pt x="44931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2776168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 hasCustomPrompt="1"/>
          </p:nvPr>
        </p:nvSpPr>
        <p:spPr>
          <a:xfrm>
            <a:off x="2573939" y="1273128"/>
            <a:ext cx="1944688" cy="32246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216000" anchor="ctr"/>
          <a:lstStyle>
            <a:lvl1pPr marL="0" indent="0" algn="ctr">
              <a:buNone/>
              <a:defRPr sz="9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1" hasCustomPrompt="1"/>
          </p:nvPr>
        </p:nvSpPr>
        <p:spPr>
          <a:xfrm>
            <a:off x="4618133" y="1273128"/>
            <a:ext cx="1944688" cy="32246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216000" anchor="ctr"/>
          <a:lstStyle>
            <a:lvl1pPr marL="0" indent="0" algn="ctr">
              <a:buNone/>
              <a:defRPr sz="9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4B41C3FD-DF54-44D3-91B7-5220F757A812}"/>
              </a:ext>
            </a:extLst>
          </p:cNvPr>
          <p:cNvSpPr/>
          <p:nvPr userDrawn="1"/>
        </p:nvSpPr>
        <p:spPr>
          <a:xfrm>
            <a:off x="0" y="170756"/>
            <a:ext cx="8076198" cy="673971"/>
          </a:xfrm>
          <a:custGeom>
            <a:avLst/>
            <a:gdLst>
              <a:gd name="connsiteX0" fmla="*/ 0 w 10768264"/>
              <a:gd name="connsiteY0" fmla="*/ 0 h 898628"/>
              <a:gd name="connsiteX1" fmla="*/ 10318950 w 10768264"/>
              <a:gd name="connsiteY1" fmla="*/ 0 h 898628"/>
              <a:gd name="connsiteX2" fmla="*/ 10768264 w 10768264"/>
              <a:gd name="connsiteY2" fmla="*/ 449314 h 898628"/>
              <a:gd name="connsiteX3" fmla="*/ 10768263 w 10768264"/>
              <a:gd name="connsiteY3" fmla="*/ 449314 h 898628"/>
              <a:gd name="connsiteX4" fmla="*/ 10318949 w 10768264"/>
              <a:gd name="connsiteY4" fmla="*/ 898628 h 898628"/>
              <a:gd name="connsiteX5" fmla="*/ 0 w 10768264"/>
              <a:gd name="connsiteY5" fmla="*/ 898627 h 89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68264" h="898628">
                <a:moveTo>
                  <a:pt x="0" y="0"/>
                </a:moveTo>
                <a:lnTo>
                  <a:pt x="10318950" y="0"/>
                </a:lnTo>
                <a:cubicBezTo>
                  <a:pt x="10567099" y="0"/>
                  <a:pt x="10768264" y="201165"/>
                  <a:pt x="10768264" y="449314"/>
                </a:cubicBezTo>
                <a:lnTo>
                  <a:pt x="10768263" y="449314"/>
                </a:lnTo>
                <a:cubicBezTo>
                  <a:pt x="10768263" y="697463"/>
                  <a:pt x="10567098" y="898628"/>
                  <a:pt x="10318949" y="898628"/>
                </a:cubicBezTo>
                <a:lnTo>
                  <a:pt x="0" y="89862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AB371E8A-A192-4671-B498-E986D3D957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2646" y="236151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7E45F712-C274-4D8F-AB5B-08C85D7DAF7A}"/>
              </a:ext>
            </a:extLst>
          </p:cNvPr>
          <p:cNvSpPr/>
          <p:nvPr userDrawn="1"/>
        </p:nvSpPr>
        <p:spPr>
          <a:xfrm>
            <a:off x="0" y="4904268"/>
            <a:ext cx="9144000" cy="2392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Freeform 14">
            <a:extLst>
              <a:ext uri="{FF2B5EF4-FFF2-40B4-BE49-F238E27FC236}">
                <a16:creationId xmlns:a16="http://schemas.microsoft.com/office/drawing/2014/main" id="{8C5FB7C3-3B81-41D3-806A-EB4322365876}"/>
              </a:ext>
            </a:extLst>
          </p:cNvPr>
          <p:cNvSpPr/>
          <p:nvPr userDrawn="1"/>
        </p:nvSpPr>
        <p:spPr>
          <a:xfrm>
            <a:off x="8563470" y="170757"/>
            <a:ext cx="580530" cy="673970"/>
          </a:xfrm>
          <a:custGeom>
            <a:avLst/>
            <a:gdLst>
              <a:gd name="connsiteX0" fmla="*/ 449314 w 774040"/>
              <a:gd name="connsiteY0" fmla="*/ 0 h 898626"/>
              <a:gd name="connsiteX1" fmla="*/ 774040 w 774040"/>
              <a:gd name="connsiteY1" fmla="*/ 0 h 898626"/>
              <a:gd name="connsiteX2" fmla="*/ 774040 w 774040"/>
              <a:gd name="connsiteY2" fmla="*/ 898626 h 898626"/>
              <a:gd name="connsiteX3" fmla="*/ 449314 w 774040"/>
              <a:gd name="connsiteY3" fmla="*/ 898626 h 898626"/>
              <a:gd name="connsiteX4" fmla="*/ 9128 w 774040"/>
              <a:gd name="connsiteY4" fmla="*/ 539865 h 898626"/>
              <a:gd name="connsiteX5" fmla="*/ 0 w 774040"/>
              <a:gd name="connsiteY5" fmla="*/ 449314 h 898626"/>
              <a:gd name="connsiteX6" fmla="*/ 9128 w 774040"/>
              <a:gd name="connsiteY6" fmla="*/ 358762 h 898626"/>
              <a:gd name="connsiteX7" fmla="*/ 449314 w 774040"/>
              <a:gd name="connsiteY7" fmla="*/ 0 h 898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4040" h="898626">
                <a:moveTo>
                  <a:pt x="449314" y="0"/>
                </a:moveTo>
                <a:lnTo>
                  <a:pt x="774040" y="0"/>
                </a:lnTo>
                <a:lnTo>
                  <a:pt x="774040" y="898626"/>
                </a:lnTo>
                <a:lnTo>
                  <a:pt x="449314" y="898626"/>
                </a:lnTo>
                <a:cubicBezTo>
                  <a:pt x="232184" y="898626"/>
                  <a:pt x="51026" y="744609"/>
                  <a:pt x="9128" y="539865"/>
                </a:cubicBezTo>
                <a:lnTo>
                  <a:pt x="0" y="449314"/>
                </a:lnTo>
                <a:lnTo>
                  <a:pt x="9128" y="358762"/>
                </a:lnTo>
                <a:cubicBezTo>
                  <a:pt x="51026" y="154017"/>
                  <a:pt x="232184" y="0"/>
                  <a:pt x="44931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221797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CONTENTS LAYOUT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556686" y="1350959"/>
            <a:ext cx="1776774" cy="1512168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6" name="그림 개체 틀 2"/>
          <p:cNvSpPr>
            <a:spLocks noGrp="1"/>
          </p:cNvSpPr>
          <p:nvPr>
            <p:ph type="pic" sz="quarter" idx="46" hasCustomPrompt="1"/>
          </p:nvPr>
        </p:nvSpPr>
        <p:spPr>
          <a:xfrm>
            <a:off x="2643971" y="1350959"/>
            <a:ext cx="1776774" cy="1512168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2"/>
            </a:solidFill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1" name="그림 개체 틀 2"/>
          <p:cNvSpPr>
            <a:spLocks noGrp="1"/>
          </p:cNvSpPr>
          <p:nvPr>
            <p:ph type="pic" sz="quarter" idx="51" hasCustomPrompt="1"/>
          </p:nvPr>
        </p:nvSpPr>
        <p:spPr>
          <a:xfrm>
            <a:off x="4731257" y="1350959"/>
            <a:ext cx="1776774" cy="1512168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3"/>
            </a:solidFill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6" name="그림 개체 틀 2"/>
          <p:cNvSpPr>
            <a:spLocks noGrp="1"/>
          </p:cNvSpPr>
          <p:nvPr>
            <p:ph type="pic" sz="quarter" idx="56" hasCustomPrompt="1"/>
          </p:nvPr>
        </p:nvSpPr>
        <p:spPr>
          <a:xfrm>
            <a:off x="6818542" y="1350959"/>
            <a:ext cx="1776774" cy="1512168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4"/>
            </a:solidFill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0" name="Freeform 16">
            <a:extLst>
              <a:ext uri="{FF2B5EF4-FFF2-40B4-BE49-F238E27FC236}">
                <a16:creationId xmlns:a16="http://schemas.microsoft.com/office/drawing/2014/main" id="{3A968694-234B-4BAF-9355-8AFA137EC1E4}"/>
              </a:ext>
            </a:extLst>
          </p:cNvPr>
          <p:cNvSpPr/>
          <p:nvPr userDrawn="1"/>
        </p:nvSpPr>
        <p:spPr>
          <a:xfrm>
            <a:off x="0" y="170756"/>
            <a:ext cx="8076198" cy="673971"/>
          </a:xfrm>
          <a:custGeom>
            <a:avLst/>
            <a:gdLst>
              <a:gd name="connsiteX0" fmla="*/ 0 w 10768264"/>
              <a:gd name="connsiteY0" fmla="*/ 0 h 898628"/>
              <a:gd name="connsiteX1" fmla="*/ 10318950 w 10768264"/>
              <a:gd name="connsiteY1" fmla="*/ 0 h 898628"/>
              <a:gd name="connsiteX2" fmla="*/ 10768264 w 10768264"/>
              <a:gd name="connsiteY2" fmla="*/ 449314 h 898628"/>
              <a:gd name="connsiteX3" fmla="*/ 10768263 w 10768264"/>
              <a:gd name="connsiteY3" fmla="*/ 449314 h 898628"/>
              <a:gd name="connsiteX4" fmla="*/ 10318949 w 10768264"/>
              <a:gd name="connsiteY4" fmla="*/ 898628 h 898628"/>
              <a:gd name="connsiteX5" fmla="*/ 0 w 10768264"/>
              <a:gd name="connsiteY5" fmla="*/ 898627 h 89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68264" h="898628">
                <a:moveTo>
                  <a:pt x="0" y="0"/>
                </a:moveTo>
                <a:lnTo>
                  <a:pt x="10318950" y="0"/>
                </a:lnTo>
                <a:cubicBezTo>
                  <a:pt x="10567099" y="0"/>
                  <a:pt x="10768264" y="201165"/>
                  <a:pt x="10768264" y="449314"/>
                </a:cubicBezTo>
                <a:lnTo>
                  <a:pt x="10768263" y="449314"/>
                </a:lnTo>
                <a:cubicBezTo>
                  <a:pt x="10768263" y="697463"/>
                  <a:pt x="10567098" y="898628"/>
                  <a:pt x="10318949" y="898628"/>
                </a:cubicBezTo>
                <a:lnTo>
                  <a:pt x="0" y="89862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4036B25B-3B96-4FB2-8931-81674F94725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2646" y="236151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882A3447-85D7-4A40-964F-C99BF8426E75}"/>
              </a:ext>
            </a:extLst>
          </p:cNvPr>
          <p:cNvSpPr/>
          <p:nvPr userDrawn="1"/>
        </p:nvSpPr>
        <p:spPr>
          <a:xfrm>
            <a:off x="0" y="4904268"/>
            <a:ext cx="9144000" cy="2392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Freeform 14">
            <a:extLst>
              <a:ext uri="{FF2B5EF4-FFF2-40B4-BE49-F238E27FC236}">
                <a16:creationId xmlns:a16="http://schemas.microsoft.com/office/drawing/2014/main" id="{4C2A97CE-824B-4596-BEE0-5659FD8CD552}"/>
              </a:ext>
            </a:extLst>
          </p:cNvPr>
          <p:cNvSpPr/>
          <p:nvPr userDrawn="1"/>
        </p:nvSpPr>
        <p:spPr>
          <a:xfrm>
            <a:off x="8563470" y="170757"/>
            <a:ext cx="580530" cy="673970"/>
          </a:xfrm>
          <a:custGeom>
            <a:avLst/>
            <a:gdLst>
              <a:gd name="connsiteX0" fmla="*/ 449314 w 774040"/>
              <a:gd name="connsiteY0" fmla="*/ 0 h 898626"/>
              <a:gd name="connsiteX1" fmla="*/ 774040 w 774040"/>
              <a:gd name="connsiteY1" fmla="*/ 0 h 898626"/>
              <a:gd name="connsiteX2" fmla="*/ 774040 w 774040"/>
              <a:gd name="connsiteY2" fmla="*/ 898626 h 898626"/>
              <a:gd name="connsiteX3" fmla="*/ 449314 w 774040"/>
              <a:gd name="connsiteY3" fmla="*/ 898626 h 898626"/>
              <a:gd name="connsiteX4" fmla="*/ 9128 w 774040"/>
              <a:gd name="connsiteY4" fmla="*/ 539865 h 898626"/>
              <a:gd name="connsiteX5" fmla="*/ 0 w 774040"/>
              <a:gd name="connsiteY5" fmla="*/ 449314 h 898626"/>
              <a:gd name="connsiteX6" fmla="*/ 9128 w 774040"/>
              <a:gd name="connsiteY6" fmla="*/ 358762 h 898626"/>
              <a:gd name="connsiteX7" fmla="*/ 449314 w 774040"/>
              <a:gd name="connsiteY7" fmla="*/ 0 h 898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4040" h="898626">
                <a:moveTo>
                  <a:pt x="449314" y="0"/>
                </a:moveTo>
                <a:lnTo>
                  <a:pt x="774040" y="0"/>
                </a:lnTo>
                <a:lnTo>
                  <a:pt x="774040" y="898626"/>
                </a:lnTo>
                <a:lnTo>
                  <a:pt x="449314" y="898626"/>
                </a:lnTo>
                <a:cubicBezTo>
                  <a:pt x="232184" y="898626"/>
                  <a:pt x="51026" y="744609"/>
                  <a:pt x="9128" y="539865"/>
                </a:cubicBezTo>
                <a:lnTo>
                  <a:pt x="0" y="449314"/>
                </a:lnTo>
                <a:lnTo>
                  <a:pt x="9128" y="358762"/>
                </a:lnTo>
                <a:cubicBezTo>
                  <a:pt x="51026" y="154017"/>
                  <a:pt x="232184" y="0"/>
                  <a:pt x="44931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79208546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LAYOUT</a:t>
            </a:r>
          </a:p>
        </p:txBody>
      </p:sp>
    </p:spTree>
    <p:extLst>
      <p:ext uri="{BB962C8B-B14F-4D97-AF65-F5344CB8AC3E}">
        <p14:creationId xmlns:p14="http://schemas.microsoft.com/office/powerpoint/2010/main" val="12734316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07" y="848693"/>
            <a:ext cx="2670575" cy="405192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/>
          </a:p>
        </p:txBody>
      </p:sp>
      <p:sp>
        <p:nvSpPr>
          <p:cNvPr id="4" name="Rounded Rectangle 3"/>
          <p:cNvSpPr/>
          <p:nvPr userDrawn="1"/>
        </p:nvSpPr>
        <p:spPr>
          <a:xfrm>
            <a:off x="398950" y="1010625"/>
            <a:ext cx="115401" cy="37614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2292882" y="957490"/>
            <a:ext cx="514387" cy="51386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tx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533778" y="1216368"/>
            <a:ext cx="1674186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533778" y="1584056"/>
            <a:ext cx="1674186" cy="5770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540922" y="4344787"/>
            <a:ext cx="1674000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0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540922" y="3326201"/>
            <a:ext cx="2037972" cy="10618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16375277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73355" y="182881"/>
            <a:ext cx="8793480" cy="4783454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661782"/>
            <a:ext cx="7475220" cy="219456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54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2902226"/>
            <a:ext cx="6575895" cy="1041124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rgbClr val="FFFFFF"/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352399F-2F03-4570-A2C8-67B10CDEDB7D}" type="datetimeFigureOut">
              <a:rPr lang="en-ID" smtClean="0"/>
              <a:t>21/02/24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F70751-B4F3-496D-A3B2-F14300808DCF}" type="slidenum">
              <a:rPr lang="en-ID" smtClean="0"/>
              <a:t>‹#›</a:t>
            </a:fld>
            <a:endParaRPr lang="en-ID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280035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34190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399F-2F03-4570-A2C8-67B10CDEDB7D}" type="datetimeFigureOut">
              <a:rPr lang="en-ID" smtClean="0"/>
              <a:t>21/02/24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0751-B4F3-496D-A3B2-F14300808DC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2037411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880181"/>
            <a:ext cx="7475220" cy="219456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54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3115890"/>
            <a:ext cx="6576822" cy="1022855"/>
          </a:xfrm>
        </p:spPr>
        <p:txBody>
          <a:bodyPr anchor="t">
            <a:normAutofit/>
          </a:bodyPr>
          <a:lstStyle>
            <a:lvl1pPr marL="0" indent="0" algn="ctr">
              <a:buNone/>
              <a:defRPr sz="165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399F-2F03-4570-A2C8-67B10CDEDB7D}" type="datetimeFigureOut">
              <a:rPr lang="en-ID" smtClean="0"/>
              <a:t>21/02/24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0751-B4F3-496D-A3B2-F14300808DCF}" type="slidenum">
              <a:rPr lang="en-ID" smtClean="0"/>
              <a:t>‹#›</a:t>
            </a:fld>
            <a:endParaRPr lang="en-ID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3015306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69514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1543049"/>
            <a:ext cx="3566160" cy="301752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1543050"/>
            <a:ext cx="3566160" cy="301752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399F-2F03-4570-A2C8-67B10CDEDB7D}" type="datetimeFigureOut">
              <a:rPr lang="en-ID" smtClean="0"/>
              <a:t>21/02/24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0751-B4F3-496D-A3B2-F14300808DC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6060017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1501133"/>
            <a:ext cx="3566160" cy="58293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041112"/>
            <a:ext cx="3566160" cy="25374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499274"/>
            <a:ext cx="3566160" cy="58293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039492"/>
            <a:ext cx="3566160" cy="25374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399F-2F03-4570-A2C8-67B10CDEDB7D}" type="datetimeFigureOut">
              <a:rPr lang="en-ID" smtClean="0"/>
              <a:t>21/02/24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0751-B4F3-496D-A3B2-F14300808DC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17096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399F-2F03-4570-A2C8-67B10CDEDB7D}" type="datetimeFigureOut">
              <a:rPr lang="en-ID" smtClean="0"/>
              <a:t>21/02/24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0751-B4F3-496D-A3B2-F14300808DC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1836161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399F-2F03-4570-A2C8-67B10CDEDB7D}" type="datetimeFigureOut">
              <a:rPr lang="en-ID" smtClean="0"/>
              <a:t>21/02/24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0751-B4F3-496D-A3B2-F14300808DC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9206153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22960"/>
            <a:ext cx="2948940" cy="130302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19" y="822960"/>
            <a:ext cx="3909060" cy="349758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125980"/>
            <a:ext cx="2948940" cy="22631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399F-2F03-4570-A2C8-67B10CDEDB7D}" type="datetimeFigureOut">
              <a:rPr lang="en-ID" smtClean="0"/>
              <a:t>21/02/24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0751-B4F3-496D-A3B2-F14300808DC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340276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22960"/>
            <a:ext cx="2948940" cy="130302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59936" y="802385"/>
            <a:ext cx="4574286" cy="360045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125980"/>
            <a:ext cx="2948940" cy="216027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399F-2F03-4570-A2C8-67B10CDEDB7D}" type="datetimeFigureOut">
              <a:rPr lang="en-ID" smtClean="0"/>
              <a:t>21/02/24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0751-B4F3-496D-A3B2-F14300808DC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9197672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399F-2F03-4570-A2C8-67B10CDEDB7D}" type="datetimeFigureOut">
              <a:rPr lang="en-ID" smtClean="0"/>
              <a:t>21/02/24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0751-B4F3-496D-A3B2-F14300808DC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6347624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71500"/>
            <a:ext cx="1743075" cy="40576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571500"/>
            <a:ext cx="5572125" cy="40576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399F-2F03-4570-A2C8-67B10CDEDB7D}" type="datetimeFigureOut">
              <a:rPr lang="en-ID" smtClean="0"/>
              <a:t>21/02/24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0751-B4F3-496D-A3B2-F14300808DC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7143001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/>
          <p:nvPr userDrawn="1"/>
        </p:nvSpPr>
        <p:spPr>
          <a:xfrm>
            <a:off x="0" y="170756"/>
            <a:ext cx="8076198" cy="673971"/>
          </a:xfrm>
          <a:custGeom>
            <a:avLst/>
            <a:gdLst>
              <a:gd name="connsiteX0" fmla="*/ 0 w 10768264"/>
              <a:gd name="connsiteY0" fmla="*/ 0 h 898628"/>
              <a:gd name="connsiteX1" fmla="*/ 10318950 w 10768264"/>
              <a:gd name="connsiteY1" fmla="*/ 0 h 898628"/>
              <a:gd name="connsiteX2" fmla="*/ 10768264 w 10768264"/>
              <a:gd name="connsiteY2" fmla="*/ 449314 h 898628"/>
              <a:gd name="connsiteX3" fmla="*/ 10768263 w 10768264"/>
              <a:gd name="connsiteY3" fmla="*/ 449314 h 898628"/>
              <a:gd name="connsiteX4" fmla="*/ 10318949 w 10768264"/>
              <a:gd name="connsiteY4" fmla="*/ 898628 h 898628"/>
              <a:gd name="connsiteX5" fmla="*/ 0 w 10768264"/>
              <a:gd name="connsiteY5" fmla="*/ 898627 h 89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68264" h="898628">
                <a:moveTo>
                  <a:pt x="0" y="0"/>
                </a:moveTo>
                <a:lnTo>
                  <a:pt x="10318950" y="0"/>
                </a:lnTo>
                <a:cubicBezTo>
                  <a:pt x="10567099" y="0"/>
                  <a:pt x="10768264" y="201165"/>
                  <a:pt x="10768264" y="449314"/>
                </a:cubicBezTo>
                <a:lnTo>
                  <a:pt x="10768263" y="449314"/>
                </a:lnTo>
                <a:cubicBezTo>
                  <a:pt x="10768263" y="697463"/>
                  <a:pt x="10567098" y="898628"/>
                  <a:pt x="10318949" y="898628"/>
                </a:cubicBezTo>
                <a:lnTo>
                  <a:pt x="0" y="89862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236151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4904268"/>
            <a:ext cx="9144000" cy="2392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Freeform 14"/>
          <p:cNvSpPr/>
          <p:nvPr userDrawn="1"/>
        </p:nvSpPr>
        <p:spPr>
          <a:xfrm>
            <a:off x="8563470" y="170757"/>
            <a:ext cx="580530" cy="673970"/>
          </a:xfrm>
          <a:custGeom>
            <a:avLst/>
            <a:gdLst>
              <a:gd name="connsiteX0" fmla="*/ 449314 w 774040"/>
              <a:gd name="connsiteY0" fmla="*/ 0 h 898626"/>
              <a:gd name="connsiteX1" fmla="*/ 774040 w 774040"/>
              <a:gd name="connsiteY1" fmla="*/ 0 h 898626"/>
              <a:gd name="connsiteX2" fmla="*/ 774040 w 774040"/>
              <a:gd name="connsiteY2" fmla="*/ 898626 h 898626"/>
              <a:gd name="connsiteX3" fmla="*/ 449314 w 774040"/>
              <a:gd name="connsiteY3" fmla="*/ 898626 h 898626"/>
              <a:gd name="connsiteX4" fmla="*/ 9128 w 774040"/>
              <a:gd name="connsiteY4" fmla="*/ 539865 h 898626"/>
              <a:gd name="connsiteX5" fmla="*/ 0 w 774040"/>
              <a:gd name="connsiteY5" fmla="*/ 449314 h 898626"/>
              <a:gd name="connsiteX6" fmla="*/ 9128 w 774040"/>
              <a:gd name="connsiteY6" fmla="*/ 358762 h 898626"/>
              <a:gd name="connsiteX7" fmla="*/ 449314 w 774040"/>
              <a:gd name="connsiteY7" fmla="*/ 0 h 898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4040" h="898626">
                <a:moveTo>
                  <a:pt x="449314" y="0"/>
                </a:moveTo>
                <a:lnTo>
                  <a:pt x="774040" y="0"/>
                </a:lnTo>
                <a:lnTo>
                  <a:pt x="774040" y="898626"/>
                </a:lnTo>
                <a:lnTo>
                  <a:pt x="449314" y="898626"/>
                </a:lnTo>
                <a:cubicBezTo>
                  <a:pt x="232184" y="898626"/>
                  <a:pt x="51026" y="744609"/>
                  <a:pt x="9128" y="539865"/>
                </a:cubicBezTo>
                <a:lnTo>
                  <a:pt x="0" y="449314"/>
                </a:lnTo>
                <a:lnTo>
                  <a:pt x="9128" y="358762"/>
                </a:lnTo>
                <a:cubicBezTo>
                  <a:pt x="51026" y="154017"/>
                  <a:pt x="232184" y="0"/>
                  <a:pt x="44931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24447243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">
  <p:cSld name="Title + Three 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8"/>
          <p:cNvSpPr txBox="1">
            <a:spLocks noGrp="1"/>
          </p:cNvSpPr>
          <p:nvPr>
            <p:ph type="sldNum" idx="12"/>
          </p:nvPr>
        </p:nvSpPr>
        <p:spPr>
          <a:xfrm>
            <a:off x="8675985" y="4789917"/>
            <a:ext cx="35733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Calibri"/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Calibri"/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Calibri"/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Calibri"/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Calibri"/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Calibri"/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Calibri"/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Calibri"/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3"/>
              <a:buFont typeface="Calibri"/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306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802" y="0"/>
            <a:ext cx="9172472" cy="5142161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552" y="736600"/>
            <a:ext cx="7200897" cy="977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1917699"/>
            <a:ext cx="7200897" cy="24892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8126" y="4476750"/>
            <a:ext cx="1200150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1" y="4476750"/>
            <a:ext cx="5479425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5426" y="4476750"/>
            <a:ext cx="407023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18578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3" r:id="rId18"/>
    <p:sldLayoutId id="2147483684" r:id="rId19"/>
  </p:sldLayoutIdLst>
  <p:transition>
    <p:fade thruBlk="1"/>
  </p:transition>
  <p:hf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3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44325" y="805325"/>
            <a:ext cx="4842600" cy="35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lvl="1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lvl="2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lvl="3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lvl="4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lvl="5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lvl="6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lvl="7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lvl="8" indent="-3683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352527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5389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  <p:sldLayoutId id="2147483727" r:id="rId19"/>
    <p:sldLayoutId id="2147483728" r:id="rId20"/>
    <p:sldLayoutId id="2147483729" r:id="rId21"/>
    <p:sldLayoutId id="2147483730" r:id="rId22"/>
    <p:sldLayoutId id="2147483731" r:id="rId23"/>
    <p:sldLayoutId id="2147483732" r:id="rId24"/>
    <p:sldLayoutId id="2147483733" r:id="rId25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73355" y="182881"/>
            <a:ext cx="8793480" cy="4783454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457200"/>
            <a:ext cx="7406640" cy="1017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1543050"/>
            <a:ext cx="7404653" cy="3028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4667871"/>
            <a:ext cx="174680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4667871"/>
            <a:ext cx="353833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4667871"/>
            <a:ext cx="127966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61905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50"/>
        </a:spcBef>
        <a:buClr>
          <a:schemeClr val="accent1"/>
        </a:buClr>
        <a:buSzPct val="80000"/>
        <a:buFont typeface="Corbel" pitchFamily="34" charset="0"/>
        <a:buChar char="•"/>
        <a:defRPr sz="165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5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35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1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1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1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38.png"/><Relationship Id="rId5" Type="http://schemas.openxmlformats.org/officeDocument/2006/relationships/image" Target="../media/image45.png"/><Relationship Id="rId10" Type="http://schemas.openxmlformats.org/officeDocument/2006/relationships/image" Target="../media/image48.png"/><Relationship Id="rId4" Type="http://schemas.openxmlformats.org/officeDocument/2006/relationships/image" Target="../media/image44.png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18" Type="http://schemas.openxmlformats.org/officeDocument/2006/relationships/image" Target="../media/image33.png"/><Relationship Id="rId3" Type="http://schemas.openxmlformats.org/officeDocument/2006/relationships/image" Target="../media/image49.png"/><Relationship Id="rId21" Type="http://schemas.openxmlformats.org/officeDocument/2006/relationships/image" Target="../media/image62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1.png"/><Relationship Id="rId20" Type="http://schemas.openxmlformats.org/officeDocument/2006/relationships/image" Target="../media/image6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5" Type="http://schemas.openxmlformats.org/officeDocument/2006/relationships/image" Target="../media/image30.png"/><Relationship Id="rId10" Type="http://schemas.openxmlformats.org/officeDocument/2006/relationships/image" Target="../media/image56.png"/><Relationship Id="rId19" Type="http://schemas.openxmlformats.org/officeDocument/2006/relationships/image" Target="../media/image34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Relationship Id="rId22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1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77.png"/><Relationship Id="rId5" Type="http://schemas.openxmlformats.org/officeDocument/2006/relationships/image" Target="../media/image75.png"/><Relationship Id="rId4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0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12" Type="http://schemas.openxmlformats.org/officeDocument/2006/relationships/image" Target="../media/image89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84.png"/><Relationship Id="rId11" Type="http://schemas.openxmlformats.org/officeDocument/2006/relationships/image" Target="../media/image88.png"/><Relationship Id="rId5" Type="http://schemas.openxmlformats.org/officeDocument/2006/relationships/image" Target="../media/image83.png"/><Relationship Id="rId10" Type="http://schemas.openxmlformats.org/officeDocument/2006/relationships/image" Target="../media/image87.png"/><Relationship Id="rId4" Type="http://schemas.openxmlformats.org/officeDocument/2006/relationships/image" Target="../media/image82.png"/><Relationship Id="rId9" Type="http://schemas.openxmlformats.org/officeDocument/2006/relationships/image" Target="../media/image45.png"/><Relationship Id="rId14" Type="http://schemas.openxmlformats.org/officeDocument/2006/relationships/image" Target="../media/image9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6DECF09-4D0E-4E73-AE64-E84DC3DF4582}"/>
              </a:ext>
            </a:extLst>
          </p:cNvPr>
          <p:cNvSpPr/>
          <p:nvPr/>
        </p:nvSpPr>
        <p:spPr>
          <a:xfrm>
            <a:off x="-277792" y="-405114"/>
            <a:ext cx="10023676" cy="5937813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693508" y="1981958"/>
            <a:ext cx="8051394" cy="324036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US" altLang="ko-KR" dirty="0"/>
              <a:t>PMK 216/PMK.04/2022</a:t>
            </a:r>
          </a:p>
          <a:p>
            <a:pPr>
              <a:spcBef>
                <a:spcPts val="0"/>
              </a:spcBef>
              <a:defRPr/>
            </a:pPr>
            <a:r>
              <a:rPr lang="en-US" altLang="ko-KR" dirty="0"/>
              <a:t>PDJ PER-05/BC/2023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Monitoring dan </a:t>
            </a:r>
            <a:r>
              <a:rPr lang="en-US" sz="3600" dirty="0" err="1"/>
              <a:t>Evaluasi</a:t>
            </a:r>
            <a:r>
              <a:rPr lang="en-US" sz="3600" dirty="0"/>
              <a:t> Perusahaan </a:t>
            </a:r>
            <a:r>
              <a:rPr lang="en-US" sz="3600" dirty="0" err="1"/>
              <a:t>Penerima</a:t>
            </a:r>
            <a:r>
              <a:rPr lang="en-US" sz="3600" dirty="0"/>
              <a:t> </a:t>
            </a:r>
            <a:r>
              <a:rPr lang="en-US" sz="3600" dirty="0" err="1"/>
              <a:t>Fasilitas</a:t>
            </a:r>
            <a:r>
              <a:rPr lang="en-US" sz="3600" dirty="0"/>
              <a:t> KITE</a:t>
            </a:r>
          </a:p>
        </p:txBody>
      </p:sp>
      <p:pic>
        <p:nvPicPr>
          <p:cNvPr id="4" name="Picture 3" descr="A person standing in front of a diagram&#10;&#10;Description automatically generated">
            <a:extLst>
              <a:ext uri="{FF2B5EF4-FFF2-40B4-BE49-F238E27FC236}">
                <a16:creationId xmlns:a16="http://schemas.microsoft.com/office/drawing/2014/main" id="{67040407-BB1F-4786-BC7A-12B97DA7A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2714" y="2143976"/>
            <a:ext cx="4682188" cy="289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81558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98732" y="245830"/>
            <a:ext cx="5900127" cy="7155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 Style</a:t>
            </a:r>
            <a:endParaRPr lang="ko-KR" altLang="en-US" sz="4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263425" y="1289971"/>
            <a:ext cx="4345501" cy="623247"/>
            <a:chOff x="4745820" y="1482096"/>
            <a:chExt cx="5794001" cy="830997"/>
          </a:xfrm>
        </p:grpSpPr>
        <p:grpSp>
          <p:nvGrpSpPr>
            <p:cNvPr id="4" name="Group 3"/>
            <p:cNvGrpSpPr/>
            <p:nvPr/>
          </p:nvGrpSpPr>
          <p:grpSpPr>
            <a:xfrm>
              <a:off x="6032129" y="1482096"/>
              <a:ext cx="4507692" cy="830997"/>
              <a:chOff x="6557475" y="1411926"/>
              <a:chExt cx="4507692" cy="830997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6557475" y="1750480"/>
                <a:ext cx="4507692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Get a modern PowerPoint  Presentation that is beautifully designed. </a:t>
                </a:r>
                <a:r>
                  <a:rPr lang="en-US" altLang="ko-KR" sz="900" dirty="0">
                    <a:solidFill>
                      <a:schemeClr val="bg1"/>
                    </a:solidFill>
                    <a:latin typeface="Arial" panose="020B0604020202020204" pitchFamily="34" charset="0"/>
                    <a:ea typeface="FZShuTi" pitchFamily="2" charset="-122"/>
                    <a:cs typeface="Arial" panose="020B0604020202020204" pitchFamily="34" charset="0"/>
                  </a:rPr>
                  <a:t>I hope and I believe that this Template will your Time.</a:t>
                </a:r>
                <a:endParaRPr lang="en-US" altLang="ko-KR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6557475" y="1411926"/>
                <a:ext cx="4507692" cy="338555"/>
              </a:xfrm>
              <a:prstGeom prst="rect">
                <a:avLst/>
              </a:prstGeom>
              <a:noFill/>
            </p:spPr>
            <p:txBody>
              <a:bodyPr wrap="square" lIns="81000" rIns="81000" rtlCol="0">
                <a:spAutoFit/>
              </a:bodyPr>
              <a:lstStyle/>
              <a:p>
                <a:r>
                  <a:rPr lang="en-US" altLang="ko-KR" sz="105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Contents</a:t>
                </a:r>
                <a:endParaRPr lang="ko-KR" altLang="en-US" sz="105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4745820" y="1491808"/>
              <a:ext cx="958096" cy="780795"/>
              <a:chOff x="5324331" y="1449052"/>
              <a:chExt cx="958096" cy="780795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5412981" y="1449052"/>
                <a:ext cx="780795" cy="7807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5324331" y="1516285"/>
                <a:ext cx="958096" cy="677108"/>
              </a:xfrm>
              <a:prstGeom prst="rect">
                <a:avLst/>
              </a:prstGeom>
              <a:noFill/>
            </p:spPr>
            <p:txBody>
              <a:bodyPr wrap="square" lIns="81000" rIns="81000" rtlCol="0">
                <a:spAutoFit/>
              </a:bodyPr>
              <a:lstStyle/>
              <a:p>
                <a:pPr algn="ctr"/>
                <a:r>
                  <a:rPr lang="en-US" altLang="ko-KR" sz="27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01</a:t>
                </a:r>
                <a:endParaRPr lang="ko-KR" altLang="en-US" sz="27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3266079" y="2214193"/>
            <a:ext cx="4345501" cy="623247"/>
            <a:chOff x="4745820" y="1482096"/>
            <a:chExt cx="5794001" cy="830997"/>
          </a:xfrm>
        </p:grpSpPr>
        <p:grpSp>
          <p:nvGrpSpPr>
            <p:cNvPr id="12" name="Group 11"/>
            <p:cNvGrpSpPr/>
            <p:nvPr/>
          </p:nvGrpSpPr>
          <p:grpSpPr>
            <a:xfrm>
              <a:off x="6032129" y="1482096"/>
              <a:ext cx="4507692" cy="830997"/>
              <a:chOff x="6557475" y="1411926"/>
              <a:chExt cx="4507692" cy="830997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6557475" y="1750480"/>
                <a:ext cx="4507692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Get a modern PowerPoint  Presentation that is beautifully designed. </a:t>
                </a:r>
                <a:r>
                  <a:rPr lang="en-US" altLang="ko-KR" sz="900" dirty="0">
                    <a:solidFill>
                      <a:schemeClr val="bg1"/>
                    </a:solidFill>
                    <a:latin typeface="Arial" panose="020B0604020202020204" pitchFamily="34" charset="0"/>
                    <a:ea typeface="FZShuTi" pitchFamily="2" charset="-122"/>
                    <a:cs typeface="Arial" panose="020B0604020202020204" pitchFamily="34" charset="0"/>
                  </a:rPr>
                  <a:t>I hope and I believe that this Template will your Time.</a:t>
                </a:r>
                <a:endParaRPr lang="en-US" altLang="ko-KR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557475" y="1411926"/>
                <a:ext cx="4507692" cy="338555"/>
              </a:xfrm>
              <a:prstGeom prst="rect">
                <a:avLst/>
              </a:prstGeom>
              <a:noFill/>
            </p:spPr>
            <p:txBody>
              <a:bodyPr wrap="square" lIns="81000" rIns="81000" rtlCol="0">
                <a:spAutoFit/>
              </a:bodyPr>
              <a:lstStyle/>
              <a:p>
                <a:r>
                  <a:rPr lang="en-US" altLang="ko-KR" sz="105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Contents</a:t>
                </a:r>
                <a:endParaRPr lang="ko-KR" altLang="en-US" sz="105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4745820" y="1491808"/>
              <a:ext cx="958096" cy="780795"/>
              <a:chOff x="5324331" y="1449052"/>
              <a:chExt cx="958096" cy="780795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5412981" y="1449052"/>
                <a:ext cx="780795" cy="7807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324331" y="1516285"/>
                <a:ext cx="958096" cy="677108"/>
              </a:xfrm>
              <a:prstGeom prst="rect">
                <a:avLst/>
              </a:prstGeom>
              <a:noFill/>
            </p:spPr>
            <p:txBody>
              <a:bodyPr wrap="square" lIns="81000" rIns="81000" rtlCol="0">
                <a:spAutoFit/>
              </a:bodyPr>
              <a:lstStyle/>
              <a:p>
                <a:pPr algn="ctr"/>
                <a:r>
                  <a:rPr lang="en-US" altLang="ko-KR" sz="27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02</a:t>
                </a:r>
                <a:endParaRPr lang="ko-KR" altLang="en-US" sz="27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3268732" y="3138415"/>
            <a:ext cx="4345501" cy="623247"/>
            <a:chOff x="4745820" y="1482096"/>
            <a:chExt cx="5794001" cy="830997"/>
          </a:xfrm>
        </p:grpSpPr>
        <p:grpSp>
          <p:nvGrpSpPr>
            <p:cNvPr id="19" name="Group 18"/>
            <p:cNvGrpSpPr/>
            <p:nvPr/>
          </p:nvGrpSpPr>
          <p:grpSpPr>
            <a:xfrm>
              <a:off x="6032129" y="1482096"/>
              <a:ext cx="4507692" cy="830997"/>
              <a:chOff x="6557475" y="1411926"/>
              <a:chExt cx="4507692" cy="830997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6557475" y="1750480"/>
                <a:ext cx="4507692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Get a modern PowerPoint  Presentation that is beautifully designed. </a:t>
                </a:r>
                <a:r>
                  <a:rPr lang="en-US" altLang="ko-KR" sz="900" dirty="0">
                    <a:solidFill>
                      <a:schemeClr val="bg1"/>
                    </a:solidFill>
                    <a:latin typeface="Arial" panose="020B0604020202020204" pitchFamily="34" charset="0"/>
                    <a:ea typeface="FZShuTi" pitchFamily="2" charset="-122"/>
                    <a:cs typeface="Arial" panose="020B0604020202020204" pitchFamily="34" charset="0"/>
                  </a:rPr>
                  <a:t>I hope and I believe that this Template will your Time.</a:t>
                </a:r>
                <a:endParaRPr lang="en-US" altLang="ko-KR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6557475" y="1411926"/>
                <a:ext cx="4507692" cy="338555"/>
              </a:xfrm>
              <a:prstGeom prst="rect">
                <a:avLst/>
              </a:prstGeom>
              <a:noFill/>
            </p:spPr>
            <p:txBody>
              <a:bodyPr wrap="square" lIns="81000" rIns="81000" rtlCol="0">
                <a:spAutoFit/>
              </a:bodyPr>
              <a:lstStyle/>
              <a:p>
                <a:r>
                  <a:rPr lang="en-US" altLang="ko-KR" sz="105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Contents</a:t>
                </a:r>
                <a:endParaRPr lang="ko-KR" altLang="en-US" sz="105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4745820" y="1491808"/>
              <a:ext cx="958096" cy="780795"/>
              <a:chOff x="5324331" y="1449052"/>
              <a:chExt cx="958096" cy="780795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5412981" y="1449052"/>
                <a:ext cx="780795" cy="7807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5324331" y="1516285"/>
                <a:ext cx="958096" cy="677108"/>
              </a:xfrm>
              <a:prstGeom prst="rect">
                <a:avLst/>
              </a:prstGeom>
              <a:noFill/>
            </p:spPr>
            <p:txBody>
              <a:bodyPr wrap="square" lIns="81000" rIns="81000" rtlCol="0">
                <a:spAutoFit/>
              </a:bodyPr>
              <a:lstStyle/>
              <a:p>
                <a:pPr algn="ctr"/>
                <a:r>
                  <a:rPr lang="en-US" altLang="ko-KR" sz="27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03</a:t>
                </a:r>
                <a:endParaRPr lang="ko-KR" altLang="en-US" sz="27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5" name="Group 24"/>
          <p:cNvGrpSpPr/>
          <p:nvPr/>
        </p:nvGrpSpPr>
        <p:grpSpPr>
          <a:xfrm>
            <a:off x="3271386" y="4062636"/>
            <a:ext cx="4345501" cy="623247"/>
            <a:chOff x="4745820" y="1482096"/>
            <a:chExt cx="5794001" cy="830997"/>
          </a:xfrm>
        </p:grpSpPr>
        <p:grpSp>
          <p:nvGrpSpPr>
            <p:cNvPr id="26" name="Group 25"/>
            <p:cNvGrpSpPr/>
            <p:nvPr/>
          </p:nvGrpSpPr>
          <p:grpSpPr>
            <a:xfrm>
              <a:off x="6032129" y="1482096"/>
              <a:ext cx="4507692" cy="830997"/>
              <a:chOff x="6557475" y="1411926"/>
              <a:chExt cx="4507692" cy="830997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6557475" y="1750480"/>
                <a:ext cx="4507692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Get a modern PowerPoint  Presentation that is beautifully designed. </a:t>
                </a:r>
                <a:r>
                  <a:rPr lang="en-US" altLang="ko-KR" sz="900" dirty="0">
                    <a:solidFill>
                      <a:schemeClr val="bg1"/>
                    </a:solidFill>
                    <a:latin typeface="Arial" panose="020B0604020202020204" pitchFamily="34" charset="0"/>
                    <a:ea typeface="FZShuTi" pitchFamily="2" charset="-122"/>
                    <a:cs typeface="Arial" panose="020B0604020202020204" pitchFamily="34" charset="0"/>
                  </a:rPr>
                  <a:t>I hope and I believe that this Template will your Time.</a:t>
                </a:r>
                <a:endParaRPr lang="en-US" altLang="ko-KR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6557475" y="1411926"/>
                <a:ext cx="4507692" cy="338555"/>
              </a:xfrm>
              <a:prstGeom prst="rect">
                <a:avLst/>
              </a:prstGeom>
              <a:noFill/>
            </p:spPr>
            <p:txBody>
              <a:bodyPr wrap="square" lIns="81000" rIns="81000" rtlCol="0">
                <a:spAutoFit/>
              </a:bodyPr>
              <a:lstStyle/>
              <a:p>
                <a:r>
                  <a:rPr lang="en-US" altLang="ko-KR" sz="105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Contents</a:t>
                </a:r>
                <a:endParaRPr lang="ko-KR" altLang="en-US" sz="105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4745820" y="1491808"/>
              <a:ext cx="958096" cy="780795"/>
              <a:chOff x="5324331" y="1449052"/>
              <a:chExt cx="958096" cy="780795"/>
            </a:xfrm>
          </p:grpSpPr>
          <p:sp>
            <p:nvSpPr>
              <p:cNvPr id="28" name="Oval 27"/>
              <p:cNvSpPr/>
              <p:nvPr/>
            </p:nvSpPr>
            <p:spPr>
              <a:xfrm>
                <a:off x="5412981" y="1449052"/>
                <a:ext cx="780795" cy="7807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5324331" y="1516285"/>
                <a:ext cx="958096" cy="677108"/>
              </a:xfrm>
              <a:prstGeom prst="rect">
                <a:avLst/>
              </a:prstGeom>
              <a:noFill/>
            </p:spPr>
            <p:txBody>
              <a:bodyPr wrap="square" lIns="81000" rIns="81000" rtlCol="0">
                <a:spAutoFit/>
              </a:bodyPr>
              <a:lstStyle/>
              <a:p>
                <a:pPr algn="ctr"/>
                <a:r>
                  <a:rPr lang="en-US" altLang="ko-KR" sz="27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04</a:t>
                </a:r>
                <a:endParaRPr lang="ko-KR" altLang="en-US" sz="27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151E68D-A71C-43FF-9275-A46E73D25AED}"/>
              </a:ext>
            </a:extLst>
          </p:cNvPr>
          <p:cNvGrpSpPr/>
          <p:nvPr/>
        </p:nvGrpSpPr>
        <p:grpSpPr>
          <a:xfrm>
            <a:off x="-1335404" y="-349465"/>
            <a:ext cx="10650723" cy="6258395"/>
            <a:chOff x="-1042176" y="-369745"/>
            <a:chExt cx="14200964" cy="8344527"/>
          </a:xfrm>
        </p:grpSpPr>
        <p:pic>
          <p:nvPicPr>
            <p:cNvPr id="32" name="Picture 31" descr="A yellow and silver computer&#10;&#10;Description automatically generated">
              <a:extLst>
                <a:ext uri="{FF2B5EF4-FFF2-40B4-BE49-F238E27FC236}">
                  <a16:creationId xmlns:a16="http://schemas.microsoft.com/office/drawing/2014/main" id="{8C0338B5-EB47-4760-923D-E9CA33769C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8185" y="0"/>
              <a:ext cx="8168815" cy="7974782"/>
            </a:xfrm>
            <a:prstGeom prst="rect">
              <a:avLst/>
            </a:prstGeom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9B0B443-2EF3-4376-AD77-FB3F67D00DC4}"/>
                </a:ext>
              </a:extLst>
            </p:cNvPr>
            <p:cNvSpPr/>
            <p:nvPr/>
          </p:nvSpPr>
          <p:spPr>
            <a:xfrm>
              <a:off x="8758238" y="-142875"/>
              <a:ext cx="4400550" cy="7300913"/>
            </a:xfrm>
            <a:prstGeom prst="rect">
              <a:avLst/>
            </a:prstGeom>
            <a:solidFill>
              <a:srgbClr val="00B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10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318B7E2-1290-4EAC-BD63-D4AB27648118}"/>
                </a:ext>
              </a:extLst>
            </p:cNvPr>
            <p:cNvSpPr/>
            <p:nvPr/>
          </p:nvSpPr>
          <p:spPr>
            <a:xfrm>
              <a:off x="-1042176" y="-369745"/>
              <a:ext cx="4400550" cy="7974782"/>
            </a:xfrm>
            <a:prstGeom prst="rect">
              <a:avLst/>
            </a:prstGeom>
            <a:solidFill>
              <a:srgbClr val="E2B737"/>
            </a:solidFill>
            <a:ln>
              <a:solidFill>
                <a:srgbClr val="E2B7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10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5796FD8A-7430-46F1-926F-2D133AC2E9D4}"/>
              </a:ext>
            </a:extLst>
          </p:cNvPr>
          <p:cNvSpPr txBox="1"/>
          <p:nvPr/>
        </p:nvSpPr>
        <p:spPr>
          <a:xfrm>
            <a:off x="3224188" y="372787"/>
            <a:ext cx="3123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OLD VS NEW</a:t>
            </a:r>
            <a:endParaRPr lang="en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C64F4A9-F6DF-443B-A1AC-97A7B1653D55}"/>
              </a:ext>
            </a:extLst>
          </p:cNvPr>
          <p:cNvSpPr txBox="1"/>
          <p:nvPr/>
        </p:nvSpPr>
        <p:spPr>
          <a:xfrm>
            <a:off x="564428" y="1248217"/>
            <a:ext cx="2612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12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Linkage/sequence antara Monitoring dan Evaluasi ditajamkan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879F218-5646-4EAF-A5B1-FEE6EA869BE1}"/>
              </a:ext>
            </a:extLst>
          </p:cNvPr>
          <p:cNvSpPr txBox="1"/>
          <p:nvPr/>
        </p:nvSpPr>
        <p:spPr>
          <a:xfrm>
            <a:off x="693798" y="2327622"/>
            <a:ext cx="185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Checklist dan </a:t>
            </a:r>
            <a:r>
              <a:rPr lang="en-US" sz="12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12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Monitoring dan </a:t>
            </a:r>
            <a:r>
              <a:rPr lang="en-US" sz="12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Evaluasi</a:t>
            </a:r>
            <a:r>
              <a:rPr lang="en-US" sz="12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terotomasi</a:t>
            </a:r>
            <a:endParaRPr lang="en-US" sz="1200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640E178-65E8-4B97-A83B-63E4A09B9C26}"/>
              </a:ext>
            </a:extLst>
          </p:cNvPr>
          <p:cNvSpPr txBox="1"/>
          <p:nvPr/>
        </p:nvSpPr>
        <p:spPr>
          <a:xfrm>
            <a:off x="788548" y="3694280"/>
            <a:ext cx="2116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sz="12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Monitoring dan </a:t>
            </a:r>
            <a:r>
              <a:rPr lang="en-US" sz="12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Evaluasi</a:t>
            </a:r>
            <a:r>
              <a:rPr lang="en-US" sz="12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dibuatkan</a:t>
            </a:r>
            <a:r>
              <a:rPr lang="en-US" sz="12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standard/</a:t>
            </a:r>
            <a:r>
              <a:rPr lang="en-US" sz="12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pedoman</a:t>
            </a:r>
            <a:r>
              <a:rPr lang="en-US" sz="12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Isosceles Triangle 51">
            <a:extLst>
              <a:ext uri="{FF2B5EF4-FFF2-40B4-BE49-F238E27FC236}">
                <a16:creationId xmlns:a16="http://schemas.microsoft.com/office/drawing/2014/main" id="{275D51C4-6861-4109-90B1-AD7F74D71ABB}"/>
              </a:ext>
            </a:extLst>
          </p:cNvPr>
          <p:cNvSpPr/>
          <p:nvPr/>
        </p:nvSpPr>
        <p:spPr>
          <a:xfrm>
            <a:off x="80526" y="3684894"/>
            <a:ext cx="594448" cy="43591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ctangle 15">
            <a:extLst>
              <a:ext uri="{FF2B5EF4-FFF2-40B4-BE49-F238E27FC236}">
                <a16:creationId xmlns:a16="http://schemas.microsoft.com/office/drawing/2014/main" id="{1355A9A9-B13D-416E-A885-375CC59E98CC}"/>
              </a:ext>
            </a:extLst>
          </p:cNvPr>
          <p:cNvSpPr/>
          <p:nvPr/>
        </p:nvSpPr>
        <p:spPr>
          <a:xfrm rot="5400000">
            <a:off x="49661" y="2328004"/>
            <a:ext cx="575577" cy="574813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Oval 21">
            <a:extLst>
              <a:ext uri="{FF2B5EF4-FFF2-40B4-BE49-F238E27FC236}">
                <a16:creationId xmlns:a16="http://schemas.microsoft.com/office/drawing/2014/main" id="{7856F68C-DEBD-49E8-88E1-096786067EEA}"/>
              </a:ext>
            </a:extLst>
          </p:cNvPr>
          <p:cNvSpPr>
            <a:spLocks noChangeAspect="1"/>
          </p:cNvSpPr>
          <p:nvPr/>
        </p:nvSpPr>
        <p:spPr>
          <a:xfrm>
            <a:off x="-95822" y="1164115"/>
            <a:ext cx="633063" cy="63835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9D24293-7F92-411A-B4D6-478C4AB0EAFB}"/>
              </a:ext>
            </a:extLst>
          </p:cNvPr>
          <p:cNvSpPr txBox="1"/>
          <p:nvPr/>
        </p:nvSpPr>
        <p:spPr>
          <a:xfrm>
            <a:off x="6450132" y="1224720"/>
            <a:ext cx="2612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Penegasan</a:t>
            </a:r>
            <a:r>
              <a:rPr lang="en-US" sz="12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kewenangan</a:t>
            </a:r>
            <a:r>
              <a:rPr lang="en-US" sz="12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Kantor </a:t>
            </a:r>
            <a:r>
              <a:rPr lang="en-US" sz="12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Pabean</a:t>
            </a:r>
            <a:r>
              <a:rPr lang="en-US" sz="12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2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melaksanakan</a:t>
            </a:r>
            <a:r>
              <a:rPr lang="en-US" sz="12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Monum</a:t>
            </a:r>
            <a:endParaRPr lang="en-US" sz="1200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F78AE42-404D-48CA-AA46-4AAA5EC6A22F}"/>
              </a:ext>
            </a:extLst>
          </p:cNvPr>
          <p:cNvSpPr txBox="1"/>
          <p:nvPr/>
        </p:nvSpPr>
        <p:spPr>
          <a:xfrm>
            <a:off x="6397192" y="2232773"/>
            <a:ext cx="2612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12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Penambahan Pemeriksaan Sederhana dan Penelitian Mendalam dalam Monsus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A2FB090-582A-4462-86E8-43D587FC4FD0}"/>
              </a:ext>
            </a:extLst>
          </p:cNvPr>
          <p:cNvSpPr txBox="1"/>
          <p:nvPr/>
        </p:nvSpPr>
        <p:spPr>
          <a:xfrm>
            <a:off x="6339158" y="3240122"/>
            <a:ext cx="2612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Penegasan</a:t>
            </a:r>
            <a:r>
              <a:rPr lang="en-US" sz="12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pelaksanaan</a:t>
            </a:r>
            <a:r>
              <a:rPr lang="en-US" sz="12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pelaporan</a:t>
            </a:r>
            <a:r>
              <a:rPr lang="en-US" sz="12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Monev</a:t>
            </a:r>
            <a:endParaRPr lang="en-US" sz="1200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Rounded Rectangle 32">
            <a:extLst>
              <a:ext uri="{FF2B5EF4-FFF2-40B4-BE49-F238E27FC236}">
                <a16:creationId xmlns:a16="http://schemas.microsoft.com/office/drawing/2014/main" id="{26194548-CA39-44D4-AE5B-9F5A168F84D1}"/>
              </a:ext>
            </a:extLst>
          </p:cNvPr>
          <p:cNvSpPr/>
          <p:nvPr/>
        </p:nvSpPr>
        <p:spPr>
          <a:xfrm>
            <a:off x="5771847" y="3244891"/>
            <a:ext cx="575876" cy="57587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Rounded Rectangle 5">
            <a:extLst>
              <a:ext uri="{FF2B5EF4-FFF2-40B4-BE49-F238E27FC236}">
                <a16:creationId xmlns:a16="http://schemas.microsoft.com/office/drawing/2014/main" id="{39AED52A-DAEC-48C6-8EF8-C9469344ECAC}"/>
              </a:ext>
            </a:extLst>
          </p:cNvPr>
          <p:cNvSpPr/>
          <p:nvPr/>
        </p:nvSpPr>
        <p:spPr>
          <a:xfrm flipH="1">
            <a:off x="5682194" y="2308555"/>
            <a:ext cx="699115" cy="576728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Rectangle 16">
            <a:extLst>
              <a:ext uri="{FF2B5EF4-FFF2-40B4-BE49-F238E27FC236}">
                <a16:creationId xmlns:a16="http://schemas.microsoft.com/office/drawing/2014/main" id="{EEAB7DFD-088A-4896-9D40-360805493A70}"/>
              </a:ext>
            </a:extLst>
          </p:cNvPr>
          <p:cNvSpPr/>
          <p:nvPr/>
        </p:nvSpPr>
        <p:spPr>
          <a:xfrm>
            <a:off x="5682175" y="1270885"/>
            <a:ext cx="703463" cy="462326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Google Shape;409;p2">
            <a:extLst>
              <a:ext uri="{FF2B5EF4-FFF2-40B4-BE49-F238E27FC236}">
                <a16:creationId xmlns:a16="http://schemas.microsoft.com/office/drawing/2014/main" id="{0CFA35B2-0782-4C4E-8950-F877C8585FF5}"/>
              </a:ext>
            </a:extLst>
          </p:cNvPr>
          <p:cNvSpPr/>
          <p:nvPr/>
        </p:nvSpPr>
        <p:spPr>
          <a:xfrm>
            <a:off x="5650814" y="4188092"/>
            <a:ext cx="3268541" cy="561652"/>
          </a:xfrm>
          <a:prstGeom prst="rect">
            <a:avLst/>
          </a:prstGeom>
          <a:noFill/>
          <a:ln w="38100">
            <a:solidFill>
              <a:schemeClr val="tx2">
                <a:lumMod val="25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Penajaman</a:t>
            </a:r>
            <a:r>
              <a:rPr lang="en-US" sz="10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: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-"/>
            </a:pPr>
            <a:r>
              <a:rPr lang="en-US" sz="10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Optimalisasi</a:t>
            </a:r>
            <a:r>
              <a:rPr lang="en-US" sz="10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monitoring room 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-"/>
            </a:pPr>
            <a:r>
              <a:rPr lang="en-US" sz="10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Optimalisasi</a:t>
            </a:r>
            <a:r>
              <a:rPr lang="en-US" sz="1000" i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IT Inventory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75252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latin typeface="Arial" panose="020B0604020202020204" pitchFamily="34" charset="0"/>
              </a:rPr>
              <a:t>GAMBARAN UMUM</a:t>
            </a:r>
          </a:p>
        </p:txBody>
      </p:sp>
      <p:grpSp>
        <p:nvGrpSpPr>
          <p:cNvPr id="7" name="Group 31">
            <a:extLst>
              <a:ext uri="{FF2B5EF4-FFF2-40B4-BE49-F238E27FC236}">
                <a16:creationId xmlns:a16="http://schemas.microsoft.com/office/drawing/2014/main" id="{930507DA-7D48-4CF9-927A-A06698015C6A}"/>
              </a:ext>
            </a:extLst>
          </p:cNvPr>
          <p:cNvGrpSpPr/>
          <p:nvPr/>
        </p:nvGrpSpPr>
        <p:grpSpPr>
          <a:xfrm>
            <a:off x="-17953" y="3530739"/>
            <a:ext cx="3052509" cy="626273"/>
            <a:chOff x="575693" y="4125492"/>
            <a:chExt cx="1625933" cy="629289"/>
          </a:xfrm>
          <a:solidFill>
            <a:srgbClr val="00B0F0"/>
          </a:solidFill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3185E7E-7FEC-499D-9236-1106D6536AE4}"/>
                </a:ext>
              </a:extLst>
            </p:cNvPr>
            <p:cNvSpPr txBox="1"/>
            <p:nvPr/>
          </p:nvSpPr>
          <p:spPr>
            <a:xfrm>
              <a:off x="578400" y="4383670"/>
              <a:ext cx="1617335" cy="3711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180975" indent="-180975" algn="just"/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Dilakukan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oleh : </a:t>
              </a:r>
              <a:r>
                <a:rPr lang="en-US" altLang="ko-KR" sz="9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Perusahaan </a:t>
              </a:r>
              <a:r>
                <a:rPr lang="en-US" altLang="ko-KR" sz="9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penerima</a:t>
              </a:r>
              <a:r>
                <a:rPr lang="en-US" altLang="ko-KR" sz="9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altLang="ko-KR" sz="9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fasilitas</a:t>
              </a:r>
              <a:r>
                <a:rPr lang="en-US" altLang="ko-KR" sz="9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KITE</a:t>
              </a:r>
              <a:endParaRPr lang="en-US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80D3749-D324-4ADF-AE27-33FD6CDD810A}"/>
                </a:ext>
              </a:extLst>
            </p:cNvPr>
            <p:cNvSpPr txBox="1"/>
            <p:nvPr/>
          </p:nvSpPr>
          <p:spPr>
            <a:xfrm>
              <a:off x="575693" y="4125492"/>
              <a:ext cx="1625933" cy="255139"/>
            </a:xfrm>
            <a:prstGeom prst="rect">
              <a:avLst/>
            </a:prstGeom>
            <a:grpFill/>
          </p:spPr>
          <p:txBody>
            <a:bodyPr wrap="square" lIns="67500" rIns="81000" rtlCol="0">
              <a:spAutoFit/>
            </a:bodyPr>
            <a:lstStyle/>
            <a:p>
              <a:pPr algn="r"/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Monitoring </a:t>
              </a:r>
              <a:r>
                <a:rPr lang="en-US" altLang="ko-KR" sz="105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Mandiri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44">
            <a:extLst>
              <a:ext uri="{FF2B5EF4-FFF2-40B4-BE49-F238E27FC236}">
                <a16:creationId xmlns:a16="http://schemas.microsoft.com/office/drawing/2014/main" id="{71C3B6D9-0995-4DA9-A8B7-0927F24B5A5A}"/>
              </a:ext>
            </a:extLst>
          </p:cNvPr>
          <p:cNvGrpSpPr/>
          <p:nvPr/>
        </p:nvGrpSpPr>
        <p:grpSpPr>
          <a:xfrm>
            <a:off x="-13477" y="2256049"/>
            <a:ext cx="3052509" cy="1272126"/>
            <a:chOff x="575693" y="4067337"/>
            <a:chExt cx="1632877" cy="1983916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4626C8C-14C2-4AD3-A7B8-8EAE6F448546}"/>
                </a:ext>
              </a:extLst>
            </p:cNvPr>
            <p:cNvSpPr txBox="1"/>
            <p:nvPr/>
          </p:nvSpPr>
          <p:spPr>
            <a:xfrm>
              <a:off x="578400" y="4395301"/>
              <a:ext cx="1627776" cy="1655952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marL="180975" indent="-180975" algn="just"/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Dilakukan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oleh : 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Unit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Pelayanan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dan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Pengawasan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pada KWBC, KPUBC, Kantor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Pabean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serta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Dit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. P2,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Dit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Fasilitas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- 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berdasarkan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Suat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Tugas</a:t>
              </a:r>
              <a:endParaRPr lang="en-US" sz="9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  <a:p>
              <a:pPr algn="just"/>
              <a:r>
                <a:rPr lang="en-US" altLang="ko-KR" sz="9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Secara</a:t>
              </a:r>
              <a:r>
                <a:rPr lang="en-US" altLang="ko-KR" sz="9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: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Periodik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dan/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atau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Insidental</a:t>
              </a:r>
              <a:r>
                <a:rPr lang="en-US" altLang="ko-KR" sz="9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</a:p>
            <a:p>
              <a:pPr marL="180975" indent="-180975" algn="just"/>
              <a:r>
                <a:rPr lang="en-US" altLang="ko-KR" sz="9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Terhadap</a:t>
              </a:r>
              <a:r>
                <a:rPr lang="en-US" altLang="ko-KR" sz="9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: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irrregular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transaction, stock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opname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analysis,   IT Inventory, others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informations</a:t>
              </a:r>
              <a:endParaRPr lang="en-US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D90988B-1E5D-464B-B393-8DBFB80944DD}"/>
                </a:ext>
              </a:extLst>
            </p:cNvPr>
            <p:cNvSpPr txBox="1"/>
            <p:nvPr/>
          </p:nvSpPr>
          <p:spPr>
            <a:xfrm>
              <a:off x="575693" y="4067337"/>
              <a:ext cx="1632877" cy="395989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lIns="67500" rIns="81000" rtlCol="0">
              <a:spAutoFit/>
            </a:bodyPr>
            <a:lstStyle/>
            <a:p>
              <a:pPr algn="r"/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Monitoring </a:t>
              </a:r>
              <a:r>
                <a:rPr lang="en-US" altLang="ko-KR" sz="105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Khusus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48">
            <a:extLst>
              <a:ext uri="{FF2B5EF4-FFF2-40B4-BE49-F238E27FC236}">
                <a16:creationId xmlns:a16="http://schemas.microsoft.com/office/drawing/2014/main" id="{B24CF545-F818-4BC2-A03C-048377114F7C}"/>
              </a:ext>
            </a:extLst>
          </p:cNvPr>
          <p:cNvGrpSpPr/>
          <p:nvPr/>
        </p:nvGrpSpPr>
        <p:grpSpPr>
          <a:xfrm>
            <a:off x="0" y="1027672"/>
            <a:ext cx="3039035" cy="1243527"/>
            <a:chOff x="575693" y="4067337"/>
            <a:chExt cx="1617336" cy="224455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A51CD9A-C21E-46B2-8755-08043F1E831D}"/>
                </a:ext>
              </a:extLst>
            </p:cNvPr>
            <p:cNvSpPr txBox="1"/>
            <p:nvPr/>
          </p:nvSpPr>
          <p:spPr>
            <a:xfrm>
              <a:off x="578401" y="4395301"/>
              <a:ext cx="1614628" cy="1916595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pPr marL="180975" indent="-180975" algn="just"/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Dilakukan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oleh : 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KWBC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atau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KPUBC yang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menetapkan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Kantor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Pabean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yang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mengawasi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Kantor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Pabean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yang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menetapkan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KITE IKM</a:t>
              </a:r>
            </a:p>
            <a:p>
              <a:pPr marL="180975" indent="-180975" algn="just"/>
              <a:r>
                <a:rPr lang="en-US" altLang="ko-KR" sz="9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Terhadap</a:t>
              </a:r>
              <a:r>
                <a:rPr lang="en-US" altLang="ko-KR" sz="9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: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persyaratan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dan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kriteria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impor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ekspor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dan/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atau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mutas</a:t>
              </a:r>
              <a:r>
                <a:rPr lang="id-ID" sz="900" dirty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barang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ERNA,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pertanggungjawaban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</a:t>
              </a:r>
              <a:r>
                <a:rPr lang="en-US" sz="900" i="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CCTV, IT Inventory, 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dan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lainnya</a:t>
              </a:r>
              <a:endParaRPr lang="en-US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2883367-124A-4815-A9BF-8A6AE73161B6}"/>
                </a:ext>
              </a:extLst>
            </p:cNvPr>
            <p:cNvSpPr txBox="1"/>
            <p:nvPr/>
          </p:nvSpPr>
          <p:spPr>
            <a:xfrm>
              <a:off x="575693" y="4067337"/>
              <a:ext cx="1617335" cy="458317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lIns="67500" rIns="81000" rtlCol="0">
              <a:spAutoFit/>
            </a:bodyPr>
            <a:lstStyle/>
            <a:p>
              <a:pPr algn="r"/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Monitoring </a:t>
              </a:r>
              <a:r>
                <a:rPr lang="en-US" altLang="ko-KR" sz="105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Umum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81E9A25-FE10-404A-9D96-B043C701E187}"/>
              </a:ext>
            </a:extLst>
          </p:cNvPr>
          <p:cNvGrpSpPr/>
          <p:nvPr/>
        </p:nvGrpSpPr>
        <p:grpSpPr>
          <a:xfrm>
            <a:off x="3245665" y="2284462"/>
            <a:ext cx="2671236" cy="1134680"/>
            <a:chOff x="3245665" y="2284462"/>
            <a:chExt cx="2671236" cy="113468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664AFC6-1CAD-41AD-84FF-D27908F56018}"/>
                </a:ext>
              </a:extLst>
            </p:cNvPr>
            <p:cNvSpPr txBox="1"/>
            <p:nvPr/>
          </p:nvSpPr>
          <p:spPr>
            <a:xfrm>
              <a:off x="3439839" y="2545358"/>
              <a:ext cx="1376799" cy="215444"/>
            </a:xfrm>
            <a:prstGeom prst="rect">
              <a:avLst/>
            </a:prstGeom>
            <a:noFill/>
          </p:spPr>
          <p:txBody>
            <a:bodyPr wrap="square" lIns="54000" tIns="0" rIns="27000" bIns="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MONITORING</a:t>
              </a:r>
              <a:endParaRPr lang="ko-KR" alt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C793378-C581-4DA3-AD6D-3F6F43A59615}"/>
                </a:ext>
              </a:extLst>
            </p:cNvPr>
            <p:cNvSpPr txBox="1"/>
            <p:nvPr/>
          </p:nvSpPr>
          <p:spPr>
            <a:xfrm>
              <a:off x="4540102" y="2987115"/>
              <a:ext cx="1376799" cy="215444"/>
            </a:xfrm>
            <a:prstGeom prst="rect">
              <a:avLst/>
            </a:prstGeom>
            <a:noFill/>
          </p:spPr>
          <p:txBody>
            <a:bodyPr wrap="square" lIns="54000" tIns="0" rIns="27000" bIns="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EVALUASI</a:t>
              </a:r>
              <a:endParaRPr lang="ko-KR" altLang="en-US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7" name="Group 12">
              <a:extLst>
                <a:ext uri="{FF2B5EF4-FFF2-40B4-BE49-F238E27FC236}">
                  <a16:creationId xmlns:a16="http://schemas.microsoft.com/office/drawing/2014/main" id="{81352996-65C9-473F-A914-AEF456997E53}"/>
                </a:ext>
              </a:extLst>
            </p:cNvPr>
            <p:cNvGrpSpPr/>
            <p:nvPr/>
          </p:nvGrpSpPr>
          <p:grpSpPr>
            <a:xfrm>
              <a:off x="3245665" y="2284463"/>
              <a:ext cx="1838786" cy="1134679"/>
              <a:chOff x="975964" y="2350490"/>
              <a:chExt cx="3454138" cy="2299893"/>
            </a:xfrm>
            <a:solidFill>
              <a:schemeClr val="accent1"/>
            </a:solidFill>
          </p:grpSpPr>
          <p:sp>
            <p:nvSpPr>
              <p:cNvPr id="24" name="Block Arc 2">
                <a:extLst>
                  <a:ext uri="{FF2B5EF4-FFF2-40B4-BE49-F238E27FC236}">
                    <a16:creationId xmlns:a16="http://schemas.microsoft.com/office/drawing/2014/main" id="{E8A2944B-4F28-4177-8933-24367F545E5D}"/>
                  </a:ext>
                </a:extLst>
              </p:cNvPr>
              <p:cNvSpPr/>
              <p:nvPr/>
            </p:nvSpPr>
            <p:spPr>
              <a:xfrm rot="16200000">
                <a:off x="975964" y="2350491"/>
                <a:ext cx="2299892" cy="2299892"/>
              </a:xfrm>
              <a:prstGeom prst="blockArc">
                <a:avLst>
                  <a:gd name="adj1" fmla="val 10800000"/>
                  <a:gd name="adj2" fmla="val 85088"/>
                  <a:gd name="adj3" fmla="val 1094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Rectangle 3">
                <a:extLst>
                  <a:ext uri="{FF2B5EF4-FFF2-40B4-BE49-F238E27FC236}">
                    <a16:creationId xmlns:a16="http://schemas.microsoft.com/office/drawing/2014/main" id="{733C6FE5-5BB9-4AD0-8EEC-6B8C51AB0880}"/>
                  </a:ext>
                </a:extLst>
              </p:cNvPr>
              <p:cNvSpPr/>
              <p:nvPr/>
            </p:nvSpPr>
            <p:spPr>
              <a:xfrm>
                <a:off x="2088723" y="2350490"/>
                <a:ext cx="1070154" cy="2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Rectangle 11">
                <a:extLst>
                  <a:ext uri="{FF2B5EF4-FFF2-40B4-BE49-F238E27FC236}">
                    <a16:creationId xmlns:a16="http://schemas.microsoft.com/office/drawing/2014/main" id="{9036B48A-F700-496B-B07D-BD9247F8E600}"/>
                  </a:ext>
                </a:extLst>
              </p:cNvPr>
              <p:cNvSpPr/>
              <p:nvPr/>
            </p:nvSpPr>
            <p:spPr>
              <a:xfrm>
                <a:off x="2069857" y="4398383"/>
                <a:ext cx="1337692" cy="2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Block Arc 13">
                <a:extLst>
                  <a:ext uri="{FF2B5EF4-FFF2-40B4-BE49-F238E27FC236}">
                    <a16:creationId xmlns:a16="http://schemas.microsoft.com/office/drawing/2014/main" id="{01418061-2A6E-4D9E-B4B8-B26E9A6843F1}"/>
                  </a:ext>
                </a:extLst>
              </p:cNvPr>
              <p:cNvSpPr/>
              <p:nvPr/>
            </p:nvSpPr>
            <p:spPr>
              <a:xfrm rot="5400000" flipH="1">
                <a:off x="3177261" y="2302812"/>
                <a:ext cx="1078511" cy="1173871"/>
              </a:xfrm>
              <a:custGeom>
                <a:avLst/>
                <a:gdLst/>
                <a:ahLst/>
                <a:cxnLst/>
                <a:rect l="l" t="t" r="r" b="b"/>
                <a:pathLst>
                  <a:path w="1078511" h="1173870">
                    <a:moveTo>
                      <a:pt x="1078158" y="1173870"/>
                    </a:moveTo>
                    <a:cubicBezTo>
                      <a:pt x="1088410" y="759770"/>
                      <a:pt x="875156" y="372156"/>
                      <a:pt x="519891" y="159151"/>
                    </a:cubicBezTo>
                    <a:cubicBezTo>
                      <a:pt x="359243" y="62832"/>
                      <a:pt x="180784" y="8948"/>
                      <a:pt x="0" y="0"/>
                    </a:cubicBezTo>
                    <a:lnTo>
                      <a:pt x="0" y="251968"/>
                    </a:lnTo>
                    <a:cubicBezTo>
                      <a:pt x="135880" y="260907"/>
                      <a:pt x="269609" y="302617"/>
                      <a:pt x="390438" y="375062"/>
                    </a:cubicBezTo>
                    <a:cubicBezTo>
                      <a:pt x="667928" y="541436"/>
                      <a:pt x="834496" y="844193"/>
                      <a:pt x="826489" y="11676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Right Triangle 10">
                <a:extLst>
                  <a:ext uri="{FF2B5EF4-FFF2-40B4-BE49-F238E27FC236}">
                    <a16:creationId xmlns:a16="http://schemas.microsoft.com/office/drawing/2014/main" id="{4D2B328A-649C-4184-98AB-B60B3558F306}"/>
                  </a:ext>
                </a:extLst>
              </p:cNvPr>
              <p:cNvSpPr/>
              <p:nvPr/>
            </p:nvSpPr>
            <p:spPr>
              <a:xfrm rot="18900000">
                <a:off x="3971844" y="3190724"/>
                <a:ext cx="458258" cy="458258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" name="Group 36">
              <a:extLst>
                <a:ext uri="{FF2B5EF4-FFF2-40B4-BE49-F238E27FC236}">
                  <a16:creationId xmlns:a16="http://schemas.microsoft.com/office/drawing/2014/main" id="{6AB1C173-9D96-4DA3-8E8B-0D7977128973}"/>
                </a:ext>
              </a:extLst>
            </p:cNvPr>
            <p:cNvGrpSpPr/>
            <p:nvPr/>
          </p:nvGrpSpPr>
          <p:grpSpPr>
            <a:xfrm rot="10800000">
              <a:off x="4081925" y="2284462"/>
              <a:ext cx="1816411" cy="1134679"/>
              <a:chOff x="975964" y="2350490"/>
              <a:chExt cx="3454138" cy="2299893"/>
            </a:xfrm>
            <a:solidFill>
              <a:schemeClr val="accent2"/>
            </a:solidFill>
          </p:grpSpPr>
          <p:sp>
            <p:nvSpPr>
              <p:cNvPr id="19" name="Block Arc 37">
                <a:extLst>
                  <a:ext uri="{FF2B5EF4-FFF2-40B4-BE49-F238E27FC236}">
                    <a16:creationId xmlns:a16="http://schemas.microsoft.com/office/drawing/2014/main" id="{EA2A0248-9707-4F81-9274-B171768B80F0}"/>
                  </a:ext>
                </a:extLst>
              </p:cNvPr>
              <p:cNvSpPr/>
              <p:nvPr/>
            </p:nvSpPr>
            <p:spPr>
              <a:xfrm rot="16200000">
                <a:off x="975964" y="2350491"/>
                <a:ext cx="2299892" cy="2299892"/>
              </a:xfrm>
              <a:prstGeom prst="blockArc">
                <a:avLst>
                  <a:gd name="adj1" fmla="val 10800000"/>
                  <a:gd name="adj2" fmla="val 85088"/>
                  <a:gd name="adj3" fmla="val 1094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Rectangle 38">
                <a:extLst>
                  <a:ext uri="{FF2B5EF4-FFF2-40B4-BE49-F238E27FC236}">
                    <a16:creationId xmlns:a16="http://schemas.microsoft.com/office/drawing/2014/main" id="{78CFBC89-9A72-4E05-A2DA-0BDEF6F60086}"/>
                  </a:ext>
                </a:extLst>
              </p:cNvPr>
              <p:cNvSpPr/>
              <p:nvPr/>
            </p:nvSpPr>
            <p:spPr>
              <a:xfrm>
                <a:off x="2088723" y="2350490"/>
                <a:ext cx="1070154" cy="2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Rectangle 39">
                <a:extLst>
                  <a:ext uri="{FF2B5EF4-FFF2-40B4-BE49-F238E27FC236}">
                    <a16:creationId xmlns:a16="http://schemas.microsoft.com/office/drawing/2014/main" id="{B86BA9B9-D3D2-4B1A-81FD-15493035EE97}"/>
                  </a:ext>
                </a:extLst>
              </p:cNvPr>
              <p:cNvSpPr/>
              <p:nvPr/>
            </p:nvSpPr>
            <p:spPr>
              <a:xfrm>
                <a:off x="2069857" y="4398383"/>
                <a:ext cx="1337692" cy="252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Block Arc 13">
                <a:extLst>
                  <a:ext uri="{FF2B5EF4-FFF2-40B4-BE49-F238E27FC236}">
                    <a16:creationId xmlns:a16="http://schemas.microsoft.com/office/drawing/2014/main" id="{8392FB07-50E3-4403-A311-C623CA959D2C}"/>
                  </a:ext>
                </a:extLst>
              </p:cNvPr>
              <p:cNvSpPr/>
              <p:nvPr/>
            </p:nvSpPr>
            <p:spPr>
              <a:xfrm rot="5400000" flipH="1">
                <a:off x="3196887" y="2302811"/>
                <a:ext cx="1078511" cy="1173870"/>
              </a:xfrm>
              <a:custGeom>
                <a:avLst/>
                <a:gdLst/>
                <a:ahLst/>
                <a:cxnLst/>
                <a:rect l="l" t="t" r="r" b="b"/>
                <a:pathLst>
                  <a:path w="1078511" h="1173870">
                    <a:moveTo>
                      <a:pt x="1078158" y="1173870"/>
                    </a:moveTo>
                    <a:cubicBezTo>
                      <a:pt x="1088410" y="759770"/>
                      <a:pt x="875156" y="372156"/>
                      <a:pt x="519891" y="159151"/>
                    </a:cubicBezTo>
                    <a:cubicBezTo>
                      <a:pt x="359243" y="62832"/>
                      <a:pt x="180784" y="8948"/>
                      <a:pt x="0" y="0"/>
                    </a:cubicBezTo>
                    <a:lnTo>
                      <a:pt x="0" y="251968"/>
                    </a:lnTo>
                    <a:cubicBezTo>
                      <a:pt x="135880" y="260907"/>
                      <a:pt x="269609" y="302617"/>
                      <a:pt x="390438" y="375062"/>
                    </a:cubicBezTo>
                    <a:cubicBezTo>
                      <a:pt x="667928" y="541436"/>
                      <a:pt x="834496" y="844193"/>
                      <a:pt x="826489" y="11676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Right Triangle 41">
                <a:extLst>
                  <a:ext uri="{FF2B5EF4-FFF2-40B4-BE49-F238E27FC236}">
                    <a16:creationId xmlns:a16="http://schemas.microsoft.com/office/drawing/2014/main" id="{71E244DD-3BF7-48E2-8F53-C6A7D2CFF454}"/>
                  </a:ext>
                </a:extLst>
              </p:cNvPr>
              <p:cNvSpPr/>
              <p:nvPr/>
            </p:nvSpPr>
            <p:spPr>
              <a:xfrm rot="18900000">
                <a:off x="3971844" y="3183576"/>
                <a:ext cx="458258" cy="458258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0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9" name="Block Arc 43">
            <a:extLst>
              <a:ext uri="{FF2B5EF4-FFF2-40B4-BE49-F238E27FC236}">
                <a16:creationId xmlns:a16="http://schemas.microsoft.com/office/drawing/2014/main" id="{723A59D6-962B-44E7-837F-5E92A50EDC0E}"/>
              </a:ext>
            </a:extLst>
          </p:cNvPr>
          <p:cNvSpPr/>
          <p:nvPr/>
        </p:nvSpPr>
        <p:spPr>
          <a:xfrm rot="5400000">
            <a:off x="2576372" y="3594702"/>
            <a:ext cx="809333" cy="827234"/>
          </a:xfrm>
          <a:prstGeom prst="blockArc">
            <a:avLst>
              <a:gd name="adj1" fmla="val 10800000"/>
              <a:gd name="adj2" fmla="val 85088"/>
              <a:gd name="adj3" fmla="val 1094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Block Arc 47">
            <a:extLst>
              <a:ext uri="{FF2B5EF4-FFF2-40B4-BE49-F238E27FC236}">
                <a16:creationId xmlns:a16="http://schemas.microsoft.com/office/drawing/2014/main" id="{81533984-578E-4C17-A83B-0C325F60E03C}"/>
              </a:ext>
            </a:extLst>
          </p:cNvPr>
          <p:cNvSpPr/>
          <p:nvPr/>
        </p:nvSpPr>
        <p:spPr>
          <a:xfrm rot="5400000">
            <a:off x="2576372" y="2466616"/>
            <a:ext cx="809333" cy="827234"/>
          </a:xfrm>
          <a:prstGeom prst="blockArc">
            <a:avLst>
              <a:gd name="adj1" fmla="val 10800000"/>
              <a:gd name="adj2" fmla="val 85088"/>
              <a:gd name="adj3" fmla="val 1094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Block Arc 51">
            <a:extLst>
              <a:ext uri="{FF2B5EF4-FFF2-40B4-BE49-F238E27FC236}">
                <a16:creationId xmlns:a16="http://schemas.microsoft.com/office/drawing/2014/main" id="{177BC550-F31F-4D91-AB1D-1DA01BC3754A}"/>
              </a:ext>
            </a:extLst>
          </p:cNvPr>
          <p:cNvSpPr/>
          <p:nvPr/>
        </p:nvSpPr>
        <p:spPr>
          <a:xfrm rot="5400000">
            <a:off x="2576372" y="1338532"/>
            <a:ext cx="809333" cy="827234"/>
          </a:xfrm>
          <a:prstGeom prst="blockArc">
            <a:avLst>
              <a:gd name="adj1" fmla="val 10800000"/>
              <a:gd name="adj2" fmla="val 85088"/>
              <a:gd name="adj3" fmla="val 1094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Block Arc 55">
            <a:extLst>
              <a:ext uri="{FF2B5EF4-FFF2-40B4-BE49-F238E27FC236}">
                <a16:creationId xmlns:a16="http://schemas.microsoft.com/office/drawing/2014/main" id="{6C6E3D2D-B4BB-4F3D-BCC5-06191EDA80ED}"/>
              </a:ext>
            </a:extLst>
          </p:cNvPr>
          <p:cNvSpPr/>
          <p:nvPr/>
        </p:nvSpPr>
        <p:spPr>
          <a:xfrm rot="16200000" flipH="1">
            <a:off x="5786698" y="3030359"/>
            <a:ext cx="809333" cy="827234"/>
          </a:xfrm>
          <a:prstGeom prst="blockArc">
            <a:avLst>
              <a:gd name="adj1" fmla="val 10800000"/>
              <a:gd name="adj2" fmla="val 85088"/>
              <a:gd name="adj3" fmla="val 1094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Block Arc 56">
            <a:extLst>
              <a:ext uri="{FF2B5EF4-FFF2-40B4-BE49-F238E27FC236}">
                <a16:creationId xmlns:a16="http://schemas.microsoft.com/office/drawing/2014/main" id="{30009946-86EE-434F-9566-0EB93C40F9B9}"/>
              </a:ext>
            </a:extLst>
          </p:cNvPr>
          <p:cNvSpPr/>
          <p:nvPr/>
        </p:nvSpPr>
        <p:spPr>
          <a:xfrm rot="16200000" flipH="1">
            <a:off x="5786698" y="1902274"/>
            <a:ext cx="809333" cy="827234"/>
          </a:xfrm>
          <a:prstGeom prst="blockArc">
            <a:avLst>
              <a:gd name="adj1" fmla="val 10800000"/>
              <a:gd name="adj2" fmla="val 85088"/>
              <a:gd name="adj3" fmla="val 1094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" name="Group 58">
            <a:extLst>
              <a:ext uri="{FF2B5EF4-FFF2-40B4-BE49-F238E27FC236}">
                <a16:creationId xmlns:a16="http://schemas.microsoft.com/office/drawing/2014/main" id="{A56E170F-81C6-434F-9A31-252E314C607B}"/>
              </a:ext>
            </a:extLst>
          </p:cNvPr>
          <p:cNvGrpSpPr/>
          <p:nvPr/>
        </p:nvGrpSpPr>
        <p:grpSpPr>
          <a:xfrm>
            <a:off x="6191364" y="2987115"/>
            <a:ext cx="2343251" cy="1410626"/>
            <a:chOff x="575693" y="4067337"/>
            <a:chExt cx="1625933" cy="219991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988FB88-DA51-48D0-B193-3534DCE71097}"/>
                </a:ext>
              </a:extLst>
            </p:cNvPr>
            <p:cNvSpPr txBox="1"/>
            <p:nvPr/>
          </p:nvSpPr>
          <p:spPr>
            <a:xfrm>
              <a:off x="578400" y="4395301"/>
              <a:ext cx="1617335" cy="1871946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marL="171450" lvl="0" indent="-171450" algn="just"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en-US" sz="900" b="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Dilakukan</a:t>
              </a:r>
              <a:r>
                <a:rPr lang="en-US" sz="900" b="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oleh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: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Kanwil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&amp;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Dit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.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Fasilitas</a:t>
              </a:r>
              <a:endParaRPr lang="en-US" sz="9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  <a:p>
              <a:pPr marL="171450" lvl="0" indent="-171450" algn="just"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en-US" sz="900" b="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OBYEK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   	: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Prosedur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kebijakan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peraturan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 </a:t>
              </a:r>
              <a:r>
                <a:rPr lang="en-US" sz="900" i="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economy impact</a:t>
              </a:r>
            </a:p>
            <a:p>
              <a:pPr marL="171450" lvl="0" indent="-171450" algn="just"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en-US" sz="900" b="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OUTPUT 	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: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analisi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laporan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evaluasi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mikro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rekomendasi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audit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kepabeanan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rekomendasi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dari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APF,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Perubahan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Peraturan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/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kebijakan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analisis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informasi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lainnya</a:t>
              </a:r>
              <a:endParaRPr lang="en-US" sz="9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220F206-E2B2-4F07-8E5F-74D7C4F6E113}"/>
                </a:ext>
              </a:extLst>
            </p:cNvPr>
            <p:cNvSpPr txBox="1"/>
            <p:nvPr/>
          </p:nvSpPr>
          <p:spPr>
            <a:xfrm>
              <a:off x="575693" y="4067337"/>
              <a:ext cx="1625933" cy="395989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txBody>
            <a:bodyPr wrap="square" lIns="67500" rIns="81000" rtlCol="0">
              <a:spAutoFit/>
            </a:bodyPr>
            <a:lstStyle/>
            <a:p>
              <a:r>
                <a:rPr lang="en-US" altLang="ko-KR" sz="105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Evaluasi</a:t>
              </a:r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Makro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61">
            <a:extLst>
              <a:ext uri="{FF2B5EF4-FFF2-40B4-BE49-F238E27FC236}">
                <a16:creationId xmlns:a16="http://schemas.microsoft.com/office/drawing/2014/main" id="{6A999F0C-FE92-4A2B-BC67-7D2526EDA7DC}"/>
              </a:ext>
            </a:extLst>
          </p:cNvPr>
          <p:cNvGrpSpPr/>
          <p:nvPr/>
        </p:nvGrpSpPr>
        <p:grpSpPr>
          <a:xfrm>
            <a:off x="6182874" y="1345959"/>
            <a:ext cx="2343251" cy="1549125"/>
            <a:chOff x="575693" y="4067337"/>
            <a:chExt cx="1625933" cy="24159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ACDC7C8-67E7-44B7-9D90-8053FF8B5DD6}"/>
                </a:ext>
              </a:extLst>
            </p:cNvPr>
            <p:cNvSpPr txBox="1"/>
            <p:nvPr/>
          </p:nvSpPr>
          <p:spPr>
            <a:xfrm>
              <a:off x="578400" y="4395301"/>
              <a:ext cx="1617335" cy="2087939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marL="171450" lvl="0" indent="-171450"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en-US" sz="900" b="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Dilakukan</a:t>
              </a:r>
              <a:r>
                <a:rPr lang="en-US" sz="900" b="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oleh 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- KPPBC (KITE IKM)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/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                                - KWBC/KPUBC (KITE)</a:t>
              </a:r>
            </a:p>
            <a:p>
              <a:pPr marL="171450" lvl="0" indent="-171450"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en-US" sz="900" b="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Terhadap</a:t>
              </a:r>
              <a:r>
                <a:rPr lang="en-US" sz="900" b="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: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Kelayakan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Pemberian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Fasilitas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pengumpulan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data </a:t>
              </a:r>
              <a:r>
                <a:rPr lang="en-US" sz="900" i="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economy impact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lvl="0" indent="-171450" algn="just"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en-US" sz="900" b="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OUTPUT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: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Analisis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Pola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Pelayanan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Analisis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Pola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Pengawasan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Beku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/</a:t>
              </a:r>
              <a:r>
                <a:rPr lang="en-US" sz="90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Cabut</a:t>
              </a:r>
              <a:r>
                <a:rPr lang="en-US" sz="90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Audit 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9A423C9-3493-4E15-A64D-BA5CF31FDC74}"/>
                </a:ext>
              </a:extLst>
            </p:cNvPr>
            <p:cNvSpPr txBox="1"/>
            <p:nvPr/>
          </p:nvSpPr>
          <p:spPr>
            <a:xfrm>
              <a:off x="575693" y="4067337"/>
              <a:ext cx="1625933" cy="395989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txBody>
            <a:bodyPr wrap="square" lIns="67500" rIns="81000" rtlCol="0">
              <a:spAutoFit/>
            </a:bodyPr>
            <a:lstStyle/>
            <a:p>
              <a:r>
                <a:rPr lang="en-US" altLang="ko-KR" sz="105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Evaluasi</a:t>
              </a:r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ko-KR" sz="105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Mikro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10C17D68-E7B9-40C9-9AE2-EADD4145C0F5}"/>
              </a:ext>
            </a:extLst>
          </p:cNvPr>
          <p:cNvGrpSpPr/>
          <p:nvPr/>
        </p:nvGrpSpPr>
        <p:grpSpPr>
          <a:xfrm>
            <a:off x="4304789" y="1510078"/>
            <a:ext cx="516224" cy="817355"/>
            <a:chOff x="5878566" y="2233280"/>
            <a:chExt cx="549451" cy="869964"/>
          </a:xfrm>
        </p:grpSpPr>
        <p:sp>
          <p:nvSpPr>
            <p:cNvPr id="49" name="Rounded Rectangle 3">
              <a:extLst>
                <a:ext uri="{FF2B5EF4-FFF2-40B4-BE49-F238E27FC236}">
                  <a16:creationId xmlns:a16="http://schemas.microsoft.com/office/drawing/2014/main" id="{57400CA3-6842-4B9E-AB74-D5EE5A981C0D}"/>
                </a:ext>
              </a:extLst>
            </p:cNvPr>
            <p:cNvSpPr/>
            <p:nvPr/>
          </p:nvSpPr>
          <p:spPr>
            <a:xfrm>
              <a:off x="5878566" y="2553793"/>
              <a:ext cx="549451" cy="549451"/>
            </a:xfrm>
            <a:custGeom>
              <a:avLst/>
              <a:gdLst/>
              <a:ahLst/>
              <a:cxnLst/>
              <a:rect l="l" t="t" r="r" b="b"/>
              <a:pathLst>
                <a:path w="1728192" h="1728192">
                  <a:moveTo>
                    <a:pt x="864096" y="482092"/>
                  </a:moveTo>
                  <a:cubicBezTo>
                    <a:pt x="764674" y="482092"/>
                    <a:pt x="684076" y="562690"/>
                    <a:pt x="684076" y="662112"/>
                  </a:cubicBezTo>
                  <a:cubicBezTo>
                    <a:pt x="684076" y="728054"/>
                    <a:pt x="719532" y="785716"/>
                    <a:pt x="773967" y="814462"/>
                  </a:cubicBezTo>
                  <a:lnTo>
                    <a:pt x="648072" y="1246101"/>
                  </a:lnTo>
                  <a:lnTo>
                    <a:pt x="1080120" y="1246101"/>
                  </a:lnTo>
                  <a:lnTo>
                    <a:pt x="954225" y="814462"/>
                  </a:lnTo>
                  <a:cubicBezTo>
                    <a:pt x="1008660" y="785716"/>
                    <a:pt x="1044116" y="728054"/>
                    <a:pt x="1044116" y="662112"/>
                  </a:cubicBezTo>
                  <a:cubicBezTo>
                    <a:pt x="1044116" y="562690"/>
                    <a:pt x="963518" y="482092"/>
                    <a:pt x="864096" y="482092"/>
                  </a:cubicBezTo>
                  <a:close/>
                  <a:moveTo>
                    <a:pt x="288038" y="0"/>
                  </a:moveTo>
                  <a:lnTo>
                    <a:pt x="1440154" y="0"/>
                  </a:lnTo>
                  <a:cubicBezTo>
                    <a:pt x="1599233" y="0"/>
                    <a:pt x="1728192" y="128959"/>
                    <a:pt x="1728192" y="288038"/>
                  </a:cubicBezTo>
                  <a:lnTo>
                    <a:pt x="1728192" y="1440154"/>
                  </a:lnTo>
                  <a:cubicBezTo>
                    <a:pt x="1728192" y="1599233"/>
                    <a:pt x="1599233" y="1728192"/>
                    <a:pt x="1440154" y="1728192"/>
                  </a:cubicBezTo>
                  <a:lnTo>
                    <a:pt x="288038" y="1728192"/>
                  </a:lnTo>
                  <a:cubicBezTo>
                    <a:pt x="128959" y="1728192"/>
                    <a:pt x="0" y="1599233"/>
                    <a:pt x="0" y="1440154"/>
                  </a:cubicBezTo>
                  <a:lnTo>
                    <a:pt x="0" y="288038"/>
                  </a:lnTo>
                  <a:cubicBezTo>
                    <a:pt x="0" y="128959"/>
                    <a:pt x="128959" y="0"/>
                    <a:pt x="2880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Rounded Rectangle 43">
              <a:extLst>
                <a:ext uri="{FF2B5EF4-FFF2-40B4-BE49-F238E27FC236}">
                  <a16:creationId xmlns:a16="http://schemas.microsoft.com/office/drawing/2014/main" id="{BB4C6C5C-1FA7-4678-B026-0A38E84738C9}"/>
                </a:ext>
              </a:extLst>
            </p:cNvPr>
            <p:cNvSpPr/>
            <p:nvPr/>
          </p:nvSpPr>
          <p:spPr>
            <a:xfrm>
              <a:off x="5921924" y="2597151"/>
              <a:ext cx="462734" cy="462734"/>
            </a:xfrm>
            <a:prstGeom prst="roundRect">
              <a:avLst>
                <a:gd name="adj" fmla="val 14209"/>
              </a:avLst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Block Arc 44">
              <a:extLst>
                <a:ext uri="{FF2B5EF4-FFF2-40B4-BE49-F238E27FC236}">
                  <a16:creationId xmlns:a16="http://schemas.microsoft.com/office/drawing/2014/main" id="{A27FA47F-E1C9-4725-869C-C198BF3A85AC}"/>
                </a:ext>
              </a:extLst>
            </p:cNvPr>
            <p:cNvSpPr/>
            <p:nvPr/>
          </p:nvSpPr>
          <p:spPr>
            <a:xfrm>
              <a:off x="6007932" y="2233280"/>
              <a:ext cx="290719" cy="290719"/>
            </a:xfrm>
            <a:prstGeom prst="blockArc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47">
              <a:extLst>
                <a:ext uri="{FF2B5EF4-FFF2-40B4-BE49-F238E27FC236}">
                  <a16:creationId xmlns:a16="http://schemas.microsoft.com/office/drawing/2014/main" id="{B3E5DAAA-BF6C-43A4-B01A-298B015E74F8}"/>
                </a:ext>
              </a:extLst>
            </p:cNvPr>
            <p:cNvSpPr/>
            <p:nvPr/>
          </p:nvSpPr>
          <p:spPr>
            <a:xfrm>
              <a:off x="6007932" y="2370643"/>
              <a:ext cx="72547" cy="183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Rectangle 48">
              <a:extLst>
                <a:ext uri="{FF2B5EF4-FFF2-40B4-BE49-F238E27FC236}">
                  <a16:creationId xmlns:a16="http://schemas.microsoft.com/office/drawing/2014/main" id="{7808A30E-5E40-44BD-915E-7790AEC04DEC}"/>
                </a:ext>
              </a:extLst>
            </p:cNvPr>
            <p:cNvSpPr/>
            <p:nvPr/>
          </p:nvSpPr>
          <p:spPr>
            <a:xfrm>
              <a:off x="6226104" y="2365475"/>
              <a:ext cx="72547" cy="19595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3" name="Rectangle 9">
            <a:extLst>
              <a:ext uri="{FF2B5EF4-FFF2-40B4-BE49-F238E27FC236}">
                <a16:creationId xmlns:a16="http://schemas.microsoft.com/office/drawing/2014/main" id="{680B2ED4-53E5-49EF-84DC-38D60B8593DB}"/>
              </a:ext>
            </a:extLst>
          </p:cNvPr>
          <p:cNvSpPr/>
          <p:nvPr/>
        </p:nvSpPr>
        <p:spPr>
          <a:xfrm>
            <a:off x="4304789" y="3459879"/>
            <a:ext cx="563224" cy="562309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55598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8"/>
          <p:cNvSpPr txBox="1">
            <a:spLocks noGrp="1"/>
          </p:cNvSpPr>
          <p:nvPr>
            <p:ph type="ctrTitle"/>
          </p:nvPr>
        </p:nvSpPr>
        <p:spPr>
          <a:xfrm>
            <a:off x="2438550" y="1811950"/>
            <a:ext cx="42669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4000" b="1" dirty="0">
                <a:solidFill>
                  <a:srgbClr val="F2C15E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MONITORING</a:t>
            </a:r>
            <a:br>
              <a:rPr lang="en-US" sz="4000" b="1" dirty="0">
                <a:solidFill>
                  <a:srgbClr val="F2C15E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</a:br>
            <a:r>
              <a:rPr lang="en-US" sz="4000" b="1" dirty="0">
                <a:latin typeface="Montserrat Black"/>
                <a:ea typeface="Montserrat Black"/>
                <a:cs typeface="Montserrat Black"/>
                <a:sym typeface="Montserrat Black"/>
              </a:rPr>
              <a:t>KITE</a:t>
            </a:r>
            <a:endParaRPr sz="36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141AEF-2633-4DA9-851C-F419DF9C89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4900961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Arial" panose="020B0604020202020204" pitchFamily="34" charset="0"/>
              </a:rPr>
              <a:t>Monitoring </a:t>
            </a:r>
            <a:r>
              <a:rPr lang="en-US" dirty="0" err="1">
                <a:latin typeface="Arial" panose="020B0604020202020204" pitchFamily="34" charset="0"/>
              </a:rPr>
              <a:t>Umum</a:t>
            </a:r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7237ED0-00B6-4C7F-8866-48A09BD926EB}"/>
              </a:ext>
            </a:extLst>
          </p:cNvPr>
          <p:cNvGrpSpPr/>
          <p:nvPr/>
        </p:nvGrpSpPr>
        <p:grpSpPr>
          <a:xfrm>
            <a:off x="66675" y="899078"/>
            <a:ext cx="3761772" cy="2365706"/>
            <a:chOff x="0" y="956228"/>
            <a:chExt cx="3761772" cy="2365706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C87D6DB-F593-4524-B059-AE8FA5277600}"/>
                </a:ext>
              </a:extLst>
            </p:cNvPr>
            <p:cNvSpPr/>
            <p:nvPr/>
          </p:nvSpPr>
          <p:spPr>
            <a:xfrm>
              <a:off x="0" y="956228"/>
              <a:ext cx="3761772" cy="2365706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4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96091463-8DE2-4B13-9117-3321B6E4B01D}"/>
                </a:ext>
              </a:extLst>
            </p:cNvPr>
            <p:cNvSpPr/>
            <p:nvPr/>
          </p:nvSpPr>
          <p:spPr>
            <a:xfrm>
              <a:off x="59765" y="1264005"/>
              <a:ext cx="1700455" cy="63147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>
                <a:buClr>
                  <a:srgbClr val="000000"/>
                </a:buClr>
              </a:pPr>
              <a:r>
                <a:rPr lang="en-US" sz="800" b="1" kern="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Kanwil</a:t>
              </a:r>
              <a:r>
                <a:rPr lang="en-US" sz="800" b="1" kern="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/KPUBC </a:t>
              </a:r>
              <a:r>
                <a:rPr lang="en-US" sz="800" b="1" kern="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penerbit</a:t>
              </a:r>
              <a:r>
                <a:rPr lang="en-US" sz="800" b="1" kern="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SKEP KITE </a:t>
              </a:r>
              <a:r>
                <a:rPr lang="en-US" sz="800" b="1" kern="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Pembebasan</a:t>
              </a:r>
              <a:r>
                <a:rPr lang="en-US" sz="800" b="1" kern="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dan/</a:t>
              </a:r>
              <a:r>
                <a:rPr lang="en-US" sz="800" b="1" kern="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atau</a:t>
              </a:r>
              <a:r>
                <a:rPr lang="en-US" sz="800" b="1" kern="0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KITE </a:t>
              </a:r>
              <a:r>
                <a:rPr lang="en-US" sz="800" b="1" kern="0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Pengembalian</a:t>
              </a:r>
              <a:endParaRPr lang="en-US" sz="800" b="1" kern="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57BA3F70-16FB-4F6A-A6B9-7252440F8BB0}"/>
                </a:ext>
              </a:extLst>
            </p:cNvPr>
            <p:cNvSpPr/>
            <p:nvPr/>
          </p:nvSpPr>
          <p:spPr>
            <a:xfrm>
              <a:off x="59765" y="1922944"/>
              <a:ext cx="1700455" cy="63147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Kantor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Pabean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yang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mengawasi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lokasi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pabrik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atau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lokasi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kegiatan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usaha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Penerima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Fasilitas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KITE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A61E6BED-1E20-41A0-8E51-5F3CA84158DD}"/>
                </a:ext>
              </a:extLst>
            </p:cNvPr>
            <p:cNvSpPr/>
            <p:nvPr/>
          </p:nvSpPr>
          <p:spPr>
            <a:xfrm>
              <a:off x="59765" y="2589087"/>
              <a:ext cx="1700455" cy="63147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Kantor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Pabean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Penerbit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SKEP KITE IKM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1E73D28-C5A7-4321-9FB5-0682DF6DBE28}"/>
                </a:ext>
              </a:extLst>
            </p:cNvPr>
            <p:cNvSpPr txBox="1"/>
            <p:nvPr/>
          </p:nvSpPr>
          <p:spPr>
            <a:xfrm>
              <a:off x="537133" y="956228"/>
              <a:ext cx="8851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SUBJEK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C01FE56-CFD2-4372-BD30-2C47896297DB}"/>
                </a:ext>
              </a:extLst>
            </p:cNvPr>
            <p:cNvCxnSpPr>
              <a:cxnSpLocks/>
              <a:stCxn id="3" idx="3"/>
            </p:cNvCxnSpPr>
            <p:nvPr/>
          </p:nvCxnSpPr>
          <p:spPr>
            <a:xfrm>
              <a:off x="1760220" y="1579740"/>
              <a:ext cx="40957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3BD2D51-F1AC-4734-A131-3E0C2C1966BA}"/>
                </a:ext>
              </a:extLst>
            </p:cNvPr>
            <p:cNvCxnSpPr>
              <a:cxnSpLocks/>
              <a:stCxn id="17" idx="3"/>
            </p:cNvCxnSpPr>
            <p:nvPr/>
          </p:nvCxnSpPr>
          <p:spPr>
            <a:xfrm>
              <a:off x="1760220" y="2238679"/>
              <a:ext cx="40957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F9CD200-B388-48A2-9792-6607AE18FEC0}"/>
                </a:ext>
              </a:extLst>
            </p:cNvPr>
            <p:cNvCxnSpPr>
              <a:cxnSpLocks/>
            </p:cNvCxnSpPr>
            <p:nvPr/>
          </p:nvCxnSpPr>
          <p:spPr>
            <a:xfrm>
              <a:off x="2169795" y="1579740"/>
              <a:ext cx="0" cy="31573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9989230-BA53-4D1C-9B2F-FDA2D0DDF3DC}"/>
                </a:ext>
              </a:extLst>
            </p:cNvPr>
            <p:cNvCxnSpPr>
              <a:cxnSpLocks/>
            </p:cNvCxnSpPr>
            <p:nvPr/>
          </p:nvCxnSpPr>
          <p:spPr>
            <a:xfrm>
              <a:off x="2169795" y="1895475"/>
              <a:ext cx="0" cy="34320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843BC4A1-19C8-4DF2-B887-05F6E7AE2468}"/>
                </a:ext>
              </a:extLst>
            </p:cNvPr>
            <p:cNvCxnSpPr>
              <a:cxnSpLocks/>
            </p:cNvCxnSpPr>
            <p:nvPr/>
          </p:nvCxnSpPr>
          <p:spPr>
            <a:xfrm>
              <a:off x="2169795" y="1895475"/>
              <a:ext cx="33813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C3C8E47D-073B-4B53-ADBA-B91D7E091ECA}"/>
                </a:ext>
              </a:extLst>
            </p:cNvPr>
            <p:cNvSpPr/>
            <p:nvPr/>
          </p:nvSpPr>
          <p:spPr>
            <a:xfrm>
              <a:off x="2507934" y="1607209"/>
              <a:ext cx="952742" cy="63146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s-ES" sz="800" dirty="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KITE </a:t>
              </a:r>
              <a:r>
                <a:rPr lang="es-ES" sz="800" dirty="0" err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Pembebasan</a:t>
              </a:r>
              <a:r>
                <a:rPr lang="es-ES" sz="800" dirty="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dan/</a:t>
              </a:r>
              <a:r>
                <a:rPr lang="es-ES" sz="800" dirty="0" err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atau</a:t>
              </a:r>
              <a:r>
                <a:rPr lang="es-ES" sz="800" dirty="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KITE </a:t>
              </a:r>
              <a:r>
                <a:rPr lang="es-ES" sz="800" dirty="0" err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Pengembalian</a:t>
              </a:r>
              <a:endParaRPr lang="es-ES" sz="8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181A11E3-EBC8-407C-B9AB-BA15F71A05DF}"/>
                </a:ext>
              </a:extLst>
            </p:cNvPr>
            <p:cNvSpPr/>
            <p:nvPr/>
          </p:nvSpPr>
          <p:spPr>
            <a:xfrm>
              <a:off x="2688358" y="2428678"/>
              <a:ext cx="952742" cy="320818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800" dirty="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KITE IKM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8A91917-964C-4F08-9E41-9A349AEB8F50}"/>
                </a:ext>
              </a:extLst>
            </p:cNvPr>
            <p:cNvCxnSpPr>
              <a:cxnSpLocks/>
            </p:cNvCxnSpPr>
            <p:nvPr/>
          </p:nvCxnSpPr>
          <p:spPr>
            <a:xfrm>
              <a:off x="1760219" y="2904822"/>
              <a:ext cx="57864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119DD8C5-AACB-4029-B1DB-6719443C4EB4}"/>
                </a:ext>
              </a:extLst>
            </p:cNvPr>
            <p:cNvCxnSpPr>
              <a:cxnSpLocks/>
            </p:cNvCxnSpPr>
            <p:nvPr/>
          </p:nvCxnSpPr>
          <p:spPr>
            <a:xfrm>
              <a:off x="1760218" y="2247895"/>
              <a:ext cx="57864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64DFF24-1BD1-47C4-9290-8AFBF2EA7334}"/>
                </a:ext>
              </a:extLst>
            </p:cNvPr>
            <p:cNvCxnSpPr>
              <a:cxnSpLocks/>
            </p:cNvCxnSpPr>
            <p:nvPr/>
          </p:nvCxnSpPr>
          <p:spPr>
            <a:xfrm>
              <a:off x="2338863" y="2245883"/>
              <a:ext cx="0" cy="31573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27599EC-104B-4223-96CC-C4127ECC3A2A}"/>
                </a:ext>
              </a:extLst>
            </p:cNvPr>
            <p:cNvCxnSpPr>
              <a:cxnSpLocks/>
            </p:cNvCxnSpPr>
            <p:nvPr/>
          </p:nvCxnSpPr>
          <p:spPr>
            <a:xfrm>
              <a:off x="2338863" y="2561618"/>
              <a:ext cx="0" cy="3432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A369998A-3DCA-44D1-BDAC-EFEE2E96466E}"/>
                </a:ext>
              </a:extLst>
            </p:cNvPr>
            <p:cNvCxnSpPr>
              <a:cxnSpLocks/>
            </p:cNvCxnSpPr>
            <p:nvPr/>
          </p:nvCxnSpPr>
          <p:spPr>
            <a:xfrm>
              <a:off x="2338864" y="2589087"/>
              <a:ext cx="33813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ED525A6-89D2-4204-ACA4-426113B3F38A}"/>
                </a:ext>
              </a:extLst>
            </p:cNvPr>
            <p:cNvSpPr txBox="1"/>
            <p:nvPr/>
          </p:nvSpPr>
          <p:spPr>
            <a:xfrm>
              <a:off x="2666750" y="1271963"/>
              <a:ext cx="7745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OBJEK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Google Shape;536;p6">
              <a:extLst>
                <a:ext uri="{FF2B5EF4-FFF2-40B4-BE49-F238E27FC236}">
                  <a16:creationId xmlns:a16="http://schemas.microsoft.com/office/drawing/2014/main" id="{ACD6DE38-709C-4737-ADDB-B62A31117B96}"/>
                </a:ext>
              </a:extLst>
            </p:cNvPr>
            <p:cNvSpPr txBox="1"/>
            <p:nvPr/>
          </p:nvSpPr>
          <p:spPr>
            <a:xfrm>
              <a:off x="1848919" y="2917112"/>
              <a:ext cx="1155809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00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dapat</a:t>
              </a:r>
              <a:r>
                <a:rPr lang="en-US" sz="700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700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dilakukan</a:t>
              </a:r>
              <a:r>
                <a:rPr lang="en-US" sz="700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700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dengan</a:t>
              </a:r>
              <a:r>
                <a:rPr lang="en-US" sz="700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endParaRPr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00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Pekerjaan</a:t>
              </a:r>
              <a:r>
                <a:rPr lang="en-US" sz="700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700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Lapangan</a:t>
              </a:r>
              <a:endParaRPr sz="7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8B28070F-E827-4E1D-BB8A-6A9C2971C1B6}"/>
              </a:ext>
            </a:extLst>
          </p:cNvPr>
          <p:cNvSpPr/>
          <p:nvPr/>
        </p:nvSpPr>
        <p:spPr>
          <a:xfrm>
            <a:off x="66675" y="3326731"/>
            <a:ext cx="3761772" cy="1726243"/>
          </a:xfrm>
          <a:prstGeom prst="rect">
            <a:avLst/>
          </a:prstGeom>
          <a:solidFill>
            <a:schemeClr val="accent3">
              <a:lumMod val="40000"/>
              <a:lumOff val="60000"/>
              <a:alpha val="9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11F6ACA-BFBF-4197-8C53-3E751B9831AA}"/>
              </a:ext>
            </a:extLst>
          </p:cNvPr>
          <p:cNvSpPr/>
          <p:nvPr/>
        </p:nvSpPr>
        <p:spPr>
          <a:xfrm>
            <a:off x="3865489" y="896127"/>
            <a:ext cx="5211836" cy="4156847"/>
          </a:xfrm>
          <a:prstGeom prst="rect">
            <a:avLst/>
          </a:prstGeom>
          <a:solidFill>
            <a:schemeClr val="accent3">
              <a:lumMod val="40000"/>
              <a:lumOff val="60000"/>
              <a:alpha val="9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Google Shape;583;p7">
            <a:extLst>
              <a:ext uri="{FF2B5EF4-FFF2-40B4-BE49-F238E27FC236}">
                <a16:creationId xmlns:a16="http://schemas.microsoft.com/office/drawing/2014/main" id="{D3470DD1-07DD-4077-831E-A848DD6855B2}"/>
              </a:ext>
            </a:extLst>
          </p:cNvPr>
          <p:cNvSpPr txBox="1"/>
          <p:nvPr/>
        </p:nvSpPr>
        <p:spPr>
          <a:xfrm>
            <a:off x="126440" y="3374973"/>
            <a:ext cx="1319454" cy="112334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u="sng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Sumber data :</a:t>
            </a:r>
            <a:endParaRPr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❖"/>
            </a:pPr>
            <a:r>
              <a:rPr lang="en-US" sz="110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SKP</a:t>
            </a:r>
            <a:endParaRPr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❖"/>
            </a:pPr>
            <a:r>
              <a:rPr lang="en-US" sz="1100" i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IT Inventory atau </a:t>
            </a:r>
            <a:r>
              <a:rPr lang="en-US" sz="110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Modul KITE IKM</a:t>
            </a:r>
            <a:endParaRPr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❖"/>
            </a:pPr>
            <a:r>
              <a:rPr lang="en-US" sz="110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lainnya</a:t>
            </a:r>
            <a:endParaRPr sz="110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76" name="Google Shape;584;p7">
            <a:extLst>
              <a:ext uri="{FF2B5EF4-FFF2-40B4-BE49-F238E27FC236}">
                <a16:creationId xmlns:a16="http://schemas.microsoft.com/office/drawing/2014/main" id="{3A08467C-599D-4483-B8C4-0BF889A5D3E1}"/>
              </a:ext>
            </a:extLst>
          </p:cNvPr>
          <p:cNvSpPr txBox="1"/>
          <p:nvPr/>
        </p:nvSpPr>
        <p:spPr>
          <a:xfrm>
            <a:off x="1482936" y="3374932"/>
            <a:ext cx="2224839" cy="1492676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u="sng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Pelaksanaan</a:t>
            </a:r>
            <a:r>
              <a:rPr lang="en-US" sz="1000" b="1" u="sng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: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- </a:t>
            </a:r>
            <a:r>
              <a:rPr lang="en-US" sz="1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Frekuensi</a:t>
            </a:r>
            <a:r>
              <a:rPr lang="en-US" sz="1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Pelaksanaan</a:t>
            </a:r>
            <a:r>
              <a:rPr lang="en-US" sz="1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berdasarkan</a:t>
            </a:r>
            <a:r>
              <a:rPr lang="en-US" sz="1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Manajemen</a:t>
            </a:r>
            <a:r>
              <a:rPr lang="en-US" sz="1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risiko</a:t>
            </a:r>
            <a:endParaRPr sz="100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- Minimal </a:t>
            </a:r>
            <a:r>
              <a:rPr lang="en-US" sz="1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dilakukan</a:t>
            </a:r>
            <a:r>
              <a:rPr lang="en-US" sz="1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1kali monitoring </a:t>
            </a:r>
            <a:r>
              <a:rPr lang="en-US" sz="1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umum</a:t>
            </a:r>
            <a:r>
              <a:rPr lang="en-US" sz="1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untuk</a:t>
            </a:r>
            <a:r>
              <a:rPr lang="en-US" sz="1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semua</a:t>
            </a:r>
            <a:r>
              <a:rPr lang="en-US" sz="1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penerima</a:t>
            </a:r>
            <a:r>
              <a:rPr lang="en-US" sz="1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fasilitas</a:t>
            </a:r>
            <a:r>
              <a:rPr lang="en-US" sz="1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KITE </a:t>
            </a:r>
            <a:r>
              <a:rPr lang="en-US" sz="1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dalam</a:t>
            </a:r>
            <a:r>
              <a:rPr lang="en-US" sz="1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enam</a:t>
            </a:r>
            <a:r>
              <a:rPr lang="en-US" sz="1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bulan</a:t>
            </a:r>
            <a:r>
              <a:rPr lang="en-US" sz="1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.</a:t>
            </a:r>
            <a:endParaRPr sz="1000" b="1" u="sng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u="sng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Pelaporan</a:t>
            </a:r>
            <a:r>
              <a:rPr lang="en-US" sz="1000" b="1" u="sng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: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- Paling </a:t>
            </a:r>
            <a:r>
              <a:rPr lang="en-US" sz="1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lambat</a:t>
            </a:r>
            <a:r>
              <a:rPr lang="en-US" sz="1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hari</a:t>
            </a:r>
            <a:r>
              <a:rPr lang="en-US" sz="1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kerja</a:t>
            </a:r>
            <a:r>
              <a:rPr lang="en-US" sz="1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kelima</a:t>
            </a:r>
            <a:r>
              <a:rPr lang="en-US" sz="1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bulan</a:t>
            </a:r>
            <a:r>
              <a:rPr lang="en-US" sz="1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berikutnya</a:t>
            </a:r>
            <a:endParaRPr sz="100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1468A8C-291F-43A8-ADE5-FB8B9AC1F1C1}"/>
              </a:ext>
            </a:extLst>
          </p:cNvPr>
          <p:cNvGrpSpPr/>
          <p:nvPr/>
        </p:nvGrpSpPr>
        <p:grpSpPr>
          <a:xfrm>
            <a:off x="3970032" y="995423"/>
            <a:ext cx="2443829" cy="3890817"/>
            <a:chOff x="191219" y="1111674"/>
            <a:chExt cx="3939199" cy="5125920"/>
          </a:xfrm>
        </p:grpSpPr>
        <p:sp>
          <p:nvSpPr>
            <p:cNvPr id="94" name="Google Shape;548;p7">
              <a:extLst>
                <a:ext uri="{FF2B5EF4-FFF2-40B4-BE49-F238E27FC236}">
                  <a16:creationId xmlns:a16="http://schemas.microsoft.com/office/drawing/2014/main" id="{8932D2FF-B3CA-4D7B-B23C-74FA43A12492}"/>
                </a:ext>
              </a:extLst>
            </p:cNvPr>
            <p:cNvSpPr/>
            <p:nvPr/>
          </p:nvSpPr>
          <p:spPr>
            <a:xfrm flipH="1">
              <a:off x="191221" y="1606334"/>
              <a:ext cx="549758" cy="435644"/>
            </a:xfrm>
            <a:prstGeom prst="rect">
              <a:avLst/>
            </a:prstGeom>
            <a:solidFill>
              <a:srgbClr val="FFC000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5400" dist="1905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1</a:t>
              </a:r>
              <a:endParaRPr sz="9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95" name="Google Shape;549;p7">
              <a:extLst>
                <a:ext uri="{FF2B5EF4-FFF2-40B4-BE49-F238E27FC236}">
                  <a16:creationId xmlns:a16="http://schemas.microsoft.com/office/drawing/2014/main" id="{573C3BB1-402C-465D-AA6C-D60D45B9DF15}"/>
                </a:ext>
              </a:extLst>
            </p:cNvPr>
            <p:cNvSpPr/>
            <p:nvPr/>
          </p:nvSpPr>
          <p:spPr>
            <a:xfrm flipH="1">
              <a:off x="860840" y="1543277"/>
              <a:ext cx="3112068" cy="584132"/>
            </a:xfrm>
            <a:prstGeom prst="rect">
              <a:avLst/>
            </a:prstGeom>
            <a:solidFill>
              <a:srgbClr val="FFC000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Persyaratan</a:t>
              </a:r>
              <a:r>
                <a:rPr lang="en-US" sz="10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10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kriteria</a:t>
              </a:r>
              <a:endParaRPr sz="10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96" name="Google Shape;550;p7">
              <a:extLst>
                <a:ext uri="{FF2B5EF4-FFF2-40B4-BE49-F238E27FC236}">
                  <a16:creationId xmlns:a16="http://schemas.microsoft.com/office/drawing/2014/main" id="{7033B34B-53AD-4631-92A8-7EFE8AB696AD}"/>
                </a:ext>
              </a:extLst>
            </p:cNvPr>
            <p:cNvSpPr/>
            <p:nvPr/>
          </p:nvSpPr>
          <p:spPr>
            <a:xfrm flipH="1">
              <a:off x="860839" y="2224226"/>
              <a:ext cx="3112069" cy="584132"/>
            </a:xfrm>
            <a:prstGeom prst="rect">
              <a:avLst/>
            </a:prstGeom>
            <a:solidFill>
              <a:srgbClr val="FFC000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Impor, Ekspor dan mutasi barang</a:t>
              </a:r>
              <a:endParaRPr sz="10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97" name="Google Shape;551;p7">
              <a:extLst>
                <a:ext uri="{FF2B5EF4-FFF2-40B4-BE49-F238E27FC236}">
                  <a16:creationId xmlns:a16="http://schemas.microsoft.com/office/drawing/2014/main" id="{343B2ACC-3E76-4752-897C-640A23F15B7B}"/>
                </a:ext>
              </a:extLst>
            </p:cNvPr>
            <p:cNvSpPr/>
            <p:nvPr/>
          </p:nvSpPr>
          <p:spPr>
            <a:xfrm flipH="1">
              <a:off x="191221" y="2287290"/>
              <a:ext cx="549758" cy="435644"/>
            </a:xfrm>
            <a:prstGeom prst="rect">
              <a:avLst/>
            </a:prstGeom>
            <a:solidFill>
              <a:srgbClr val="FFC000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5400" dist="1905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2</a:t>
              </a:r>
              <a:endParaRPr sz="9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98" name="Google Shape;552;p7">
              <a:extLst>
                <a:ext uri="{FF2B5EF4-FFF2-40B4-BE49-F238E27FC236}">
                  <a16:creationId xmlns:a16="http://schemas.microsoft.com/office/drawing/2014/main" id="{97A398A7-276C-4509-9617-94D07C6A10D8}"/>
                </a:ext>
              </a:extLst>
            </p:cNvPr>
            <p:cNvSpPr/>
            <p:nvPr/>
          </p:nvSpPr>
          <p:spPr>
            <a:xfrm flipH="1">
              <a:off x="861846" y="2894520"/>
              <a:ext cx="3111063" cy="584132"/>
            </a:xfrm>
            <a:prstGeom prst="rect">
              <a:avLst/>
            </a:prstGeom>
            <a:solidFill>
              <a:srgbClr val="FFC000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Jaminan </a:t>
              </a:r>
              <a:endParaRPr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Google Shape;553;p7">
              <a:extLst>
                <a:ext uri="{FF2B5EF4-FFF2-40B4-BE49-F238E27FC236}">
                  <a16:creationId xmlns:a16="http://schemas.microsoft.com/office/drawing/2014/main" id="{1EB0BDDF-4A54-4F86-AFBA-29DC0E43BE21}"/>
                </a:ext>
              </a:extLst>
            </p:cNvPr>
            <p:cNvSpPr/>
            <p:nvPr/>
          </p:nvSpPr>
          <p:spPr>
            <a:xfrm flipH="1">
              <a:off x="192228" y="2957584"/>
              <a:ext cx="549758" cy="435644"/>
            </a:xfrm>
            <a:prstGeom prst="rect">
              <a:avLst/>
            </a:prstGeom>
            <a:solidFill>
              <a:srgbClr val="FFC000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5400" dist="1905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3</a:t>
              </a:r>
              <a:endParaRPr sz="9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00" name="Google Shape;554;p7">
              <a:extLst>
                <a:ext uri="{FF2B5EF4-FFF2-40B4-BE49-F238E27FC236}">
                  <a16:creationId xmlns:a16="http://schemas.microsoft.com/office/drawing/2014/main" id="{44904386-3AF5-451A-AD17-D8B76352F9A4}"/>
                </a:ext>
              </a:extLst>
            </p:cNvPr>
            <p:cNvSpPr/>
            <p:nvPr/>
          </p:nvSpPr>
          <p:spPr>
            <a:xfrm flipH="1">
              <a:off x="860839" y="3572958"/>
              <a:ext cx="3111063" cy="584132"/>
            </a:xfrm>
            <a:prstGeom prst="rect">
              <a:avLst/>
            </a:prstGeom>
            <a:solidFill>
              <a:srgbClr val="FFC000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IT Inventory (KITE)/Modul KITE IKM</a:t>
              </a:r>
              <a:endParaRPr sz="10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01" name="Google Shape;555;p7">
              <a:extLst>
                <a:ext uri="{FF2B5EF4-FFF2-40B4-BE49-F238E27FC236}">
                  <a16:creationId xmlns:a16="http://schemas.microsoft.com/office/drawing/2014/main" id="{6A8B6DD2-EE01-427B-976A-C2E4BB8D885F}"/>
                </a:ext>
              </a:extLst>
            </p:cNvPr>
            <p:cNvSpPr/>
            <p:nvPr/>
          </p:nvSpPr>
          <p:spPr>
            <a:xfrm flipH="1">
              <a:off x="191221" y="3636022"/>
              <a:ext cx="549758" cy="435644"/>
            </a:xfrm>
            <a:prstGeom prst="rect">
              <a:avLst/>
            </a:prstGeom>
            <a:solidFill>
              <a:srgbClr val="FFC000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5400" dist="1905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4</a:t>
              </a:r>
              <a:endParaRPr sz="9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02" name="Google Shape;556;p7">
              <a:extLst>
                <a:ext uri="{FF2B5EF4-FFF2-40B4-BE49-F238E27FC236}">
                  <a16:creationId xmlns:a16="http://schemas.microsoft.com/office/drawing/2014/main" id="{31FE28CC-60F4-4D22-8B1B-2FE274935854}"/>
                </a:ext>
              </a:extLst>
            </p:cNvPr>
            <p:cNvSpPr/>
            <p:nvPr/>
          </p:nvSpPr>
          <p:spPr>
            <a:xfrm flipH="1">
              <a:off x="861846" y="4276624"/>
              <a:ext cx="3111063" cy="584132"/>
            </a:xfrm>
            <a:prstGeom prst="rect">
              <a:avLst/>
            </a:prstGeom>
            <a:solidFill>
              <a:srgbClr val="FFC000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Saldo barang dan bahan</a:t>
              </a:r>
              <a:endParaRPr sz="10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03" name="Google Shape;557;p7">
              <a:extLst>
                <a:ext uri="{FF2B5EF4-FFF2-40B4-BE49-F238E27FC236}">
                  <a16:creationId xmlns:a16="http://schemas.microsoft.com/office/drawing/2014/main" id="{FDCA3D09-B6E5-4AB1-9C7D-4C980BFF8E27}"/>
                </a:ext>
              </a:extLst>
            </p:cNvPr>
            <p:cNvSpPr/>
            <p:nvPr/>
          </p:nvSpPr>
          <p:spPr>
            <a:xfrm flipH="1">
              <a:off x="192228" y="4339688"/>
              <a:ext cx="549758" cy="435644"/>
            </a:xfrm>
            <a:prstGeom prst="rect">
              <a:avLst/>
            </a:prstGeom>
            <a:solidFill>
              <a:srgbClr val="FFC000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5400" dist="1905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5</a:t>
              </a:r>
              <a:endParaRPr sz="9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04" name="Google Shape;558;p7">
              <a:extLst>
                <a:ext uri="{FF2B5EF4-FFF2-40B4-BE49-F238E27FC236}">
                  <a16:creationId xmlns:a16="http://schemas.microsoft.com/office/drawing/2014/main" id="{103EA9BA-E410-4C4E-837D-A8699847ACA8}"/>
                </a:ext>
              </a:extLst>
            </p:cNvPr>
            <p:cNvSpPr/>
            <p:nvPr/>
          </p:nvSpPr>
          <p:spPr>
            <a:xfrm flipH="1">
              <a:off x="860838" y="4958968"/>
              <a:ext cx="3111063" cy="584132"/>
            </a:xfrm>
            <a:prstGeom prst="rect">
              <a:avLst/>
            </a:prstGeom>
            <a:solidFill>
              <a:srgbClr val="FFC000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Laporan Pertanggungjawaban</a:t>
              </a:r>
              <a:endParaRPr sz="10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05" name="Google Shape;559;p7">
              <a:extLst>
                <a:ext uri="{FF2B5EF4-FFF2-40B4-BE49-F238E27FC236}">
                  <a16:creationId xmlns:a16="http://schemas.microsoft.com/office/drawing/2014/main" id="{717EB752-0E7B-4DCF-B617-DCA20D4F14C8}"/>
                </a:ext>
              </a:extLst>
            </p:cNvPr>
            <p:cNvSpPr/>
            <p:nvPr/>
          </p:nvSpPr>
          <p:spPr>
            <a:xfrm flipH="1">
              <a:off x="191220" y="5022032"/>
              <a:ext cx="549758" cy="435644"/>
            </a:xfrm>
            <a:prstGeom prst="rect">
              <a:avLst/>
            </a:prstGeom>
            <a:solidFill>
              <a:srgbClr val="FFC000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5400" dist="1905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6</a:t>
              </a:r>
              <a:endParaRPr sz="9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06" name="Google Shape;560;p7">
              <a:extLst>
                <a:ext uri="{FF2B5EF4-FFF2-40B4-BE49-F238E27FC236}">
                  <a16:creationId xmlns:a16="http://schemas.microsoft.com/office/drawing/2014/main" id="{FCACCF13-6B7B-45EF-84E3-5C46DBCE4970}"/>
                </a:ext>
              </a:extLst>
            </p:cNvPr>
            <p:cNvSpPr/>
            <p:nvPr/>
          </p:nvSpPr>
          <p:spPr>
            <a:xfrm flipH="1">
              <a:off x="860837" y="5653462"/>
              <a:ext cx="3111063" cy="584132"/>
            </a:xfrm>
            <a:prstGeom prst="rect">
              <a:avLst/>
            </a:prstGeom>
            <a:solidFill>
              <a:srgbClr val="FFC000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ERNA, dan lainnya</a:t>
              </a:r>
              <a:endParaRPr sz="10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07" name="Google Shape;561;p7">
              <a:extLst>
                <a:ext uri="{FF2B5EF4-FFF2-40B4-BE49-F238E27FC236}">
                  <a16:creationId xmlns:a16="http://schemas.microsoft.com/office/drawing/2014/main" id="{C01117AF-4455-415D-BBA0-9A23A0E97655}"/>
                </a:ext>
              </a:extLst>
            </p:cNvPr>
            <p:cNvSpPr/>
            <p:nvPr/>
          </p:nvSpPr>
          <p:spPr>
            <a:xfrm flipH="1">
              <a:off x="191219" y="5716526"/>
              <a:ext cx="549758" cy="435644"/>
            </a:xfrm>
            <a:prstGeom prst="rect">
              <a:avLst/>
            </a:prstGeom>
            <a:solidFill>
              <a:srgbClr val="FFC000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5400" dist="1905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7</a:t>
              </a:r>
              <a:endParaRPr sz="9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08" name="Google Shape;564;p7">
              <a:extLst>
                <a:ext uri="{FF2B5EF4-FFF2-40B4-BE49-F238E27FC236}">
                  <a16:creationId xmlns:a16="http://schemas.microsoft.com/office/drawing/2014/main" id="{1007927C-09F5-461C-8298-0A22F17A59DF}"/>
                </a:ext>
              </a:extLst>
            </p:cNvPr>
            <p:cNvSpPr txBox="1"/>
            <p:nvPr/>
          </p:nvSpPr>
          <p:spPr>
            <a:xfrm>
              <a:off x="608581" y="1114601"/>
              <a:ext cx="1326004" cy="324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Pelayanan</a:t>
              </a:r>
              <a:endParaRPr sz="10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09" name="Google Shape;565;p7">
              <a:extLst>
                <a:ext uri="{FF2B5EF4-FFF2-40B4-BE49-F238E27FC236}">
                  <a16:creationId xmlns:a16="http://schemas.microsoft.com/office/drawing/2014/main" id="{17D73962-E4EC-49D6-97A8-440BD069891A}"/>
                </a:ext>
              </a:extLst>
            </p:cNvPr>
            <p:cNvSpPr txBox="1"/>
            <p:nvPr/>
          </p:nvSpPr>
          <p:spPr>
            <a:xfrm>
              <a:off x="2547934" y="1111674"/>
              <a:ext cx="1582484" cy="324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Pengawasan</a:t>
              </a:r>
              <a:endParaRPr sz="10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</p:grpSp>
      <p:pic>
        <p:nvPicPr>
          <p:cNvPr id="110" name="Google Shape;562;p7">
            <a:extLst>
              <a:ext uri="{FF2B5EF4-FFF2-40B4-BE49-F238E27FC236}">
                <a16:creationId xmlns:a16="http://schemas.microsoft.com/office/drawing/2014/main" id="{3BE45540-88E0-4754-8A36-BBD25ADE762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9763"/>
          <a:stretch/>
        </p:blipFill>
        <p:spPr>
          <a:xfrm>
            <a:off x="3838719" y="852354"/>
            <a:ext cx="638802" cy="48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563;p7">
            <a:extLst>
              <a:ext uri="{FF2B5EF4-FFF2-40B4-BE49-F238E27FC236}">
                <a16:creationId xmlns:a16="http://schemas.microsoft.com/office/drawing/2014/main" id="{642F0F5B-FE1C-4354-835F-F9040105B61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275" t="26997" r="50000" b="53833"/>
          <a:stretch/>
        </p:blipFill>
        <p:spPr>
          <a:xfrm>
            <a:off x="4999448" y="936549"/>
            <a:ext cx="479121" cy="35261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Right Brace 38">
            <a:extLst>
              <a:ext uri="{FF2B5EF4-FFF2-40B4-BE49-F238E27FC236}">
                <a16:creationId xmlns:a16="http://schemas.microsoft.com/office/drawing/2014/main" id="{CE5746A7-9BC8-4257-8F85-6153FA758CAF}"/>
              </a:ext>
            </a:extLst>
          </p:cNvPr>
          <p:cNvSpPr/>
          <p:nvPr/>
        </p:nvSpPr>
        <p:spPr>
          <a:xfrm>
            <a:off x="6344411" y="1522590"/>
            <a:ext cx="243896" cy="3118858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9" name="Google Shape;567;p7">
            <a:extLst>
              <a:ext uri="{FF2B5EF4-FFF2-40B4-BE49-F238E27FC236}">
                <a16:creationId xmlns:a16="http://schemas.microsoft.com/office/drawing/2014/main" id="{12C3A6AD-E71C-4DDF-986B-01EAA567928A}"/>
              </a:ext>
            </a:extLst>
          </p:cNvPr>
          <p:cNvGrpSpPr/>
          <p:nvPr/>
        </p:nvGrpSpPr>
        <p:grpSpPr>
          <a:xfrm>
            <a:off x="6662093" y="1331573"/>
            <a:ext cx="2260451" cy="3105306"/>
            <a:chOff x="8116746" y="1285653"/>
            <a:chExt cx="3781689" cy="4667939"/>
          </a:xfrm>
        </p:grpSpPr>
        <p:grpSp>
          <p:nvGrpSpPr>
            <p:cNvPr id="120" name="Google Shape;568;p7">
              <a:extLst>
                <a:ext uri="{FF2B5EF4-FFF2-40B4-BE49-F238E27FC236}">
                  <a16:creationId xmlns:a16="http://schemas.microsoft.com/office/drawing/2014/main" id="{6B0234AF-CFDA-4DF1-AA52-B67662799019}"/>
                </a:ext>
              </a:extLst>
            </p:cNvPr>
            <p:cNvGrpSpPr/>
            <p:nvPr/>
          </p:nvGrpSpPr>
          <p:grpSpPr>
            <a:xfrm>
              <a:off x="8116746" y="1285653"/>
              <a:ext cx="3781689" cy="4667939"/>
              <a:chOff x="343620" y="1027561"/>
              <a:chExt cx="3781689" cy="4667939"/>
            </a:xfrm>
          </p:grpSpPr>
          <p:sp>
            <p:nvSpPr>
              <p:cNvPr id="122" name="Google Shape;569;p7">
                <a:extLst>
                  <a:ext uri="{FF2B5EF4-FFF2-40B4-BE49-F238E27FC236}">
                    <a16:creationId xmlns:a16="http://schemas.microsoft.com/office/drawing/2014/main" id="{526BCD57-8966-454D-A6CE-AD954A904E88}"/>
                  </a:ext>
                </a:extLst>
              </p:cNvPr>
              <p:cNvSpPr/>
              <p:nvPr/>
            </p:nvSpPr>
            <p:spPr>
              <a:xfrm flipH="1">
                <a:off x="343621" y="1758734"/>
                <a:ext cx="549758" cy="435644"/>
              </a:xfrm>
              <a:prstGeom prst="rect">
                <a:avLst/>
              </a:prstGeom>
              <a:solidFill>
                <a:srgbClr val="FFC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dist="1905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50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1</a:t>
                </a:r>
                <a:endParaRPr sz="105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23" name="Google Shape;570;p7">
                <a:extLst>
                  <a:ext uri="{FF2B5EF4-FFF2-40B4-BE49-F238E27FC236}">
                    <a16:creationId xmlns:a16="http://schemas.microsoft.com/office/drawing/2014/main" id="{EFC466F9-F822-4381-99DF-FA58DCA37A58}"/>
                  </a:ext>
                </a:extLst>
              </p:cNvPr>
              <p:cNvSpPr/>
              <p:nvPr/>
            </p:nvSpPr>
            <p:spPr>
              <a:xfrm flipH="1">
                <a:off x="1013240" y="1695677"/>
                <a:ext cx="3112068" cy="584132"/>
              </a:xfrm>
              <a:prstGeom prst="rect">
                <a:avLst/>
              </a:prstGeom>
              <a:solidFill>
                <a:srgbClr val="FFC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Penyesuaian atau perbaikan</a:t>
                </a:r>
                <a:endParaRPr sz="10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24" name="Google Shape;571;p7">
                <a:extLst>
                  <a:ext uri="{FF2B5EF4-FFF2-40B4-BE49-F238E27FC236}">
                    <a16:creationId xmlns:a16="http://schemas.microsoft.com/office/drawing/2014/main" id="{73C010CF-DFF8-483A-B436-AF42E1AEBA61}"/>
                  </a:ext>
                </a:extLst>
              </p:cNvPr>
              <p:cNvSpPr/>
              <p:nvPr/>
            </p:nvSpPr>
            <p:spPr>
              <a:xfrm flipH="1">
                <a:off x="1013239" y="2376626"/>
                <a:ext cx="3112069" cy="584132"/>
              </a:xfrm>
              <a:prstGeom prst="rect">
                <a:avLst/>
              </a:prstGeom>
              <a:solidFill>
                <a:srgbClr val="FFC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Penagihan BM, PDRI, Sanksi</a:t>
                </a:r>
                <a:endParaRPr sz="10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25" name="Google Shape;572;p7">
                <a:extLst>
                  <a:ext uri="{FF2B5EF4-FFF2-40B4-BE49-F238E27FC236}">
                    <a16:creationId xmlns:a16="http://schemas.microsoft.com/office/drawing/2014/main" id="{6A70D8B9-EEB2-4573-B02A-37ED53974ED4}"/>
                  </a:ext>
                </a:extLst>
              </p:cNvPr>
              <p:cNvSpPr/>
              <p:nvPr/>
            </p:nvSpPr>
            <p:spPr>
              <a:xfrm flipH="1">
                <a:off x="343621" y="2439690"/>
                <a:ext cx="549758" cy="435644"/>
              </a:xfrm>
              <a:prstGeom prst="rect">
                <a:avLst/>
              </a:prstGeom>
              <a:solidFill>
                <a:srgbClr val="FFC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dist="1905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50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2</a:t>
                </a:r>
                <a:endParaRPr sz="105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26" name="Google Shape;573;p7">
                <a:extLst>
                  <a:ext uri="{FF2B5EF4-FFF2-40B4-BE49-F238E27FC236}">
                    <a16:creationId xmlns:a16="http://schemas.microsoft.com/office/drawing/2014/main" id="{5CF68405-38AC-4A9E-9814-DF5B7F9D0CA3}"/>
                  </a:ext>
                </a:extLst>
              </p:cNvPr>
              <p:cNvSpPr/>
              <p:nvPr/>
            </p:nvSpPr>
            <p:spPr>
              <a:xfrm flipH="1">
                <a:off x="1014246" y="3046920"/>
                <a:ext cx="3111063" cy="584132"/>
              </a:xfrm>
              <a:prstGeom prst="rect">
                <a:avLst/>
              </a:prstGeom>
              <a:solidFill>
                <a:srgbClr val="FFC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Rekomendasi Monsus</a:t>
                </a:r>
                <a:endParaRPr sz="10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27" name="Google Shape;574;p7">
                <a:extLst>
                  <a:ext uri="{FF2B5EF4-FFF2-40B4-BE49-F238E27FC236}">
                    <a16:creationId xmlns:a16="http://schemas.microsoft.com/office/drawing/2014/main" id="{549985E1-D3CD-495B-B8FB-41C778EFD3C4}"/>
                  </a:ext>
                </a:extLst>
              </p:cNvPr>
              <p:cNvSpPr/>
              <p:nvPr/>
            </p:nvSpPr>
            <p:spPr>
              <a:xfrm flipH="1">
                <a:off x="344628" y="3109984"/>
                <a:ext cx="549758" cy="435644"/>
              </a:xfrm>
              <a:prstGeom prst="rect">
                <a:avLst/>
              </a:prstGeom>
              <a:solidFill>
                <a:srgbClr val="FFC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dist="1905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50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3</a:t>
                </a:r>
                <a:endParaRPr sz="105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28" name="Google Shape;575;p7">
                <a:extLst>
                  <a:ext uri="{FF2B5EF4-FFF2-40B4-BE49-F238E27FC236}">
                    <a16:creationId xmlns:a16="http://schemas.microsoft.com/office/drawing/2014/main" id="{938B41B9-610B-431C-941B-CB0CCC95EF9E}"/>
                  </a:ext>
                </a:extLst>
              </p:cNvPr>
              <p:cNvSpPr/>
              <p:nvPr/>
            </p:nvSpPr>
            <p:spPr>
              <a:xfrm flipH="1">
                <a:off x="1013239" y="3725358"/>
                <a:ext cx="3111063" cy="584132"/>
              </a:xfrm>
              <a:prstGeom prst="rect">
                <a:avLst/>
              </a:prstGeom>
              <a:solidFill>
                <a:srgbClr val="FFC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Rekomendasi Evaluasi Mikro</a:t>
                </a:r>
                <a:endParaRPr sz="10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29" name="Google Shape;576;p7">
                <a:extLst>
                  <a:ext uri="{FF2B5EF4-FFF2-40B4-BE49-F238E27FC236}">
                    <a16:creationId xmlns:a16="http://schemas.microsoft.com/office/drawing/2014/main" id="{4222C0F9-9073-40A8-A0FF-FDCAB5B226F1}"/>
                  </a:ext>
                </a:extLst>
              </p:cNvPr>
              <p:cNvSpPr/>
              <p:nvPr/>
            </p:nvSpPr>
            <p:spPr>
              <a:xfrm flipH="1">
                <a:off x="343621" y="3788422"/>
                <a:ext cx="549758" cy="435644"/>
              </a:xfrm>
              <a:prstGeom prst="rect">
                <a:avLst/>
              </a:prstGeom>
              <a:solidFill>
                <a:srgbClr val="FFC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dist="1905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50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4</a:t>
                </a:r>
                <a:endParaRPr sz="105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30" name="Google Shape;577;p7">
                <a:extLst>
                  <a:ext uri="{FF2B5EF4-FFF2-40B4-BE49-F238E27FC236}">
                    <a16:creationId xmlns:a16="http://schemas.microsoft.com/office/drawing/2014/main" id="{31177B41-7912-4D39-AA0C-57062780E2F9}"/>
                  </a:ext>
                </a:extLst>
              </p:cNvPr>
              <p:cNvSpPr/>
              <p:nvPr/>
            </p:nvSpPr>
            <p:spPr>
              <a:xfrm flipH="1">
                <a:off x="1014246" y="4429024"/>
                <a:ext cx="3111063" cy="584132"/>
              </a:xfrm>
              <a:prstGeom prst="rect">
                <a:avLst/>
              </a:prstGeom>
              <a:solidFill>
                <a:srgbClr val="FFC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Rekomendasi Beku/Cabut</a:t>
                </a:r>
                <a:endParaRPr sz="10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31" name="Google Shape;578;p7">
                <a:extLst>
                  <a:ext uri="{FF2B5EF4-FFF2-40B4-BE49-F238E27FC236}">
                    <a16:creationId xmlns:a16="http://schemas.microsoft.com/office/drawing/2014/main" id="{D21E8925-650F-4CB9-A5F6-B600416DC951}"/>
                  </a:ext>
                </a:extLst>
              </p:cNvPr>
              <p:cNvSpPr/>
              <p:nvPr/>
            </p:nvSpPr>
            <p:spPr>
              <a:xfrm flipH="1">
                <a:off x="344628" y="4492088"/>
                <a:ext cx="549758" cy="435644"/>
              </a:xfrm>
              <a:prstGeom prst="rect">
                <a:avLst/>
              </a:prstGeom>
              <a:solidFill>
                <a:srgbClr val="FFC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dist="1905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50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5</a:t>
                </a:r>
                <a:endParaRPr sz="105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32" name="Google Shape;579;p7">
                <a:extLst>
                  <a:ext uri="{FF2B5EF4-FFF2-40B4-BE49-F238E27FC236}">
                    <a16:creationId xmlns:a16="http://schemas.microsoft.com/office/drawing/2014/main" id="{B2610EB2-1281-438C-A742-2190EAF6976B}"/>
                  </a:ext>
                </a:extLst>
              </p:cNvPr>
              <p:cNvSpPr/>
              <p:nvPr/>
            </p:nvSpPr>
            <p:spPr>
              <a:xfrm flipH="1">
                <a:off x="1013238" y="5111368"/>
                <a:ext cx="3111063" cy="584132"/>
              </a:xfrm>
              <a:prstGeom prst="rect">
                <a:avLst/>
              </a:prstGeom>
              <a:solidFill>
                <a:srgbClr val="FFC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Rekomendasi lainnya</a:t>
                </a:r>
                <a:endParaRPr sz="10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33" name="Google Shape;580;p7">
                <a:extLst>
                  <a:ext uri="{FF2B5EF4-FFF2-40B4-BE49-F238E27FC236}">
                    <a16:creationId xmlns:a16="http://schemas.microsoft.com/office/drawing/2014/main" id="{6751AFC3-B064-4776-A5B7-A5633A909051}"/>
                  </a:ext>
                </a:extLst>
              </p:cNvPr>
              <p:cNvSpPr/>
              <p:nvPr/>
            </p:nvSpPr>
            <p:spPr>
              <a:xfrm flipH="1">
                <a:off x="343620" y="5174432"/>
                <a:ext cx="549758" cy="435644"/>
              </a:xfrm>
              <a:prstGeom prst="rect">
                <a:avLst/>
              </a:prstGeom>
              <a:solidFill>
                <a:srgbClr val="FFC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dist="1905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50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6</a:t>
                </a:r>
                <a:endParaRPr sz="105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34" name="Google Shape;581;p7">
                <a:extLst>
                  <a:ext uri="{FF2B5EF4-FFF2-40B4-BE49-F238E27FC236}">
                    <a16:creationId xmlns:a16="http://schemas.microsoft.com/office/drawing/2014/main" id="{760E6DCD-E76D-40BF-9795-E6041F1209BF}"/>
                  </a:ext>
                </a:extLst>
              </p:cNvPr>
              <p:cNvSpPr txBox="1"/>
              <p:nvPr/>
            </p:nvSpPr>
            <p:spPr>
              <a:xfrm>
                <a:off x="1310527" y="1027561"/>
                <a:ext cx="2135467" cy="6476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 dirty="0" err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Rekomendasi</a:t>
                </a:r>
                <a:r>
                  <a:rPr lang="en-US" sz="1100" b="1" dirty="0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 </a:t>
                </a:r>
                <a:r>
                  <a:rPr lang="en-US" sz="1100" b="1" dirty="0" err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Tindak</a:t>
                </a:r>
                <a:r>
                  <a:rPr lang="en-US" sz="1100" b="1" dirty="0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 </a:t>
                </a:r>
                <a:r>
                  <a:rPr lang="en-US" sz="1100" b="1" dirty="0" err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Lanjut</a:t>
                </a:r>
                <a:endParaRPr sz="11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</p:grpSp>
        <p:sp>
          <p:nvSpPr>
            <p:cNvPr id="121" name="Google Shape;582;p7">
              <a:extLst>
                <a:ext uri="{FF2B5EF4-FFF2-40B4-BE49-F238E27FC236}">
                  <a16:creationId xmlns:a16="http://schemas.microsoft.com/office/drawing/2014/main" id="{D88AEEAC-C72A-4B3E-9F2A-14B42FCCB567}"/>
                </a:ext>
              </a:extLst>
            </p:cNvPr>
            <p:cNvSpPr/>
            <p:nvPr/>
          </p:nvSpPr>
          <p:spPr>
            <a:xfrm>
              <a:off x="8711291" y="1387942"/>
              <a:ext cx="408033" cy="373744"/>
            </a:xfrm>
            <a:custGeom>
              <a:avLst/>
              <a:gdLst/>
              <a:ahLst/>
              <a:cxnLst/>
              <a:rect l="l" t="t" r="r" b="b"/>
              <a:pathLst>
                <a:path w="3210745" h="2940925" extrusionOk="0">
                  <a:moveTo>
                    <a:pt x="340528" y="2526682"/>
                  </a:moveTo>
                  <a:cubicBezTo>
                    <a:pt x="280875" y="2526682"/>
                    <a:pt x="232516" y="2575041"/>
                    <a:pt x="232516" y="2634694"/>
                  </a:cubicBezTo>
                  <a:cubicBezTo>
                    <a:pt x="232516" y="2694347"/>
                    <a:pt x="280875" y="2742706"/>
                    <a:pt x="340528" y="2742706"/>
                  </a:cubicBezTo>
                  <a:cubicBezTo>
                    <a:pt x="400181" y="2742706"/>
                    <a:pt x="448540" y="2694347"/>
                    <a:pt x="448540" y="2634694"/>
                  </a:cubicBezTo>
                  <a:cubicBezTo>
                    <a:pt x="448540" y="2575041"/>
                    <a:pt x="400181" y="2526682"/>
                    <a:pt x="340528" y="2526682"/>
                  </a:cubicBezTo>
                  <a:close/>
                  <a:moveTo>
                    <a:pt x="1821636" y="152"/>
                  </a:moveTo>
                  <a:cubicBezTo>
                    <a:pt x="1920275" y="-4956"/>
                    <a:pt x="2051571" y="119306"/>
                    <a:pt x="2102482" y="278737"/>
                  </a:cubicBezTo>
                  <a:cubicBezTo>
                    <a:pt x="2192513" y="649582"/>
                    <a:pt x="1575154" y="1213351"/>
                    <a:pt x="2006019" y="1236931"/>
                  </a:cubicBezTo>
                  <a:cubicBezTo>
                    <a:pt x="2310412" y="1206920"/>
                    <a:pt x="2473326" y="1176910"/>
                    <a:pt x="2803442" y="1166192"/>
                  </a:cubicBezTo>
                  <a:cubicBezTo>
                    <a:pt x="3103547" y="1170479"/>
                    <a:pt x="3152850" y="1361260"/>
                    <a:pt x="3002798" y="1564903"/>
                  </a:cubicBezTo>
                  <a:cubicBezTo>
                    <a:pt x="3191435" y="1575621"/>
                    <a:pt x="3347919" y="1869296"/>
                    <a:pt x="3022090" y="1989338"/>
                  </a:cubicBezTo>
                  <a:cubicBezTo>
                    <a:pt x="3332913" y="2182262"/>
                    <a:pt x="3154994" y="2426634"/>
                    <a:pt x="2977074" y="2471650"/>
                  </a:cubicBezTo>
                  <a:cubicBezTo>
                    <a:pt x="3127127" y="2606697"/>
                    <a:pt x="3109978" y="2709590"/>
                    <a:pt x="2957782" y="2793191"/>
                  </a:cubicBezTo>
                  <a:cubicBezTo>
                    <a:pt x="2620164" y="2932526"/>
                    <a:pt x="1747715" y="3028988"/>
                    <a:pt x="1253613" y="2818914"/>
                  </a:cubicBezTo>
                  <a:cubicBezTo>
                    <a:pt x="1018944" y="2738561"/>
                    <a:pt x="869067" y="2654318"/>
                    <a:pt x="700568" y="2648441"/>
                  </a:cubicBezTo>
                  <a:lnTo>
                    <a:pt x="700568" y="2796242"/>
                  </a:lnTo>
                  <a:cubicBezTo>
                    <a:pt x="700568" y="2860729"/>
                    <a:pt x="648291" y="2913006"/>
                    <a:pt x="583804" y="2913006"/>
                  </a:cubicBezTo>
                  <a:lnTo>
                    <a:pt x="0" y="2913006"/>
                  </a:lnTo>
                  <a:lnTo>
                    <a:pt x="0" y="1400838"/>
                  </a:lnTo>
                  <a:lnTo>
                    <a:pt x="583804" y="1400838"/>
                  </a:lnTo>
                  <a:cubicBezTo>
                    <a:pt x="648291" y="1400838"/>
                    <a:pt x="700568" y="1453115"/>
                    <a:pt x="700568" y="1517602"/>
                  </a:cubicBezTo>
                  <a:lnTo>
                    <a:pt x="700568" y="1571674"/>
                  </a:lnTo>
                  <a:cubicBezTo>
                    <a:pt x="721537" y="1568378"/>
                    <a:pt x="746526" y="1559634"/>
                    <a:pt x="784162" y="1539180"/>
                  </a:cubicBezTo>
                  <a:cubicBezTo>
                    <a:pt x="831321" y="1421281"/>
                    <a:pt x="890271" y="1323747"/>
                    <a:pt x="1034964" y="1191915"/>
                  </a:cubicBezTo>
                  <a:cubicBezTo>
                    <a:pt x="1257900" y="851081"/>
                    <a:pt x="1628744" y="677449"/>
                    <a:pt x="1703770" y="169413"/>
                  </a:cubicBezTo>
                  <a:cubicBezTo>
                    <a:pt x="1715024" y="52855"/>
                    <a:pt x="1762452" y="3217"/>
                    <a:pt x="1821636" y="152"/>
                  </a:cubicBezTo>
                  <a:close/>
                </a:path>
              </a:pathLst>
            </a:custGeom>
            <a:solidFill>
              <a:srgbClr val="0B1B4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231812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Google Shape;615;p9"/>
          <p:cNvGrpSpPr/>
          <p:nvPr/>
        </p:nvGrpSpPr>
        <p:grpSpPr>
          <a:xfrm rot="-5400000">
            <a:off x="4287034" y="-2379210"/>
            <a:ext cx="627085" cy="9963152"/>
            <a:chOff x="5948369" y="943454"/>
            <a:chExt cx="836113" cy="4773250"/>
          </a:xfrm>
        </p:grpSpPr>
        <p:grpSp>
          <p:nvGrpSpPr>
            <p:cNvPr id="616" name="Google Shape;616;p9"/>
            <p:cNvGrpSpPr/>
            <p:nvPr/>
          </p:nvGrpSpPr>
          <p:grpSpPr>
            <a:xfrm>
              <a:off x="5948369" y="943454"/>
              <a:ext cx="793005" cy="967645"/>
              <a:chOff x="5948369" y="943454"/>
              <a:chExt cx="793005" cy="967645"/>
            </a:xfrm>
          </p:grpSpPr>
          <p:grpSp>
            <p:nvGrpSpPr>
              <p:cNvPr id="617" name="Google Shape;617;p9"/>
              <p:cNvGrpSpPr/>
              <p:nvPr/>
            </p:nvGrpSpPr>
            <p:grpSpPr>
              <a:xfrm>
                <a:off x="5948369" y="943454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18" name="Google Shape;618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19" name="Google Shape;619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20" name="Google Shape;620;p9"/>
              <p:cNvGrpSpPr/>
              <p:nvPr/>
            </p:nvGrpSpPr>
            <p:grpSpPr>
              <a:xfrm>
                <a:off x="5963311" y="1339996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21" name="Google Shape;621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22" name="Google Shape;622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623" name="Google Shape;623;p9"/>
            <p:cNvGrpSpPr/>
            <p:nvPr/>
          </p:nvGrpSpPr>
          <p:grpSpPr>
            <a:xfrm>
              <a:off x="5963311" y="1724445"/>
              <a:ext cx="793005" cy="967645"/>
              <a:chOff x="5948369" y="943454"/>
              <a:chExt cx="793005" cy="967645"/>
            </a:xfrm>
          </p:grpSpPr>
          <p:grpSp>
            <p:nvGrpSpPr>
              <p:cNvPr id="624" name="Google Shape;624;p9"/>
              <p:cNvGrpSpPr/>
              <p:nvPr/>
            </p:nvGrpSpPr>
            <p:grpSpPr>
              <a:xfrm>
                <a:off x="5948369" y="943454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25" name="Google Shape;625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26" name="Google Shape;626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27" name="Google Shape;627;p9"/>
              <p:cNvGrpSpPr/>
              <p:nvPr/>
            </p:nvGrpSpPr>
            <p:grpSpPr>
              <a:xfrm>
                <a:off x="5963311" y="1339996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28" name="Google Shape;628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29" name="Google Shape;629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630" name="Google Shape;630;p9"/>
            <p:cNvGrpSpPr/>
            <p:nvPr/>
          </p:nvGrpSpPr>
          <p:grpSpPr>
            <a:xfrm>
              <a:off x="5975805" y="2477453"/>
              <a:ext cx="793005" cy="967645"/>
              <a:chOff x="5948369" y="943454"/>
              <a:chExt cx="793005" cy="967645"/>
            </a:xfrm>
          </p:grpSpPr>
          <p:grpSp>
            <p:nvGrpSpPr>
              <p:cNvPr id="631" name="Google Shape;631;p9"/>
              <p:cNvGrpSpPr/>
              <p:nvPr/>
            </p:nvGrpSpPr>
            <p:grpSpPr>
              <a:xfrm>
                <a:off x="5948369" y="943454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32" name="Google Shape;632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33" name="Google Shape;633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34" name="Google Shape;634;p9"/>
              <p:cNvGrpSpPr/>
              <p:nvPr/>
            </p:nvGrpSpPr>
            <p:grpSpPr>
              <a:xfrm>
                <a:off x="5963311" y="1339996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35" name="Google Shape;635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36" name="Google Shape;636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637" name="Google Shape;637;p9"/>
            <p:cNvGrpSpPr/>
            <p:nvPr/>
          </p:nvGrpSpPr>
          <p:grpSpPr>
            <a:xfrm>
              <a:off x="5975805" y="3253259"/>
              <a:ext cx="793005" cy="967645"/>
              <a:chOff x="5948369" y="943454"/>
              <a:chExt cx="793005" cy="967645"/>
            </a:xfrm>
          </p:grpSpPr>
          <p:grpSp>
            <p:nvGrpSpPr>
              <p:cNvPr id="638" name="Google Shape;638;p9"/>
              <p:cNvGrpSpPr/>
              <p:nvPr/>
            </p:nvGrpSpPr>
            <p:grpSpPr>
              <a:xfrm>
                <a:off x="5948369" y="943454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39" name="Google Shape;639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40" name="Google Shape;640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41" name="Google Shape;641;p9"/>
              <p:cNvGrpSpPr/>
              <p:nvPr/>
            </p:nvGrpSpPr>
            <p:grpSpPr>
              <a:xfrm>
                <a:off x="5963311" y="1339996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42" name="Google Shape;642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43" name="Google Shape;643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644" name="Google Shape;644;p9"/>
            <p:cNvGrpSpPr/>
            <p:nvPr/>
          </p:nvGrpSpPr>
          <p:grpSpPr>
            <a:xfrm>
              <a:off x="5990747" y="4001159"/>
              <a:ext cx="793005" cy="967645"/>
              <a:chOff x="5948369" y="943454"/>
              <a:chExt cx="793005" cy="967645"/>
            </a:xfrm>
          </p:grpSpPr>
          <p:grpSp>
            <p:nvGrpSpPr>
              <p:cNvPr id="645" name="Google Shape;645;p9"/>
              <p:cNvGrpSpPr/>
              <p:nvPr/>
            </p:nvGrpSpPr>
            <p:grpSpPr>
              <a:xfrm>
                <a:off x="5948369" y="943454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46" name="Google Shape;646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47" name="Google Shape;647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48" name="Google Shape;648;p9"/>
              <p:cNvGrpSpPr/>
              <p:nvPr/>
            </p:nvGrpSpPr>
            <p:grpSpPr>
              <a:xfrm>
                <a:off x="5963311" y="1339996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49" name="Google Shape;649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50" name="Google Shape;650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651" name="Google Shape;651;p9"/>
            <p:cNvGrpSpPr/>
            <p:nvPr/>
          </p:nvGrpSpPr>
          <p:grpSpPr>
            <a:xfrm>
              <a:off x="5991477" y="4749059"/>
              <a:ext cx="793005" cy="967645"/>
              <a:chOff x="5948369" y="943454"/>
              <a:chExt cx="793005" cy="967645"/>
            </a:xfrm>
          </p:grpSpPr>
          <p:grpSp>
            <p:nvGrpSpPr>
              <p:cNvPr id="652" name="Google Shape;652;p9"/>
              <p:cNvGrpSpPr/>
              <p:nvPr/>
            </p:nvGrpSpPr>
            <p:grpSpPr>
              <a:xfrm>
                <a:off x="5948369" y="943454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53" name="Google Shape;653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54" name="Google Shape;654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55" name="Google Shape;655;p9"/>
              <p:cNvGrpSpPr/>
              <p:nvPr/>
            </p:nvGrpSpPr>
            <p:grpSpPr>
              <a:xfrm>
                <a:off x="5963311" y="1339996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56" name="Google Shape;656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57" name="Google Shape;657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sp>
        <p:nvSpPr>
          <p:cNvPr id="658" name="Google Shape;658;p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68569" rIns="68569" bIns="68569" rtlCol="0" anchor="ctr" anchorCtr="0">
            <a:noAutofit/>
          </a:bodyPr>
          <a:lstStyle/>
          <a:p>
            <a:pPr>
              <a:buSzPts val="1300"/>
            </a:pPr>
            <a:fld id="{00000000-1234-1234-1234-123412341234}" type="slidenum">
              <a:rPr lang="en-US"/>
              <a:pPr>
                <a:buSzPts val="1300"/>
              </a:pPr>
              <a:t>6</a:t>
            </a:fld>
            <a:endParaRPr/>
          </a:p>
        </p:txBody>
      </p:sp>
      <p:sp>
        <p:nvSpPr>
          <p:cNvPr id="659" name="Google Shape;659;p9"/>
          <p:cNvSpPr/>
          <p:nvPr/>
        </p:nvSpPr>
        <p:spPr>
          <a:xfrm>
            <a:off x="0" y="13399"/>
            <a:ext cx="9144000" cy="521745"/>
          </a:xfrm>
          <a:prstGeom prst="rect">
            <a:avLst/>
          </a:prstGeom>
          <a:solidFill>
            <a:srgbClr val="1E3161"/>
          </a:solidFill>
          <a:ln w="25400" cap="flat" cmpd="sng">
            <a:solidFill>
              <a:srgbClr val="3359A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9525" algn="ctr">
              <a:buClr>
                <a:srgbClr val="FFFFFF"/>
              </a:buClr>
              <a:buSzPts val="2800"/>
            </a:pPr>
            <a:r>
              <a:rPr lang="en-US" sz="21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KEGIATAN MONITORING UMUM KITE dan KITE IKM</a:t>
            </a:r>
            <a:endParaRPr sz="2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9"/>
          <p:cNvSpPr/>
          <p:nvPr/>
        </p:nvSpPr>
        <p:spPr>
          <a:xfrm flipH="1">
            <a:off x="8451669" y="437390"/>
            <a:ext cx="692332" cy="215537"/>
          </a:xfrm>
          <a:prstGeom prst="homePlate">
            <a:avLst>
              <a:gd name="adj" fmla="val 50000"/>
            </a:avLst>
          </a:prstGeom>
          <a:solidFill>
            <a:srgbClr val="FFC0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p9"/>
          <p:cNvSpPr/>
          <p:nvPr/>
        </p:nvSpPr>
        <p:spPr>
          <a:xfrm>
            <a:off x="1" y="417780"/>
            <a:ext cx="740228" cy="230449"/>
          </a:xfrm>
          <a:prstGeom prst="homePlate">
            <a:avLst>
              <a:gd name="adj" fmla="val 50000"/>
            </a:avLst>
          </a:prstGeom>
          <a:solidFill>
            <a:srgbClr val="FFC0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p9"/>
          <p:cNvSpPr txBox="1"/>
          <p:nvPr/>
        </p:nvSpPr>
        <p:spPr>
          <a:xfrm>
            <a:off x="324407" y="655089"/>
            <a:ext cx="8819593" cy="581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Pelaksanaan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Monitoring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Umum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KITE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Pembebasan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dan KITE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Pengembalian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p9"/>
          <p:cNvSpPr/>
          <p:nvPr/>
        </p:nvSpPr>
        <p:spPr>
          <a:xfrm>
            <a:off x="2034688" y="2342408"/>
            <a:ext cx="2237275" cy="174567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4" name="Google Shape;664;p9"/>
          <p:cNvSpPr/>
          <p:nvPr/>
        </p:nvSpPr>
        <p:spPr>
          <a:xfrm>
            <a:off x="4799117" y="2438871"/>
            <a:ext cx="2098212" cy="16492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5" name="Google Shape;665;p9"/>
          <p:cNvSpPr/>
          <p:nvPr/>
        </p:nvSpPr>
        <p:spPr>
          <a:xfrm>
            <a:off x="2903189" y="2038392"/>
            <a:ext cx="3248733" cy="210150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12158CE-F22F-4D6D-974C-775A5457C1FA}"/>
              </a:ext>
            </a:extLst>
          </p:cNvPr>
          <p:cNvGrpSpPr/>
          <p:nvPr/>
        </p:nvGrpSpPr>
        <p:grpSpPr>
          <a:xfrm>
            <a:off x="2262735" y="1236237"/>
            <a:ext cx="5326569" cy="3550462"/>
            <a:chOff x="2172667" y="1185265"/>
            <a:chExt cx="5326569" cy="3550462"/>
          </a:xfrm>
        </p:grpSpPr>
        <p:sp>
          <p:nvSpPr>
            <p:cNvPr id="668" name="Google Shape;668;p9"/>
            <p:cNvSpPr/>
            <p:nvPr/>
          </p:nvSpPr>
          <p:spPr>
            <a:xfrm>
              <a:off x="2172667" y="1185265"/>
              <a:ext cx="4593183" cy="3550462"/>
            </a:xfrm>
            <a:prstGeom prst="rect">
              <a:avLst/>
            </a:prstGeom>
            <a:noFill/>
            <a:ln w="25400" cap="flat" cmpd="sng">
              <a:solidFill>
                <a:srgbClr val="FFC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608;p8">
              <a:extLst>
                <a:ext uri="{FF2B5EF4-FFF2-40B4-BE49-F238E27FC236}">
                  <a16:creationId xmlns:a16="http://schemas.microsoft.com/office/drawing/2014/main" id="{10010625-69D3-4E0C-A9E7-2347434856A6}"/>
                </a:ext>
              </a:extLst>
            </p:cNvPr>
            <p:cNvSpPr txBox="1"/>
            <p:nvPr/>
          </p:nvSpPr>
          <p:spPr>
            <a:xfrm>
              <a:off x="2235827" y="1442558"/>
              <a:ext cx="5263409" cy="32931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Keterkaitan</a:t>
              </a: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antara</a:t>
              </a: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pemasukan</a:t>
              </a: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dan </a:t>
              </a: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pemakaian</a:t>
              </a:r>
              <a:endParaRPr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Kesesuaian</a:t>
              </a: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jenis</a:t>
              </a: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usaha</a:t>
              </a: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600" dirty="0"/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Adanya</a:t>
              </a: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nilai</a:t>
              </a: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tambah</a:t>
              </a:r>
              <a:endParaRPr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Realisasi</a:t>
              </a: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impor</a:t>
              </a: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sesuai</a:t>
              </a: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dengan</a:t>
              </a: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SKEP</a:t>
              </a:r>
              <a:endParaRPr sz="1600" dirty="0"/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IT Inventory</a:t>
              </a:r>
              <a:endParaRPr sz="1600" dirty="0"/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Pelaporan</a:t>
              </a: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pertanggung</a:t>
              </a: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jawaban</a:t>
              </a:r>
              <a:endParaRPr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Penyampaiaan</a:t>
              </a: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laporan</a:t>
              </a: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keuangan</a:t>
              </a:r>
              <a:endParaRPr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Analisis</a:t>
              </a: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laporan</a:t>
              </a: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keuangan</a:t>
              </a:r>
              <a:endParaRPr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Penyampaian</a:t>
              </a: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data </a:t>
              </a: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Dampak</a:t>
              </a: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Ekonomi</a:t>
              </a:r>
              <a:endParaRPr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Jaminan</a:t>
              </a:r>
              <a:endParaRPr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Devisa</a:t>
              </a: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Hasil </a:t>
              </a: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Eskpor</a:t>
              </a:r>
              <a:endParaRPr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Saldo</a:t>
              </a: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bahan</a:t>
              </a: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baku</a:t>
              </a:r>
              <a:endParaRPr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Dan </a:t>
              </a:r>
              <a:r>
                <a:rPr lang="en-US" sz="16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lainnya</a:t>
              </a:r>
              <a:r>
                <a:rPr lang="en-US" sz="16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69" name="Google Shape;669;p9"/>
          <p:cNvSpPr txBox="1"/>
          <p:nvPr/>
        </p:nvSpPr>
        <p:spPr>
          <a:xfrm>
            <a:off x="3520783" y="1030308"/>
            <a:ext cx="1790270" cy="392385"/>
          </a:xfrm>
          <a:prstGeom prst="rect">
            <a:avLst/>
          </a:prstGeom>
          <a:solidFill>
            <a:srgbClr val="0B1B4F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21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Kanwil</a:t>
            </a:r>
            <a:endParaRPr sz="12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Google Shape;615;p9"/>
          <p:cNvGrpSpPr/>
          <p:nvPr/>
        </p:nvGrpSpPr>
        <p:grpSpPr>
          <a:xfrm rot="-5400000">
            <a:off x="4287034" y="-2379210"/>
            <a:ext cx="627085" cy="9963152"/>
            <a:chOff x="5948369" y="943454"/>
            <a:chExt cx="836113" cy="4773250"/>
          </a:xfrm>
        </p:grpSpPr>
        <p:grpSp>
          <p:nvGrpSpPr>
            <p:cNvPr id="616" name="Google Shape;616;p9"/>
            <p:cNvGrpSpPr/>
            <p:nvPr/>
          </p:nvGrpSpPr>
          <p:grpSpPr>
            <a:xfrm>
              <a:off x="5948369" y="943454"/>
              <a:ext cx="793005" cy="967645"/>
              <a:chOff x="5948369" y="943454"/>
              <a:chExt cx="793005" cy="967645"/>
            </a:xfrm>
          </p:grpSpPr>
          <p:grpSp>
            <p:nvGrpSpPr>
              <p:cNvPr id="617" name="Google Shape;617;p9"/>
              <p:cNvGrpSpPr/>
              <p:nvPr/>
            </p:nvGrpSpPr>
            <p:grpSpPr>
              <a:xfrm>
                <a:off x="5948369" y="943454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18" name="Google Shape;618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19" name="Google Shape;619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20" name="Google Shape;620;p9"/>
              <p:cNvGrpSpPr/>
              <p:nvPr/>
            </p:nvGrpSpPr>
            <p:grpSpPr>
              <a:xfrm>
                <a:off x="5963311" y="1339996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21" name="Google Shape;621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22" name="Google Shape;622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623" name="Google Shape;623;p9"/>
            <p:cNvGrpSpPr/>
            <p:nvPr/>
          </p:nvGrpSpPr>
          <p:grpSpPr>
            <a:xfrm>
              <a:off x="5963311" y="1724445"/>
              <a:ext cx="793005" cy="967645"/>
              <a:chOff x="5948369" y="943454"/>
              <a:chExt cx="793005" cy="967645"/>
            </a:xfrm>
          </p:grpSpPr>
          <p:grpSp>
            <p:nvGrpSpPr>
              <p:cNvPr id="624" name="Google Shape;624;p9"/>
              <p:cNvGrpSpPr/>
              <p:nvPr/>
            </p:nvGrpSpPr>
            <p:grpSpPr>
              <a:xfrm>
                <a:off x="5948369" y="943454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25" name="Google Shape;625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26" name="Google Shape;626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27" name="Google Shape;627;p9"/>
              <p:cNvGrpSpPr/>
              <p:nvPr/>
            </p:nvGrpSpPr>
            <p:grpSpPr>
              <a:xfrm>
                <a:off x="5963311" y="1339996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28" name="Google Shape;628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29" name="Google Shape;629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630" name="Google Shape;630;p9"/>
            <p:cNvGrpSpPr/>
            <p:nvPr/>
          </p:nvGrpSpPr>
          <p:grpSpPr>
            <a:xfrm>
              <a:off x="5975805" y="2477453"/>
              <a:ext cx="793005" cy="967645"/>
              <a:chOff x="5948369" y="943454"/>
              <a:chExt cx="793005" cy="967645"/>
            </a:xfrm>
          </p:grpSpPr>
          <p:grpSp>
            <p:nvGrpSpPr>
              <p:cNvPr id="631" name="Google Shape;631;p9"/>
              <p:cNvGrpSpPr/>
              <p:nvPr/>
            </p:nvGrpSpPr>
            <p:grpSpPr>
              <a:xfrm>
                <a:off x="5948369" y="943454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32" name="Google Shape;632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33" name="Google Shape;633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34" name="Google Shape;634;p9"/>
              <p:cNvGrpSpPr/>
              <p:nvPr/>
            </p:nvGrpSpPr>
            <p:grpSpPr>
              <a:xfrm>
                <a:off x="5963311" y="1339996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35" name="Google Shape;635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36" name="Google Shape;636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637" name="Google Shape;637;p9"/>
            <p:cNvGrpSpPr/>
            <p:nvPr/>
          </p:nvGrpSpPr>
          <p:grpSpPr>
            <a:xfrm>
              <a:off x="5975805" y="3253259"/>
              <a:ext cx="793005" cy="967645"/>
              <a:chOff x="5948369" y="943454"/>
              <a:chExt cx="793005" cy="967645"/>
            </a:xfrm>
          </p:grpSpPr>
          <p:grpSp>
            <p:nvGrpSpPr>
              <p:cNvPr id="638" name="Google Shape;638;p9"/>
              <p:cNvGrpSpPr/>
              <p:nvPr/>
            </p:nvGrpSpPr>
            <p:grpSpPr>
              <a:xfrm>
                <a:off x="5948369" y="943454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39" name="Google Shape;639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40" name="Google Shape;640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41" name="Google Shape;641;p9"/>
              <p:cNvGrpSpPr/>
              <p:nvPr/>
            </p:nvGrpSpPr>
            <p:grpSpPr>
              <a:xfrm>
                <a:off x="5963311" y="1339996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42" name="Google Shape;642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43" name="Google Shape;643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644" name="Google Shape;644;p9"/>
            <p:cNvGrpSpPr/>
            <p:nvPr/>
          </p:nvGrpSpPr>
          <p:grpSpPr>
            <a:xfrm>
              <a:off x="5990747" y="4001159"/>
              <a:ext cx="793005" cy="967645"/>
              <a:chOff x="5948369" y="943454"/>
              <a:chExt cx="793005" cy="967645"/>
            </a:xfrm>
          </p:grpSpPr>
          <p:grpSp>
            <p:nvGrpSpPr>
              <p:cNvPr id="645" name="Google Shape;645;p9"/>
              <p:cNvGrpSpPr/>
              <p:nvPr/>
            </p:nvGrpSpPr>
            <p:grpSpPr>
              <a:xfrm>
                <a:off x="5948369" y="943454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46" name="Google Shape;646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47" name="Google Shape;647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48" name="Google Shape;648;p9"/>
              <p:cNvGrpSpPr/>
              <p:nvPr/>
            </p:nvGrpSpPr>
            <p:grpSpPr>
              <a:xfrm>
                <a:off x="5963311" y="1339996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49" name="Google Shape;649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50" name="Google Shape;650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651" name="Google Shape;651;p9"/>
            <p:cNvGrpSpPr/>
            <p:nvPr/>
          </p:nvGrpSpPr>
          <p:grpSpPr>
            <a:xfrm>
              <a:off x="5991477" y="4749059"/>
              <a:ext cx="793005" cy="967645"/>
              <a:chOff x="5948369" y="943454"/>
              <a:chExt cx="793005" cy="967645"/>
            </a:xfrm>
          </p:grpSpPr>
          <p:grpSp>
            <p:nvGrpSpPr>
              <p:cNvPr id="652" name="Google Shape;652;p9"/>
              <p:cNvGrpSpPr/>
              <p:nvPr/>
            </p:nvGrpSpPr>
            <p:grpSpPr>
              <a:xfrm>
                <a:off x="5948369" y="943454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53" name="Google Shape;653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54" name="Google Shape;654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55" name="Google Shape;655;p9"/>
              <p:cNvGrpSpPr/>
              <p:nvPr/>
            </p:nvGrpSpPr>
            <p:grpSpPr>
              <a:xfrm>
                <a:off x="5963311" y="1339996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56" name="Google Shape;656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57" name="Google Shape;657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sp>
        <p:nvSpPr>
          <p:cNvPr id="658" name="Google Shape;658;p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68569" rIns="68569" bIns="68569" rtlCol="0" anchor="ctr" anchorCtr="0">
            <a:noAutofit/>
          </a:bodyPr>
          <a:lstStyle/>
          <a:p>
            <a:pPr>
              <a:buSzPts val="1300"/>
            </a:pPr>
            <a:fld id="{00000000-1234-1234-1234-123412341234}" type="slidenum">
              <a:rPr lang="en-US"/>
              <a:pPr>
                <a:buSzPts val="1300"/>
              </a:pPr>
              <a:t>7</a:t>
            </a:fld>
            <a:endParaRPr/>
          </a:p>
        </p:txBody>
      </p:sp>
      <p:sp>
        <p:nvSpPr>
          <p:cNvPr id="659" name="Google Shape;659;p9"/>
          <p:cNvSpPr/>
          <p:nvPr/>
        </p:nvSpPr>
        <p:spPr>
          <a:xfrm>
            <a:off x="0" y="13399"/>
            <a:ext cx="9144000" cy="521745"/>
          </a:xfrm>
          <a:prstGeom prst="rect">
            <a:avLst/>
          </a:prstGeom>
          <a:solidFill>
            <a:srgbClr val="1E3161"/>
          </a:solidFill>
          <a:ln w="25400" cap="flat" cmpd="sng">
            <a:solidFill>
              <a:srgbClr val="3359A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9525" algn="ctr">
              <a:buClr>
                <a:srgbClr val="FFFFFF"/>
              </a:buClr>
              <a:buSzPts val="2800"/>
            </a:pPr>
            <a:r>
              <a:rPr lang="en-US" sz="21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KEGIATAN MONITORING UMUM KITE dan KITE IKM</a:t>
            </a:r>
            <a:endParaRPr sz="2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9"/>
          <p:cNvSpPr/>
          <p:nvPr/>
        </p:nvSpPr>
        <p:spPr>
          <a:xfrm flipH="1">
            <a:off x="8451669" y="437390"/>
            <a:ext cx="692332" cy="215537"/>
          </a:xfrm>
          <a:prstGeom prst="homePlate">
            <a:avLst>
              <a:gd name="adj" fmla="val 50000"/>
            </a:avLst>
          </a:prstGeom>
          <a:solidFill>
            <a:srgbClr val="FFC0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p9"/>
          <p:cNvSpPr/>
          <p:nvPr/>
        </p:nvSpPr>
        <p:spPr>
          <a:xfrm>
            <a:off x="1" y="417780"/>
            <a:ext cx="740228" cy="230449"/>
          </a:xfrm>
          <a:prstGeom prst="homePlate">
            <a:avLst>
              <a:gd name="adj" fmla="val 50000"/>
            </a:avLst>
          </a:prstGeom>
          <a:solidFill>
            <a:srgbClr val="FFC0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p9"/>
          <p:cNvSpPr txBox="1"/>
          <p:nvPr/>
        </p:nvSpPr>
        <p:spPr>
          <a:xfrm>
            <a:off x="324407" y="655089"/>
            <a:ext cx="8819593" cy="581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Pelaksanaan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Monitoring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Umum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KITE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Pembebasan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dan KITE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Pengembalian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p9"/>
          <p:cNvSpPr/>
          <p:nvPr/>
        </p:nvSpPr>
        <p:spPr>
          <a:xfrm>
            <a:off x="1824362" y="2329961"/>
            <a:ext cx="2316637" cy="174567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4" name="Google Shape;664;p9"/>
          <p:cNvSpPr/>
          <p:nvPr/>
        </p:nvSpPr>
        <p:spPr>
          <a:xfrm>
            <a:off x="4799116" y="2438871"/>
            <a:ext cx="2488781" cy="16492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5" name="Google Shape;665;p9"/>
          <p:cNvSpPr/>
          <p:nvPr/>
        </p:nvSpPr>
        <p:spPr>
          <a:xfrm>
            <a:off x="2903189" y="2038392"/>
            <a:ext cx="3248733" cy="210150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7DBAAB6-4A56-486F-AB01-7A6C8D9C5839}"/>
              </a:ext>
            </a:extLst>
          </p:cNvPr>
          <p:cNvGrpSpPr/>
          <p:nvPr/>
        </p:nvGrpSpPr>
        <p:grpSpPr>
          <a:xfrm>
            <a:off x="2030214" y="1228543"/>
            <a:ext cx="5298340" cy="3561374"/>
            <a:chOff x="2129002" y="1185265"/>
            <a:chExt cx="5298340" cy="3561374"/>
          </a:xfrm>
        </p:grpSpPr>
        <p:sp>
          <p:nvSpPr>
            <p:cNvPr id="668" name="Google Shape;668;p9"/>
            <p:cNvSpPr/>
            <p:nvPr/>
          </p:nvSpPr>
          <p:spPr>
            <a:xfrm>
              <a:off x="2129002" y="1185265"/>
              <a:ext cx="5095942" cy="3320183"/>
            </a:xfrm>
            <a:prstGeom prst="rect">
              <a:avLst/>
            </a:prstGeom>
            <a:noFill/>
            <a:ln w="25400" cap="flat" cmpd="sng">
              <a:solidFill>
                <a:srgbClr val="FFC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609;p8">
              <a:extLst>
                <a:ext uri="{FF2B5EF4-FFF2-40B4-BE49-F238E27FC236}">
                  <a16:creationId xmlns:a16="http://schemas.microsoft.com/office/drawing/2014/main" id="{A4EA2AB6-30F0-4C61-92C7-3ACA8C901462}"/>
                </a:ext>
              </a:extLst>
            </p:cNvPr>
            <p:cNvSpPr txBox="1"/>
            <p:nvPr/>
          </p:nvSpPr>
          <p:spPr>
            <a:xfrm>
              <a:off x="2163933" y="1422693"/>
              <a:ext cx="5263409" cy="33239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lokasi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pabrik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,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lokasi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penyimpanan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, dan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lokasi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kegiatan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usaha</a:t>
              </a:r>
              <a:endParaRPr sz="1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Status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kepemilikan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lokasi</a:t>
              </a:r>
              <a:endParaRPr sz="1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Masa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berlaku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kepemilikan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/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sewa</a:t>
              </a:r>
              <a:endParaRPr sz="1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Nomor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dan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tanggal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Izin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Usaha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Industri</a:t>
              </a:r>
              <a:endParaRPr sz="1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Masa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berlaku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Izin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Usaha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Industri</a:t>
              </a:r>
              <a:endParaRPr sz="1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Adanya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kegiatan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pengolahan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,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perakitan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atau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pemasangan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Barang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Berfasilitas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400" dirty="0"/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Pendayagunaan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CCTV,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kondisi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, tata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letak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, dan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akses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dan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penyimpanan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rekaman</a:t>
              </a:r>
              <a:endParaRPr sz="1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Keberadaan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barang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berfasilitas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KITE</a:t>
              </a:r>
              <a:endParaRPr sz="1400" dirty="0"/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Hasil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Produksi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sesuai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dengan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SKEP</a:t>
              </a:r>
              <a:endParaRPr sz="1400" dirty="0"/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Pelaksanaan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Subkontrak</a:t>
              </a:r>
              <a:endParaRPr sz="1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Penggunaan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format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dokumen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subkontrak</a:t>
              </a:r>
              <a:endParaRPr sz="1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AutoNum type="arabicPeriod"/>
              </a:pP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Dan </a:t>
              </a:r>
              <a:r>
                <a:rPr lang="en-US" sz="1400" b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lainnya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1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342900" marR="0" lvl="0" indent="-2286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69" name="Google Shape;669;p9"/>
          <p:cNvSpPr txBox="1"/>
          <p:nvPr/>
        </p:nvSpPr>
        <p:spPr>
          <a:xfrm>
            <a:off x="2903189" y="1030308"/>
            <a:ext cx="3098124" cy="392385"/>
          </a:xfrm>
          <a:prstGeom prst="rect">
            <a:avLst/>
          </a:prstGeom>
          <a:solidFill>
            <a:srgbClr val="0B1B4F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21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Kantor </a:t>
            </a:r>
            <a:r>
              <a:rPr lang="en-US" sz="21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Pabean</a:t>
            </a:r>
            <a:r>
              <a:rPr lang="en-US" sz="21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Pengawas</a:t>
            </a:r>
            <a:endParaRPr sz="12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604037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Google Shape;615;p9"/>
          <p:cNvGrpSpPr/>
          <p:nvPr/>
        </p:nvGrpSpPr>
        <p:grpSpPr>
          <a:xfrm rot="-5400000">
            <a:off x="4287034" y="-2379210"/>
            <a:ext cx="627085" cy="9963152"/>
            <a:chOff x="5948369" y="943454"/>
            <a:chExt cx="836113" cy="4773250"/>
          </a:xfrm>
        </p:grpSpPr>
        <p:grpSp>
          <p:nvGrpSpPr>
            <p:cNvPr id="616" name="Google Shape;616;p9"/>
            <p:cNvGrpSpPr/>
            <p:nvPr/>
          </p:nvGrpSpPr>
          <p:grpSpPr>
            <a:xfrm>
              <a:off x="5948369" y="943454"/>
              <a:ext cx="793005" cy="967645"/>
              <a:chOff x="5948369" y="943454"/>
              <a:chExt cx="793005" cy="967645"/>
            </a:xfrm>
          </p:grpSpPr>
          <p:grpSp>
            <p:nvGrpSpPr>
              <p:cNvPr id="617" name="Google Shape;617;p9"/>
              <p:cNvGrpSpPr/>
              <p:nvPr/>
            </p:nvGrpSpPr>
            <p:grpSpPr>
              <a:xfrm>
                <a:off x="5948369" y="943454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18" name="Google Shape;618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19" name="Google Shape;619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20" name="Google Shape;620;p9"/>
              <p:cNvGrpSpPr/>
              <p:nvPr/>
            </p:nvGrpSpPr>
            <p:grpSpPr>
              <a:xfrm>
                <a:off x="5963311" y="1339996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21" name="Google Shape;621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22" name="Google Shape;622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623" name="Google Shape;623;p9"/>
            <p:cNvGrpSpPr/>
            <p:nvPr/>
          </p:nvGrpSpPr>
          <p:grpSpPr>
            <a:xfrm>
              <a:off x="5963311" y="1724445"/>
              <a:ext cx="793005" cy="967645"/>
              <a:chOff x="5948369" y="943454"/>
              <a:chExt cx="793005" cy="967645"/>
            </a:xfrm>
          </p:grpSpPr>
          <p:grpSp>
            <p:nvGrpSpPr>
              <p:cNvPr id="624" name="Google Shape;624;p9"/>
              <p:cNvGrpSpPr/>
              <p:nvPr/>
            </p:nvGrpSpPr>
            <p:grpSpPr>
              <a:xfrm>
                <a:off x="5948369" y="943454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25" name="Google Shape;625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26" name="Google Shape;626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27" name="Google Shape;627;p9"/>
              <p:cNvGrpSpPr/>
              <p:nvPr/>
            </p:nvGrpSpPr>
            <p:grpSpPr>
              <a:xfrm>
                <a:off x="5963311" y="1339996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28" name="Google Shape;628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29" name="Google Shape;629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630" name="Google Shape;630;p9"/>
            <p:cNvGrpSpPr/>
            <p:nvPr/>
          </p:nvGrpSpPr>
          <p:grpSpPr>
            <a:xfrm>
              <a:off x="5975805" y="2477453"/>
              <a:ext cx="793005" cy="967645"/>
              <a:chOff x="5948369" y="943454"/>
              <a:chExt cx="793005" cy="967645"/>
            </a:xfrm>
          </p:grpSpPr>
          <p:grpSp>
            <p:nvGrpSpPr>
              <p:cNvPr id="631" name="Google Shape;631;p9"/>
              <p:cNvGrpSpPr/>
              <p:nvPr/>
            </p:nvGrpSpPr>
            <p:grpSpPr>
              <a:xfrm>
                <a:off x="5948369" y="943454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32" name="Google Shape;632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33" name="Google Shape;633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34" name="Google Shape;634;p9"/>
              <p:cNvGrpSpPr/>
              <p:nvPr/>
            </p:nvGrpSpPr>
            <p:grpSpPr>
              <a:xfrm>
                <a:off x="5963311" y="1339996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35" name="Google Shape;635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36" name="Google Shape;636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637" name="Google Shape;637;p9"/>
            <p:cNvGrpSpPr/>
            <p:nvPr/>
          </p:nvGrpSpPr>
          <p:grpSpPr>
            <a:xfrm>
              <a:off x="5975805" y="3253259"/>
              <a:ext cx="793005" cy="967645"/>
              <a:chOff x="5948369" y="943454"/>
              <a:chExt cx="793005" cy="967645"/>
            </a:xfrm>
          </p:grpSpPr>
          <p:grpSp>
            <p:nvGrpSpPr>
              <p:cNvPr id="638" name="Google Shape;638;p9"/>
              <p:cNvGrpSpPr/>
              <p:nvPr/>
            </p:nvGrpSpPr>
            <p:grpSpPr>
              <a:xfrm>
                <a:off x="5948369" y="943454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39" name="Google Shape;639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40" name="Google Shape;640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41" name="Google Shape;641;p9"/>
              <p:cNvGrpSpPr/>
              <p:nvPr/>
            </p:nvGrpSpPr>
            <p:grpSpPr>
              <a:xfrm>
                <a:off x="5963311" y="1339996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42" name="Google Shape;642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43" name="Google Shape;643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644" name="Google Shape;644;p9"/>
            <p:cNvGrpSpPr/>
            <p:nvPr/>
          </p:nvGrpSpPr>
          <p:grpSpPr>
            <a:xfrm>
              <a:off x="5990747" y="4001159"/>
              <a:ext cx="793005" cy="967645"/>
              <a:chOff x="5948369" y="943454"/>
              <a:chExt cx="793005" cy="967645"/>
            </a:xfrm>
          </p:grpSpPr>
          <p:grpSp>
            <p:nvGrpSpPr>
              <p:cNvPr id="645" name="Google Shape;645;p9"/>
              <p:cNvGrpSpPr/>
              <p:nvPr/>
            </p:nvGrpSpPr>
            <p:grpSpPr>
              <a:xfrm>
                <a:off x="5948369" y="943454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46" name="Google Shape;646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47" name="Google Shape;647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48" name="Google Shape;648;p9"/>
              <p:cNvGrpSpPr/>
              <p:nvPr/>
            </p:nvGrpSpPr>
            <p:grpSpPr>
              <a:xfrm>
                <a:off x="5963311" y="1339996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49" name="Google Shape;649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50" name="Google Shape;650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651" name="Google Shape;651;p9"/>
            <p:cNvGrpSpPr/>
            <p:nvPr/>
          </p:nvGrpSpPr>
          <p:grpSpPr>
            <a:xfrm>
              <a:off x="5991477" y="4749059"/>
              <a:ext cx="793005" cy="967645"/>
              <a:chOff x="5948369" y="943454"/>
              <a:chExt cx="793005" cy="967645"/>
            </a:xfrm>
          </p:grpSpPr>
          <p:grpSp>
            <p:nvGrpSpPr>
              <p:cNvPr id="652" name="Google Shape;652;p9"/>
              <p:cNvGrpSpPr/>
              <p:nvPr/>
            </p:nvGrpSpPr>
            <p:grpSpPr>
              <a:xfrm>
                <a:off x="5948369" y="943454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53" name="Google Shape;653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54" name="Google Shape;654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55" name="Google Shape;655;p9"/>
              <p:cNvGrpSpPr/>
              <p:nvPr/>
            </p:nvGrpSpPr>
            <p:grpSpPr>
              <a:xfrm>
                <a:off x="5963311" y="1339996"/>
                <a:ext cx="778063" cy="571103"/>
                <a:chOff x="5934651" y="1366903"/>
                <a:chExt cx="778063" cy="571103"/>
              </a:xfrm>
            </p:grpSpPr>
            <p:pic>
              <p:nvPicPr>
                <p:cNvPr id="656" name="Google Shape;656;p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5934651" y="1407608"/>
                  <a:ext cx="695004" cy="53039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57" name="Google Shape;657;p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l="51679" t="65278" r="35731" b="27855"/>
                <a:stretch/>
              </p:blipFill>
              <p:spPr>
                <a:xfrm>
                  <a:off x="5962087" y="1366903"/>
                  <a:ext cx="750627" cy="4094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sp>
        <p:nvSpPr>
          <p:cNvPr id="658" name="Google Shape;658;p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68569" rIns="68569" bIns="68569" rtlCol="0" anchor="ctr" anchorCtr="0">
            <a:noAutofit/>
          </a:bodyPr>
          <a:lstStyle/>
          <a:p>
            <a:pPr>
              <a:buSzPts val="1300"/>
            </a:pPr>
            <a:fld id="{00000000-1234-1234-1234-123412341234}" type="slidenum">
              <a:rPr lang="en-US"/>
              <a:pPr>
                <a:buSzPts val="1300"/>
              </a:pPr>
              <a:t>8</a:t>
            </a:fld>
            <a:endParaRPr/>
          </a:p>
        </p:txBody>
      </p:sp>
      <p:sp>
        <p:nvSpPr>
          <p:cNvPr id="659" name="Google Shape;659;p9"/>
          <p:cNvSpPr/>
          <p:nvPr/>
        </p:nvSpPr>
        <p:spPr>
          <a:xfrm>
            <a:off x="0" y="13399"/>
            <a:ext cx="9144000" cy="521745"/>
          </a:xfrm>
          <a:prstGeom prst="rect">
            <a:avLst/>
          </a:prstGeom>
          <a:solidFill>
            <a:srgbClr val="1E3161"/>
          </a:solidFill>
          <a:ln w="25400" cap="flat" cmpd="sng">
            <a:solidFill>
              <a:srgbClr val="3359A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9525" algn="ctr">
              <a:buClr>
                <a:srgbClr val="FFFFFF"/>
              </a:buClr>
              <a:buSzPts val="2800"/>
            </a:pPr>
            <a:r>
              <a:rPr lang="en-US" sz="21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KEGIATAN MONITORING UMUM KITE dan KITE IKM</a:t>
            </a:r>
            <a:endParaRPr sz="2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9"/>
          <p:cNvSpPr/>
          <p:nvPr/>
        </p:nvSpPr>
        <p:spPr>
          <a:xfrm flipH="1">
            <a:off x="8451669" y="437390"/>
            <a:ext cx="692332" cy="215537"/>
          </a:xfrm>
          <a:prstGeom prst="homePlate">
            <a:avLst>
              <a:gd name="adj" fmla="val 50000"/>
            </a:avLst>
          </a:prstGeom>
          <a:solidFill>
            <a:srgbClr val="FFC0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p9"/>
          <p:cNvSpPr/>
          <p:nvPr/>
        </p:nvSpPr>
        <p:spPr>
          <a:xfrm>
            <a:off x="1" y="417780"/>
            <a:ext cx="740228" cy="230449"/>
          </a:xfrm>
          <a:prstGeom prst="homePlate">
            <a:avLst>
              <a:gd name="adj" fmla="val 50000"/>
            </a:avLst>
          </a:prstGeom>
          <a:solidFill>
            <a:srgbClr val="FFC0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p9"/>
          <p:cNvSpPr txBox="1"/>
          <p:nvPr/>
        </p:nvSpPr>
        <p:spPr>
          <a:xfrm>
            <a:off x="324407" y="655089"/>
            <a:ext cx="8819593" cy="581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/>
          <a:p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Pelaksanaan Monitoring Umum KITE IKM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p9"/>
          <p:cNvSpPr/>
          <p:nvPr/>
        </p:nvSpPr>
        <p:spPr>
          <a:xfrm>
            <a:off x="2535197" y="2342408"/>
            <a:ext cx="1736766" cy="174567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4" name="Google Shape;664;p9"/>
          <p:cNvSpPr/>
          <p:nvPr/>
        </p:nvSpPr>
        <p:spPr>
          <a:xfrm>
            <a:off x="4799117" y="2438871"/>
            <a:ext cx="1736766" cy="16492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5" name="Google Shape;665;p9"/>
          <p:cNvSpPr/>
          <p:nvPr/>
        </p:nvSpPr>
        <p:spPr>
          <a:xfrm>
            <a:off x="2903189" y="2038392"/>
            <a:ext cx="3248733" cy="210150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p9"/>
          <p:cNvSpPr txBox="1"/>
          <p:nvPr/>
        </p:nvSpPr>
        <p:spPr>
          <a:xfrm>
            <a:off x="2661468" y="1476306"/>
            <a:ext cx="1866088" cy="2117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257175" indent="-257175">
              <a:buClr>
                <a:schemeClr val="dk1"/>
              </a:buClr>
              <a:buSzPts val="1300"/>
              <a:buFont typeface="Arial"/>
              <a:buAutoNum type="arabicPeriod"/>
            </a:pPr>
            <a:r>
              <a:rPr lang="en-US" sz="975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Pemenuhan persyaratan fasilitas KITE</a:t>
            </a:r>
            <a:endParaRPr sz="1350"/>
          </a:p>
          <a:p>
            <a:pPr marL="257175" indent="-257175">
              <a:spcBef>
                <a:spcPts val="195"/>
              </a:spcBef>
              <a:buClr>
                <a:schemeClr val="dk1"/>
              </a:buClr>
              <a:buSzPts val="1300"/>
              <a:buFont typeface="Arial"/>
              <a:buAutoNum type="arabicPeriod"/>
            </a:pPr>
            <a:r>
              <a:rPr lang="en-US" sz="975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Pemenuhan kriteria sebagai IKM</a:t>
            </a:r>
            <a:endParaRPr sz="1350"/>
          </a:p>
          <a:p>
            <a:pPr marL="257175" indent="-257175">
              <a:spcBef>
                <a:spcPts val="195"/>
              </a:spcBef>
              <a:buClr>
                <a:schemeClr val="dk1"/>
              </a:buClr>
              <a:buSzPts val="1300"/>
              <a:buFont typeface="Arial"/>
              <a:buAutoNum type="arabicPeriod"/>
            </a:pPr>
            <a:r>
              <a:rPr lang="en-US" sz="975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IKM bukan bagian dari usaha menengah atau usaha besar</a:t>
            </a:r>
            <a:endParaRPr sz="1350"/>
          </a:p>
          <a:p>
            <a:pPr marL="257175" indent="-257175">
              <a:spcBef>
                <a:spcPts val="195"/>
              </a:spcBef>
              <a:buClr>
                <a:schemeClr val="dk1"/>
              </a:buClr>
              <a:buSzPts val="1300"/>
              <a:buFont typeface="Arial"/>
              <a:buAutoNum type="arabicPeriod"/>
            </a:pPr>
            <a:r>
              <a:rPr lang="en-US" sz="975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Pengusaan lokasi produksi</a:t>
            </a:r>
            <a:endParaRPr sz="1350"/>
          </a:p>
          <a:p>
            <a:pPr marL="257175" indent="-257175">
              <a:spcBef>
                <a:spcPts val="195"/>
              </a:spcBef>
              <a:buClr>
                <a:schemeClr val="dk1"/>
              </a:buClr>
              <a:buSzPts val="1300"/>
              <a:buFont typeface="Arial"/>
              <a:buAutoNum type="arabicPeriod"/>
            </a:pPr>
            <a:r>
              <a:rPr lang="en-US" sz="975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Kewajaran jumlah pemakaian bahan baku dengan hasil produksi</a:t>
            </a:r>
            <a:endParaRPr sz="1350"/>
          </a:p>
          <a:p>
            <a:pPr marL="257175" indent="-257175">
              <a:spcBef>
                <a:spcPts val="195"/>
              </a:spcBef>
              <a:buClr>
                <a:schemeClr val="dk1"/>
              </a:buClr>
              <a:buSzPts val="1300"/>
              <a:buFont typeface="Arial"/>
              <a:buAutoNum type="arabicPeriod"/>
            </a:pPr>
            <a:r>
              <a:rPr lang="en-US" sz="975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Keberadaan bahan baku yang belum dipertanggungjawabkan</a:t>
            </a:r>
            <a:endParaRPr sz="1350"/>
          </a:p>
          <a:p>
            <a:pPr marL="257175" indent="-257175">
              <a:spcBef>
                <a:spcPts val="195"/>
              </a:spcBef>
              <a:buClr>
                <a:schemeClr val="dk1"/>
              </a:buClr>
              <a:buSzPts val="1300"/>
              <a:buFont typeface="Arial"/>
              <a:buAutoNum type="arabicPeriod"/>
            </a:pPr>
            <a:r>
              <a:rPr lang="en-US" sz="975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Pelanggaran pidana di bidang perpajakan, kepabeanan dan cukai</a:t>
            </a:r>
            <a:endParaRPr sz="1350"/>
          </a:p>
          <a:p>
            <a:pPr marL="257175" indent="-195263">
              <a:spcBef>
                <a:spcPts val="195"/>
              </a:spcBef>
              <a:buClr>
                <a:schemeClr val="dk1"/>
              </a:buClr>
              <a:buSzPts val="1300"/>
            </a:pPr>
            <a:endParaRPr sz="975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7175" indent="-195263">
              <a:spcBef>
                <a:spcPts val="195"/>
              </a:spcBef>
              <a:buClr>
                <a:schemeClr val="dk1"/>
              </a:buClr>
              <a:buSzPts val="1300"/>
            </a:pPr>
            <a:endParaRPr sz="975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7175" indent="-195263">
              <a:spcBef>
                <a:spcPts val="195"/>
              </a:spcBef>
              <a:buClr>
                <a:schemeClr val="dk1"/>
              </a:buClr>
              <a:buSzPts val="1300"/>
            </a:pPr>
            <a:endParaRPr sz="975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p9"/>
          <p:cNvSpPr txBox="1"/>
          <p:nvPr/>
        </p:nvSpPr>
        <p:spPr>
          <a:xfrm>
            <a:off x="4443787" y="1471066"/>
            <a:ext cx="1970841" cy="2117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257175" indent="-257175">
              <a:buClr>
                <a:schemeClr val="dk1"/>
              </a:buClr>
              <a:buSzPts val="1300"/>
              <a:buFont typeface="Arial"/>
              <a:buAutoNum type="arabicPeriod" startAt="8"/>
            </a:pPr>
            <a:r>
              <a:rPr lang="en-US" sz="975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Jumlah ekspor hasil produksi</a:t>
            </a:r>
            <a:endParaRPr sz="1350"/>
          </a:p>
          <a:p>
            <a:pPr marL="257175" indent="-257175">
              <a:spcBef>
                <a:spcPts val="195"/>
              </a:spcBef>
              <a:buClr>
                <a:schemeClr val="dk1"/>
              </a:buClr>
              <a:buSzPts val="1300"/>
              <a:buFont typeface="Arial"/>
              <a:buAutoNum type="arabicPeriod" startAt="8"/>
            </a:pPr>
            <a:r>
              <a:rPr lang="en-US" sz="975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Pelaporan ekspor hasil produksi yang belum dipertanggungjawabkan</a:t>
            </a:r>
            <a:endParaRPr sz="1350"/>
          </a:p>
          <a:p>
            <a:pPr marL="257175" indent="-257175">
              <a:spcBef>
                <a:spcPts val="195"/>
              </a:spcBef>
              <a:buClr>
                <a:schemeClr val="dk1"/>
              </a:buClr>
              <a:buSzPts val="1300"/>
              <a:buFont typeface="Arial"/>
              <a:buAutoNum type="arabicPeriod" startAt="8"/>
            </a:pPr>
            <a:r>
              <a:rPr lang="en-US" sz="975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Kemampuan dalam mendayagunakan modul KITE IKM</a:t>
            </a:r>
            <a:endParaRPr sz="1350"/>
          </a:p>
          <a:p>
            <a:pPr marL="257175" indent="-257175">
              <a:spcBef>
                <a:spcPts val="195"/>
              </a:spcBef>
              <a:buClr>
                <a:schemeClr val="dk1"/>
              </a:buClr>
              <a:buSzPts val="1300"/>
              <a:buFont typeface="Arial"/>
              <a:buAutoNum type="arabicPeriod" startAt="8"/>
            </a:pPr>
            <a:r>
              <a:rPr lang="en-US" sz="975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Pencatatan modul KITE IKM mencakup : impor barang/bahan baku, barcon, dan mesin; pemakaian barang dan/bahan; pemasukan hasil industri, ekspor, penyerahan produksi IKM, dan penjualan Hasil Produksi ke TLDDP; pemindahtanganan mesin</a:t>
            </a:r>
            <a:endParaRPr sz="1350"/>
          </a:p>
          <a:p>
            <a:pPr marL="257175" indent="-195263">
              <a:spcBef>
                <a:spcPts val="195"/>
              </a:spcBef>
              <a:buClr>
                <a:schemeClr val="dk1"/>
              </a:buClr>
              <a:buSzPts val="1300"/>
            </a:pPr>
            <a:endParaRPr sz="975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7175" indent="-195263">
              <a:spcBef>
                <a:spcPts val="195"/>
              </a:spcBef>
              <a:buClr>
                <a:schemeClr val="dk1"/>
              </a:buClr>
              <a:buSzPts val="1300"/>
            </a:pPr>
            <a:endParaRPr sz="975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668;p9"/>
          <p:cNvSpPr/>
          <p:nvPr/>
        </p:nvSpPr>
        <p:spPr>
          <a:xfrm>
            <a:off x="2625994" y="1185265"/>
            <a:ext cx="3753161" cy="3320183"/>
          </a:xfrm>
          <a:prstGeom prst="rect">
            <a:avLst/>
          </a:prstGeom>
          <a:noFill/>
          <a:ln w="25400" cap="flat" cmpd="sng">
            <a:solidFill>
              <a:srgbClr val="FFC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9" name="Google Shape;669;p9"/>
          <p:cNvSpPr txBox="1"/>
          <p:nvPr/>
        </p:nvSpPr>
        <p:spPr>
          <a:xfrm>
            <a:off x="3520783" y="1030308"/>
            <a:ext cx="1790270" cy="392385"/>
          </a:xfrm>
          <a:prstGeom prst="rect">
            <a:avLst/>
          </a:prstGeom>
          <a:solidFill>
            <a:srgbClr val="0B1B4F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21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KPPBC</a:t>
            </a:r>
            <a:endParaRPr sz="12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2718920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Arial" panose="020B0604020202020204" pitchFamily="34" charset="0"/>
              </a:rPr>
              <a:t>Monitoring </a:t>
            </a:r>
            <a:r>
              <a:rPr lang="en-US" dirty="0" err="1">
                <a:latin typeface="Arial" panose="020B0604020202020204" pitchFamily="34" charset="0"/>
              </a:rPr>
              <a:t>Khusus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53" name="Google Shape;687;p11">
            <a:extLst>
              <a:ext uri="{FF2B5EF4-FFF2-40B4-BE49-F238E27FC236}">
                <a16:creationId xmlns:a16="http://schemas.microsoft.com/office/drawing/2014/main" id="{F8FB0F38-8C5D-4C78-9C68-6B2EFEDB6679}"/>
              </a:ext>
            </a:extLst>
          </p:cNvPr>
          <p:cNvSpPr txBox="1"/>
          <p:nvPr/>
        </p:nvSpPr>
        <p:spPr>
          <a:xfrm>
            <a:off x="136664" y="2749923"/>
            <a:ext cx="3185916" cy="253885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12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Dilakukan berdasarkan </a:t>
            </a:r>
            <a:r>
              <a:rPr lang="en-US" sz="1200" b="1" i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risk management</a:t>
            </a:r>
            <a:endParaRPr sz="1200" i="1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154" name="Google Shape;688;p11">
            <a:extLst>
              <a:ext uri="{FF2B5EF4-FFF2-40B4-BE49-F238E27FC236}">
                <a16:creationId xmlns:a16="http://schemas.microsoft.com/office/drawing/2014/main" id="{708559BD-E419-43A4-9838-A740E550F054}"/>
              </a:ext>
            </a:extLst>
          </p:cNvPr>
          <p:cNvGrpSpPr/>
          <p:nvPr/>
        </p:nvGrpSpPr>
        <p:grpSpPr>
          <a:xfrm>
            <a:off x="68245" y="1009146"/>
            <a:ext cx="3179159" cy="544791"/>
            <a:chOff x="90994" y="1844705"/>
            <a:chExt cx="4238878" cy="726388"/>
          </a:xfrm>
        </p:grpSpPr>
        <p:pic>
          <p:nvPicPr>
            <p:cNvPr id="155" name="Google Shape;689;p11">
              <a:extLst>
                <a:ext uri="{FF2B5EF4-FFF2-40B4-BE49-F238E27FC236}">
                  <a16:creationId xmlns:a16="http://schemas.microsoft.com/office/drawing/2014/main" id="{D95D8B3B-25B3-48FA-89AB-4FA8950515C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b="9763"/>
            <a:stretch/>
          </p:blipFill>
          <p:spPr>
            <a:xfrm>
              <a:off x="90994" y="1844705"/>
              <a:ext cx="804981" cy="7263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6" name="Google Shape;690;p11">
              <a:extLst>
                <a:ext uri="{FF2B5EF4-FFF2-40B4-BE49-F238E27FC236}">
                  <a16:creationId xmlns:a16="http://schemas.microsoft.com/office/drawing/2014/main" id="{175A7C25-F1CE-49D3-A651-0F0B2601C14F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28275" t="26997" r="50000" b="53833"/>
            <a:stretch/>
          </p:blipFill>
          <p:spPr>
            <a:xfrm>
              <a:off x="2078546" y="1957300"/>
              <a:ext cx="603760" cy="5327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" name="Google Shape;691;p11">
              <a:extLst>
                <a:ext uri="{FF2B5EF4-FFF2-40B4-BE49-F238E27FC236}">
                  <a16:creationId xmlns:a16="http://schemas.microsoft.com/office/drawing/2014/main" id="{A775230D-5CFD-4733-9C0E-C36EC49631E7}"/>
                </a:ext>
              </a:extLst>
            </p:cNvPr>
            <p:cNvSpPr txBox="1"/>
            <p:nvPr/>
          </p:nvSpPr>
          <p:spPr>
            <a:xfrm>
              <a:off x="687411" y="2233988"/>
              <a:ext cx="1467068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105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Unit Pelayanan</a:t>
              </a:r>
              <a:endParaRPr sz="105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58" name="Google Shape;692;p11">
              <a:extLst>
                <a:ext uri="{FF2B5EF4-FFF2-40B4-BE49-F238E27FC236}">
                  <a16:creationId xmlns:a16="http://schemas.microsoft.com/office/drawing/2014/main" id="{C02BD6AE-6DEB-4CBF-A8D1-35AA8AE42DA9}"/>
                </a:ext>
              </a:extLst>
            </p:cNvPr>
            <p:cNvSpPr txBox="1"/>
            <p:nvPr/>
          </p:nvSpPr>
          <p:spPr>
            <a:xfrm>
              <a:off x="2664031" y="2245317"/>
              <a:ext cx="1665841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105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Unit Pengawasan</a:t>
              </a:r>
              <a:endParaRPr sz="105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159" name="Google Shape;693;p11">
            <a:extLst>
              <a:ext uri="{FF2B5EF4-FFF2-40B4-BE49-F238E27FC236}">
                <a16:creationId xmlns:a16="http://schemas.microsoft.com/office/drawing/2014/main" id="{71E91060-9AFC-4767-973E-1D965BD1EE12}"/>
              </a:ext>
            </a:extLst>
          </p:cNvPr>
          <p:cNvGrpSpPr/>
          <p:nvPr/>
        </p:nvGrpSpPr>
        <p:grpSpPr>
          <a:xfrm>
            <a:off x="3600442" y="2396550"/>
            <a:ext cx="1897271" cy="419037"/>
            <a:chOff x="9250" y="3088445"/>
            <a:chExt cx="2172358" cy="558716"/>
          </a:xfrm>
        </p:grpSpPr>
        <p:sp>
          <p:nvSpPr>
            <p:cNvPr id="160" name="Google Shape;694;p11">
              <a:extLst>
                <a:ext uri="{FF2B5EF4-FFF2-40B4-BE49-F238E27FC236}">
                  <a16:creationId xmlns:a16="http://schemas.microsoft.com/office/drawing/2014/main" id="{73F6F3C0-627B-4F63-B72A-3523E14A312E}"/>
                </a:ext>
              </a:extLst>
            </p:cNvPr>
            <p:cNvSpPr/>
            <p:nvPr/>
          </p:nvSpPr>
          <p:spPr>
            <a:xfrm>
              <a:off x="387958" y="3163348"/>
              <a:ext cx="1793650" cy="395429"/>
            </a:xfrm>
            <a:prstGeom prst="homePlate">
              <a:avLst>
                <a:gd name="adj" fmla="val 50000"/>
              </a:avLst>
            </a:prstGeom>
            <a:solidFill>
              <a:srgbClr val="0B1B4F"/>
            </a:solidFill>
            <a:ln w="25400" cap="flat" cmpd="sng">
              <a:solidFill>
                <a:srgbClr val="3359A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r>
                <a:rPr lang="en-US" sz="900" b="1">
                  <a:solidFill>
                    <a:schemeClr val="lt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Obyek Penelitian Mendalam</a:t>
              </a:r>
              <a:endParaRPr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1" name="Google Shape;695;p11">
              <a:extLst>
                <a:ext uri="{FF2B5EF4-FFF2-40B4-BE49-F238E27FC236}">
                  <a16:creationId xmlns:a16="http://schemas.microsoft.com/office/drawing/2014/main" id="{590A6029-A88E-4DDF-BD67-482D52822480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250" y="3088445"/>
              <a:ext cx="528161" cy="55871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2" name="Google Shape;696;p11">
            <a:extLst>
              <a:ext uri="{FF2B5EF4-FFF2-40B4-BE49-F238E27FC236}">
                <a16:creationId xmlns:a16="http://schemas.microsoft.com/office/drawing/2014/main" id="{6F9EDE68-1B75-4FF6-BF42-4FFC00D03140}"/>
              </a:ext>
            </a:extLst>
          </p:cNvPr>
          <p:cNvGrpSpPr/>
          <p:nvPr/>
        </p:nvGrpSpPr>
        <p:grpSpPr>
          <a:xfrm>
            <a:off x="3481468" y="1135410"/>
            <a:ext cx="1897271" cy="497483"/>
            <a:chOff x="-70142" y="2495299"/>
            <a:chExt cx="2265674" cy="663311"/>
          </a:xfrm>
        </p:grpSpPr>
        <p:sp>
          <p:nvSpPr>
            <p:cNvPr id="163" name="Google Shape;697;p11">
              <a:extLst>
                <a:ext uri="{FF2B5EF4-FFF2-40B4-BE49-F238E27FC236}">
                  <a16:creationId xmlns:a16="http://schemas.microsoft.com/office/drawing/2014/main" id="{5283E019-8227-46A7-B59E-C6AC21D167DC}"/>
                </a:ext>
              </a:extLst>
            </p:cNvPr>
            <p:cNvSpPr/>
            <p:nvPr/>
          </p:nvSpPr>
          <p:spPr>
            <a:xfrm>
              <a:off x="401882" y="2610205"/>
              <a:ext cx="1793650" cy="375999"/>
            </a:xfrm>
            <a:prstGeom prst="homePlate">
              <a:avLst>
                <a:gd name="adj" fmla="val 50000"/>
              </a:avLst>
            </a:prstGeom>
            <a:solidFill>
              <a:srgbClr val="0B1B4F"/>
            </a:solidFill>
            <a:ln w="25400" cap="flat" cmpd="sng">
              <a:solidFill>
                <a:srgbClr val="3359A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r>
                <a:rPr lang="en-US" sz="900" b="1">
                  <a:solidFill>
                    <a:schemeClr val="lt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Obyek Pemeriksaan sewaktu-waktu</a:t>
              </a:r>
              <a:endParaRPr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4" name="Google Shape;698;p11">
              <a:extLst>
                <a:ext uri="{FF2B5EF4-FFF2-40B4-BE49-F238E27FC236}">
                  <a16:creationId xmlns:a16="http://schemas.microsoft.com/office/drawing/2014/main" id="{177E337C-91C0-4C8E-8FE7-53C761420DA3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-70142" y="2495299"/>
              <a:ext cx="663311" cy="6633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5" name="Google Shape;699;p11">
            <a:extLst>
              <a:ext uri="{FF2B5EF4-FFF2-40B4-BE49-F238E27FC236}">
                <a16:creationId xmlns:a16="http://schemas.microsoft.com/office/drawing/2014/main" id="{81A28400-21A6-4C2D-BCCF-EF2B78203393}"/>
              </a:ext>
            </a:extLst>
          </p:cNvPr>
          <p:cNvGrpSpPr/>
          <p:nvPr/>
        </p:nvGrpSpPr>
        <p:grpSpPr>
          <a:xfrm>
            <a:off x="164073" y="1757815"/>
            <a:ext cx="3170900" cy="722324"/>
            <a:chOff x="233772" y="2615358"/>
            <a:chExt cx="4227866" cy="963099"/>
          </a:xfrm>
        </p:grpSpPr>
        <p:sp>
          <p:nvSpPr>
            <p:cNvPr id="166" name="Google Shape;700;p11">
              <a:extLst>
                <a:ext uri="{FF2B5EF4-FFF2-40B4-BE49-F238E27FC236}">
                  <a16:creationId xmlns:a16="http://schemas.microsoft.com/office/drawing/2014/main" id="{C1407F21-C027-47D7-BF8B-5FFC8A48ED9E}"/>
                </a:ext>
              </a:extLst>
            </p:cNvPr>
            <p:cNvSpPr txBox="1"/>
            <p:nvPr/>
          </p:nvSpPr>
          <p:spPr>
            <a:xfrm>
              <a:off x="1557004" y="2898145"/>
              <a:ext cx="2877396" cy="4462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105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Tim Monitoring Khusus</a:t>
              </a:r>
              <a:endParaRPr sz="105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  <a:p>
              <a:pPr algn="ctr"/>
              <a:r>
                <a:rPr lang="en-US" sz="675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(berdasarkan Surat Tugas)</a:t>
              </a:r>
              <a:endParaRPr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" name="Google Shape;701;p11">
              <a:extLst>
                <a:ext uri="{FF2B5EF4-FFF2-40B4-BE49-F238E27FC236}">
                  <a16:creationId xmlns:a16="http://schemas.microsoft.com/office/drawing/2014/main" id="{E568D51C-28D6-422C-AB57-E724C0A91197}"/>
                </a:ext>
              </a:extLst>
            </p:cNvPr>
            <p:cNvSpPr/>
            <p:nvPr/>
          </p:nvSpPr>
          <p:spPr>
            <a:xfrm>
              <a:off x="249795" y="2615358"/>
              <a:ext cx="4211843" cy="963099"/>
            </a:xfrm>
            <a:prstGeom prst="rect">
              <a:avLst/>
            </a:prstGeom>
            <a:noFill/>
            <a:ln w="25400" cap="flat" cmpd="sng">
              <a:solidFill>
                <a:srgbClr val="0B1B4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68" name="Google Shape;702;p11">
              <a:extLst>
                <a:ext uri="{FF2B5EF4-FFF2-40B4-BE49-F238E27FC236}">
                  <a16:creationId xmlns:a16="http://schemas.microsoft.com/office/drawing/2014/main" id="{85A7AEF9-BD55-49E4-8C39-3039B4DB9E8D}"/>
                </a:ext>
              </a:extLst>
            </p:cNvPr>
            <p:cNvSpPr txBox="1"/>
            <p:nvPr/>
          </p:nvSpPr>
          <p:spPr>
            <a:xfrm>
              <a:off x="233772" y="2805505"/>
              <a:ext cx="1438214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24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WHO?</a:t>
              </a:r>
              <a:endParaRPr sz="12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169" name="Google Shape;703;p11">
            <a:extLst>
              <a:ext uri="{FF2B5EF4-FFF2-40B4-BE49-F238E27FC236}">
                <a16:creationId xmlns:a16="http://schemas.microsoft.com/office/drawing/2014/main" id="{DCC601D6-BF90-4039-BCDA-4EFEFBFA6907}"/>
              </a:ext>
            </a:extLst>
          </p:cNvPr>
          <p:cNvGrpSpPr/>
          <p:nvPr/>
        </p:nvGrpSpPr>
        <p:grpSpPr>
          <a:xfrm>
            <a:off x="180693" y="3277209"/>
            <a:ext cx="3158882" cy="950855"/>
            <a:chOff x="276815" y="3045013"/>
            <a:chExt cx="4211843" cy="1033614"/>
          </a:xfrm>
        </p:grpSpPr>
        <p:sp>
          <p:nvSpPr>
            <p:cNvPr id="170" name="Google Shape;704;p11">
              <a:extLst>
                <a:ext uri="{FF2B5EF4-FFF2-40B4-BE49-F238E27FC236}">
                  <a16:creationId xmlns:a16="http://schemas.microsoft.com/office/drawing/2014/main" id="{63D4DD77-6606-45B9-A996-00A2A34A17B9}"/>
                </a:ext>
              </a:extLst>
            </p:cNvPr>
            <p:cNvSpPr txBox="1"/>
            <p:nvPr/>
          </p:nvSpPr>
          <p:spPr>
            <a:xfrm>
              <a:off x="2012379" y="3253423"/>
              <a:ext cx="862737" cy="2508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105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minimal</a:t>
              </a:r>
              <a:endParaRPr sz="105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71" name="Google Shape;705;p11">
              <a:extLst>
                <a:ext uri="{FF2B5EF4-FFF2-40B4-BE49-F238E27FC236}">
                  <a16:creationId xmlns:a16="http://schemas.microsoft.com/office/drawing/2014/main" id="{9495F217-DD11-4243-8E9B-560A72E371DD}"/>
                </a:ext>
              </a:extLst>
            </p:cNvPr>
            <p:cNvSpPr txBox="1"/>
            <p:nvPr/>
          </p:nvSpPr>
          <p:spPr>
            <a:xfrm>
              <a:off x="2833402" y="3045013"/>
              <a:ext cx="576931" cy="6774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3600" b="1" dirty="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3</a:t>
              </a:r>
              <a:endParaRPr sz="36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72" name="Google Shape;706;p11">
              <a:extLst>
                <a:ext uri="{FF2B5EF4-FFF2-40B4-BE49-F238E27FC236}">
                  <a16:creationId xmlns:a16="http://schemas.microsoft.com/office/drawing/2014/main" id="{2C52EB42-A65C-4D31-825F-A8A71B694689}"/>
                </a:ext>
              </a:extLst>
            </p:cNvPr>
            <p:cNvSpPr txBox="1"/>
            <p:nvPr/>
          </p:nvSpPr>
          <p:spPr>
            <a:xfrm>
              <a:off x="3268439" y="3242530"/>
              <a:ext cx="1207381" cy="2508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105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bulan sekali</a:t>
              </a:r>
              <a:endParaRPr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Google Shape;707;p11">
              <a:extLst>
                <a:ext uri="{FF2B5EF4-FFF2-40B4-BE49-F238E27FC236}">
                  <a16:creationId xmlns:a16="http://schemas.microsoft.com/office/drawing/2014/main" id="{20B62C42-AFF8-4B41-8935-6ABAA7957108}"/>
                </a:ext>
              </a:extLst>
            </p:cNvPr>
            <p:cNvSpPr txBox="1"/>
            <p:nvPr/>
          </p:nvSpPr>
          <p:spPr>
            <a:xfrm>
              <a:off x="1876960" y="3552390"/>
              <a:ext cx="2488804" cy="4767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600" b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Pelaksanaan maksimal 10HK untuk sewaktu waktu, dan 30 HK untuk Penelitian Mendalam, dan Dapat diperpanjang paling lama 10HK</a:t>
              </a:r>
              <a:endParaRPr sz="600" b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  <a:p>
              <a:r>
                <a:rPr lang="en-US" sz="600" b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Pelaporan maksimal 10HK</a:t>
              </a:r>
              <a:endParaRPr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" name="Google Shape;708;p11">
              <a:extLst>
                <a:ext uri="{FF2B5EF4-FFF2-40B4-BE49-F238E27FC236}">
                  <a16:creationId xmlns:a16="http://schemas.microsoft.com/office/drawing/2014/main" id="{79D6EAF2-FA31-4F56-994F-6709CCA57759}"/>
                </a:ext>
              </a:extLst>
            </p:cNvPr>
            <p:cNvSpPr/>
            <p:nvPr/>
          </p:nvSpPr>
          <p:spPr>
            <a:xfrm>
              <a:off x="276815" y="3115528"/>
              <a:ext cx="4211843" cy="963099"/>
            </a:xfrm>
            <a:prstGeom prst="rect">
              <a:avLst/>
            </a:prstGeom>
            <a:noFill/>
            <a:ln w="25400" cap="flat" cmpd="sng">
              <a:solidFill>
                <a:srgbClr val="0B1B4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75" name="Google Shape;709;p11">
              <a:extLst>
                <a:ext uri="{FF2B5EF4-FFF2-40B4-BE49-F238E27FC236}">
                  <a16:creationId xmlns:a16="http://schemas.microsoft.com/office/drawing/2014/main" id="{BDD1E62E-20E4-48BD-9DB9-3159225A4FC5}"/>
                </a:ext>
              </a:extLst>
            </p:cNvPr>
            <p:cNvSpPr txBox="1"/>
            <p:nvPr/>
          </p:nvSpPr>
          <p:spPr>
            <a:xfrm>
              <a:off x="312859" y="3320430"/>
              <a:ext cx="1689885" cy="4767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24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WHEN?</a:t>
              </a:r>
              <a:endParaRPr sz="12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176" name="Google Shape;710;p11">
            <a:extLst>
              <a:ext uri="{FF2B5EF4-FFF2-40B4-BE49-F238E27FC236}">
                <a16:creationId xmlns:a16="http://schemas.microsoft.com/office/drawing/2014/main" id="{B79F8CE3-FDDC-462C-9957-9DA9B642CBFB}"/>
              </a:ext>
            </a:extLst>
          </p:cNvPr>
          <p:cNvSpPr txBox="1"/>
          <p:nvPr/>
        </p:nvSpPr>
        <p:spPr>
          <a:xfrm>
            <a:off x="3587889" y="1623478"/>
            <a:ext cx="2501546" cy="70400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67866" indent="-67866" algn="just"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825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Kebenaran dokumen pemberitahuan pabean</a:t>
            </a:r>
            <a:endParaRPr sz="825" b="1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67866" indent="-67866" algn="just"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825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Pemenuhan persyaratan dan kriteria fasilitas KITE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7866" indent="-67866" algn="just"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825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Pemenuhan kewajiban penerima fasilitas KITE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Google Shape;711;p11">
            <a:extLst>
              <a:ext uri="{FF2B5EF4-FFF2-40B4-BE49-F238E27FC236}">
                <a16:creationId xmlns:a16="http://schemas.microsoft.com/office/drawing/2014/main" id="{55F9F237-AAAB-4FFB-8F86-68140765279F}"/>
              </a:ext>
            </a:extLst>
          </p:cNvPr>
          <p:cNvSpPr txBox="1"/>
          <p:nvPr/>
        </p:nvSpPr>
        <p:spPr>
          <a:xfrm>
            <a:off x="3600442" y="2888072"/>
            <a:ext cx="2501546" cy="83096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128588" indent="-128588"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825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Analisis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825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terhadap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825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aktivitas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825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perusahaan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yang </a:t>
            </a:r>
            <a:r>
              <a:rPr lang="en-US" sz="825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berhubungan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825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dengan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825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pemasukan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dan </a:t>
            </a:r>
            <a:r>
              <a:rPr lang="en-US" sz="825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pengeluaran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825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barang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; dan/</a:t>
            </a:r>
            <a:r>
              <a:rPr lang="en-US" sz="825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atau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8588" indent="-128588"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825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Analisis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825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terhadap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825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permasalahan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lain </a:t>
            </a:r>
            <a:r>
              <a:rPr lang="en-US" sz="825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berdasarkan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data </a:t>
            </a:r>
            <a:r>
              <a:rPr lang="en-US" sz="825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atau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825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informasi</a:t>
            </a:r>
            <a:r>
              <a:rPr lang="en-US" sz="825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yang </a:t>
            </a:r>
            <a:r>
              <a:rPr lang="en-US" sz="825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tersedia</a:t>
            </a:r>
            <a:endParaRPr sz="825" b="1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78" name="Google Shape;712;p11">
            <a:extLst>
              <a:ext uri="{FF2B5EF4-FFF2-40B4-BE49-F238E27FC236}">
                <a16:creationId xmlns:a16="http://schemas.microsoft.com/office/drawing/2014/main" id="{80690AAD-7543-4A91-BC00-A9068DBC51BE}"/>
              </a:ext>
            </a:extLst>
          </p:cNvPr>
          <p:cNvSpPr txBox="1"/>
          <p:nvPr/>
        </p:nvSpPr>
        <p:spPr>
          <a:xfrm>
            <a:off x="6211178" y="1605294"/>
            <a:ext cx="2501546" cy="83096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67866" indent="-67866" algn="just"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825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Kewajaran pemakaian jumlah barang dan bahan berfasilitas KITE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7866" indent="-67866" algn="just"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825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Kesesuaian pencatatan barang dan bahan berfasilitas KITE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7866" indent="-67866" algn="just"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825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Kesesuaian serta ketertelusuran atas barang dan bahan berfasilitas KITE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9" name="Google Shape;713;p11">
            <a:extLst>
              <a:ext uri="{FF2B5EF4-FFF2-40B4-BE49-F238E27FC236}">
                <a16:creationId xmlns:a16="http://schemas.microsoft.com/office/drawing/2014/main" id="{4C6C13BF-429A-4129-9850-41042EC7E94E}"/>
              </a:ext>
            </a:extLst>
          </p:cNvPr>
          <p:cNvGrpSpPr/>
          <p:nvPr/>
        </p:nvGrpSpPr>
        <p:grpSpPr>
          <a:xfrm>
            <a:off x="6089434" y="1095464"/>
            <a:ext cx="1897271" cy="497483"/>
            <a:chOff x="-70142" y="2495299"/>
            <a:chExt cx="2265674" cy="663311"/>
          </a:xfrm>
        </p:grpSpPr>
        <p:sp>
          <p:nvSpPr>
            <p:cNvPr id="180" name="Google Shape;714;p11">
              <a:extLst>
                <a:ext uri="{FF2B5EF4-FFF2-40B4-BE49-F238E27FC236}">
                  <a16:creationId xmlns:a16="http://schemas.microsoft.com/office/drawing/2014/main" id="{D8A77489-8FD2-4A82-BCB5-38E901878481}"/>
                </a:ext>
              </a:extLst>
            </p:cNvPr>
            <p:cNvSpPr/>
            <p:nvPr/>
          </p:nvSpPr>
          <p:spPr>
            <a:xfrm>
              <a:off x="401882" y="2610205"/>
              <a:ext cx="1793650" cy="375999"/>
            </a:xfrm>
            <a:prstGeom prst="homePlate">
              <a:avLst>
                <a:gd name="adj" fmla="val 50000"/>
              </a:avLst>
            </a:prstGeom>
            <a:solidFill>
              <a:srgbClr val="0B1B4F"/>
            </a:solidFill>
            <a:ln w="25400" cap="flat" cmpd="sng">
              <a:solidFill>
                <a:srgbClr val="3359A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r>
                <a:rPr lang="en-US" sz="900" b="1">
                  <a:solidFill>
                    <a:schemeClr val="lt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Obyek Pemeriksaan Sederhana</a:t>
              </a:r>
              <a:endParaRPr sz="900" b="1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pic>
          <p:nvPicPr>
            <p:cNvPr id="181" name="Google Shape;715;p11">
              <a:extLst>
                <a:ext uri="{FF2B5EF4-FFF2-40B4-BE49-F238E27FC236}">
                  <a16:creationId xmlns:a16="http://schemas.microsoft.com/office/drawing/2014/main" id="{D4FA8FCB-EABA-4B3C-9596-941B3DF4B229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-70142" y="2495299"/>
              <a:ext cx="663311" cy="6633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2" name="Google Shape;716;p11">
            <a:extLst>
              <a:ext uri="{FF2B5EF4-FFF2-40B4-BE49-F238E27FC236}">
                <a16:creationId xmlns:a16="http://schemas.microsoft.com/office/drawing/2014/main" id="{A225B11F-4549-4A41-8419-589BBC510BE2}"/>
              </a:ext>
            </a:extLst>
          </p:cNvPr>
          <p:cNvGrpSpPr/>
          <p:nvPr/>
        </p:nvGrpSpPr>
        <p:grpSpPr>
          <a:xfrm>
            <a:off x="6455029" y="2544913"/>
            <a:ext cx="1951401" cy="2036416"/>
            <a:chOff x="8116746" y="1312656"/>
            <a:chExt cx="3929050" cy="4640936"/>
          </a:xfrm>
        </p:grpSpPr>
        <p:grpSp>
          <p:nvGrpSpPr>
            <p:cNvPr id="183" name="Google Shape;717;p11">
              <a:extLst>
                <a:ext uri="{FF2B5EF4-FFF2-40B4-BE49-F238E27FC236}">
                  <a16:creationId xmlns:a16="http://schemas.microsoft.com/office/drawing/2014/main" id="{6F3BC520-0A3F-4EC8-9CE2-5DDF6174A5EF}"/>
                </a:ext>
              </a:extLst>
            </p:cNvPr>
            <p:cNvGrpSpPr/>
            <p:nvPr/>
          </p:nvGrpSpPr>
          <p:grpSpPr>
            <a:xfrm>
              <a:off x="8116746" y="1365760"/>
              <a:ext cx="3929050" cy="4587832"/>
              <a:chOff x="343620" y="1107668"/>
              <a:chExt cx="3929050" cy="4587832"/>
            </a:xfrm>
          </p:grpSpPr>
          <p:sp>
            <p:nvSpPr>
              <p:cNvPr id="185" name="Google Shape;718;p11">
                <a:extLst>
                  <a:ext uri="{FF2B5EF4-FFF2-40B4-BE49-F238E27FC236}">
                    <a16:creationId xmlns:a16="http://schemas.microsoft.com/office/drawing/2014/main" id="{018204C3-B9F8-4B31-B355-8759BD3C6F25}"/>
                  </a:ext>
                </a:extLst>
              </p:cNvPr>
              <p:cNvSpPr/>
              <p:nvPr/>
            </p:nvSpPr>
            <p:spPr>
              <a:xfrm flipH="1">
                <a:off x="343621" y="1758734"/>
                <a:ext cx="549758" cy="435644"/>
              </a:xfrm>
              <a:prstGeom prst="rect">
                <a:avLst/>
              </a:prstGeom>
              <a:solidFill>
                <a:srgbClr val="FFC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dist="1905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r>
                  <a:rPr lang="en-US" sz="900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1</a:t>
                </a:r>
                <a:endParaRPr sz="9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86" name="Google Shape;719;p11">
                <a:extLst>
                  <a:ext uri="{FF2B5EF4-FFF2-40B4-BE49-F238E27FC236}">
                    <a16:creationId xmlns:a16="http://schemas.microsoft.com/office/drawing/2014/main" id="{18145E15-2B21-46AC-95A3-4F1D6325E4A2}"/>
                  </a:ext>
                </a:extLst>
              </p:cNvPr>
              <p:cNvSpPr/>
              <p:nvPr/>
            </p:nvSpPr>
            <p:spPr>
              <a:xfrm flipH="1">
                <a:off x="1013240" y="1695677"/>
                <a:ext cx="3112068" cy="584132"/>
              </a:xfrm>
              <a:prstGeom prst="rect">
                <a:avLst/>
              </a:prstGeom>
              <a:solidFill>
                <a:srgbClr val="FFC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r>
                  <a:rPr lang="en-US" sz="825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Asistensi dan Pembinaan</a:t>
                </a:r>
                <a:endParaRPr sz="825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87" name="Google Shape;720;p11">
                <a:extLst>
                  <a:ext uri="{FF2B5EF4-FFF2-40B4-BE49-F238E27FC236}">
                    <a16:creationId xmlns:a16="http://schemas.microsoft.com/office/drawing/2014/main" id="{5677DCB9-E0C6-4389-9B97-D6936830F9C9}"/>
                  </a:ext>
                </a:extLst>
              </p:cNvPr>
              <p:cNvSpPr/>
              <p:nvPr/>
            </p:nvSpPr>
            <p:spPr>
              <a:xfrm flipH="1">
                <a:off x="1013239" y="2376626"/>
                <a:ext cx="3112069" cy="584132"/>
              </a:xfrm>
              <a:prstGeom prst="rect">
                <a:avLst/>
              </a:prstGeom>
              <a:solidFill>
                <a:srgbClr val="FFC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r>
                  <a:rPr lang="en-US" sz="825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Penagihan BM, PDRI, Sanksi</a:t>
                </a:r>
                <a:endParaRPr sz="825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88" name="Google Shape;721;p11">
                <a:extLst>
                  <a:ext uri="{FF2B5EF4-FFF2-40B4-BE49-F238E27FC236}">
                    <a16:creationId xmlns:a16="http://schemas.microsoft.com/office/drawing/2014/main" id="{39C7F063-B7A4-4BD9-B2B2-74279FABE5E7}"/>
                  </a:ext>
                </a:extLst>
              </p:cNvPr>
              <p:cNvSpPr/>
              <p:nvPr/>
            </p:nvSpPr>
            <p:spPr>
              <a:xfrm flipH="1">
                <a:off x="343621" y="2439690"/>
                <a:ext cx="549758" cy="435644"/>
              </a:xfrm>
              <a:prstGeom prst="rect">
                <a:avLst/>
              </a:prstGeom>
              <a:solidFill>
                <a:srgbClr val="FFC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dist="1905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r>
                  <a:rPr lang="en-US" sz="900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2</a:t>
                </a:r>
                <a:endParaRPr sz="9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89" name="Google Shape;722;p11">
                <a:extLst>
                  <a:ext uri="{FF2B5EF4-FFF2-40B4-BE49-F238E27FC236}">
                    <a16:creationId xmlns:a16="http://schemas.microsoft.com/office/drawing/2014/main" id="{FBDBB9F0-A0EA-4F41-BA75-6FB088ECB1A0}"/>
                  </a:ext>
                </a:extLst>
              </p:cNvPr>
              <p:cNvSpPr/>
              <p:nvPr/>
            </p:nvSpPr>
            <p:spPr>
              <a:xfrm flipH="1">
                <a:off x="1014246" y="3046920"/>
                <a:ext cx="3111063" cy="584132"/>
              </a:xfrm>
              <a:prstGeom prst="rect">
                <a:avLst/>
              </a:prstGeom>
              <a:solidFill>
                <a:srgbClr val="FFC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r>
                  <a:rPr lang="en-US" sz="825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Perubahan Jaminan</a:t>
                </a:r>
                <a:endParaRPr sz="825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90" name="Google Shape;723;p11">
                <a:extLst>
                  <a:ext uri="{FF2B5EF4-FFF2-40B4-BE49-F238E27FC236}">
                    <a16:creationId xmlns:a16="http://schemas.microsoft.com/office/drawing/2014/main" id="{79674142-E2B7-40F8-9822-3AB3D33A30B9}"/>
                  </a:ext>
                </a:extLst>
              </p:cNvPr>
              <p:cNvSpPr/>
              <p:nvPr/>
            </p:nvSpPr>
            <p:spPr>
              <a:xfrm flipH="1">
                <a:off x="344628" y="3109984"/>
                <a:ext cx="549758" cy="435644"/>
              </a:xfrm>
              <a:prstGeom prst="rect">
                <a:avLst/>
              </a:prstGeom>
              <a:solidFill>
                <a:srgbClr val="FFC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dist="1905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r>
                  <a:rPr lang="en-US" sz="900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3</a:t>
                </a:r>
                <a:endParaRPr sz="9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91" name="Google Shape;724;p11">
                <a:extLst>
                  <a:ext uri="{FF2B5EF4-FFF2-40B4-BE49-F238E27FC236}">
                    <a16:creationId xmlns:a16="http://schemas.microsoft.com/office/drawing/2014/main" id="{41DEE05E-4136-4655-A89C-373A93E547EE}"/>
                  </a:ext>
                </a:extLst>
              </p:cNvPr>
              <p:cNvSpPr/>
              <p:nvPr/>
            </p:nvSpPr>
            <p:spPr>
              <a:xfrm flipH="1">
                <a:off x="1013239" y="3725358"/>
                <a:ext cx="3111063" cy="584132"/>
              </a:xfrm>
              <a:prstGeom prst="rect">
                <a:avLst/>
              </a:prstGeom>
              <a:solidFill>
                <a:srgbClr val="FFC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r>
                  <a:rPr lang="en-US" sz="825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Pembekuan / Pencabutan</a:t>
                </a:r>
                <a:endParaRPr sz="825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92" name="Google Shape;725;p11">
                <a:extLst>
                  <a:ext uri="{FF2B5EF4-FFF2-40B4-BE49-F238E27FC236}">
                    <a16:creationId xmlns:a16="http://schemas.microsoft.com/office/drawing/2014/main" id="{3757F05F-D69B-414F-B9B5-4865A01D680D}"/>
                  </a:ext>
                </a:extLst>
              </p:cNvPr>
              <p:cNvSpPr/>
              <p:nvPr/>
            </p:nvSpPr>
            <p:spPr>
              <a:xfrm flipH="1">
                <a:off x="343621" y="3788422"/>
                <a:ext cx="549758" cy="435644"/>
              </a:xfrm>
              <a:prstGeom prst="rect">
                <a:avLst/>
              </a:prstGeom>
              <a:solidFill>
                <a:srgbClr val="FFC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dist="1905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r>
                  <a:rPr lang="en-US" sz="900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4</a:t>
                </a:r>
                <a:endParaRPr sz="9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93" name="Google Shape;726;p11">
                <a:extLst>
                  <a:ext uri="{FF2B5EF4-FFF2-40B4-BE49-F238E27FC236}">
                    <a16:creationId xmlns:a16="http://schemas.microsoft.com/office/drawing/2014/main" id="{07A4C340-D85E-4FD5-A36B-6A026F49A568}"/>
                  </a:ext>
                </a:extLst>
              </p:cNvPr>
              <p:cNvSpPr/>
              <p:nvPr/>
            </p:nvSpPr>
            <p:spPr>
              <a:xfrm flipH="1">
                <a:off x="1014246" y="4429024"/>
                <a:ext cx="3111063" cy="584132"/>
              </a:xfrm>
              <a:prstGeom prst="rect">
                <a:avLst/>
              </a:prstGeom>
              <a:solidFill>
                <a:srgbClr val="FFC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r>
                  <a:rPr lang="en-US" sz="750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Rekomendasi pemeriksaan DJP</a:t>
                </a:r>
                <a:endParaRPr sz="75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94" name="Google Shape;727;p11">
                <a:extLst>
                  <a:ext uri="{FF2B5EF4-FFF2-40B4-BE49-F238E27FC236}">
                    <a16:creationId xmlns:a16="http://schemas.microsoft.com/office/drawing/2014/main" id="{360F6706-D046-4C43-A02A-FB5F3FF62594}"/>
                  </a:ext>
                </a:extLst>
              </p:cNvPr>
              <p:cNvSpPr/>
              <p:nvPr/>
            </p:nvSpPr>
            <p:spPr>
              <a:xfrm flipH="1">
                <a:off x="344628" y="4492088"/>
                <a:ext cx="549758" cy="435644"/>
              </a:xfrm>
              <a:prstGeom prst="rect">
                <a:avLst/>
              </a:prstGeom>
              <a:solidFill>
                <a:srgbClr val="FFC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dist="1905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r>
                  <a:rPr lang="en-US" sz="900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5</a:t>
                </a:r>
                <a:endParaRPr sz="9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95" name="Google Shape;728;p11">
                <a:extLst>
                  <a:ext uri="{FF2B5EF4-FFF2-40B4-BE49-F238E27FC236}">
                    <a16:creationId xmlns:a16="http://schemas.microsoft.com/office/drawing/2014/main" id="{1FCFDC39-CF51-40FF-8206-5DC679A37DA9}"/>
                  </a:ext>
                </a:extLst>
              </p:cNvPr>
              <p:cNvSpPr/>
              <p:nvPr/>
            </p:nvSpPr>
            <p:spPr>
              <a:xfrm flipH="1">
                <a:off x="1013238" y="5111368"/>
                <a:ext cx="3111063" cy="584132"/>
              </a:xfrm>
              <a:prstGeom prst="rect">
                <a:avLst/>
              </a:prstGeom>
              <a:solidFill>
                <a:srgbClr val="FFC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r>
                  <a:rPr lang="en-US" sz="825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Rekomendasi lainnya</a:t>
                </a:r>
                <a:endParaRPr sz="825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96" name="Google Shape;729;p11">
                <a:extLst>
                  <a:ext uri="{FF2B5EF4-FFF2-40B4-BE49-F238E27FC236}">
                    <a16:creationId xmlns:a16="http://schemas.microsoft.com/office/drawing/2014/main" id="{3C76A72D-2F21-4E3C-AF75-930F75EA6E94}"/>
                  </a:ext>
                </a:extLst>
              </p:cNvPr>
              <p:cNvSpPr/>
              <p:nvPr/>
            </p:nvSpPr>
            <p:spPr>
              <a:xfrm flipH="1">
                <a:off x="343620" y="5174432"/>
                <a:ext cx="549758" cy="435644"/>
              </a:xfrm>
              <a:prstGeom prst="rect">
                <a:avLst/>
              </a:prstGeom>
              <a:solidFill>
                <a:srgbClr val="FFC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5400" dist="1905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r>
                  <a:rPr lang="en-US" sz="900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6</a:t>
                </a:r>
                <a:endParaRPr sz="9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97" name="Google Shape;730;p11">
                <a:extLst>
                  <a:ext uri="{FF2B5EF4-FFF2-40B4-BE49-F238E27FC236}">
                    <a16:creationId xmlns:a16="http://schemas.microsoft.com/office/drawing/2014/main" id="{4F648E1C-CA0C-4F15-AB3A-3650160B99FA}"/>
                  </a:ext>
                </a:extLst>
              </p:cNvPr>
              <p:cNvSpPr txBox="1"/>
              <p:nvPr/>
            </p:nvSpPr>
            <p:spPr>
              <a:xfrm>
                <a:off x="725896" y="1107668"/>
                <a:ext cx="3546774" cy="447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spAutoFit/>
              </a:bodyPr>
              <a:lstStyle/>
              <a:p>
                <a:r>
                  <a:rPr lang="en-US" sz="825" b="1">
                    <a:solidFill>
                      <a:schemeClr val="dk1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Rekomendasi dan Tindak Lanjut</a:t>
                </a:r>
                <a:endParaRPr sz="825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</p:grpSp>
        <p:sp>
          <p:nvSpPr>
            <p:cNvPr id="184" name="Google Shape;731;p11">
              <a:extLst>
                <a:ext uri="{FF2B5EF4-FFF2-40B4-BE49-F238E27FC236}">
                  <a16:creationId xmlns:a16="http://schemas.microsoft.com/office/drawing/2014/main" id="{96C05096-E9B5-491A-BE07-28B2C8109092}"/>
                </a:ext>
              </a:extLst>
            </p:cNvPr>
            <p:cNvSpPr/>
            <p:nvPr/>
          </p:nvSpPr>
          <p:spPr>
            <a:xfrm>
              <a:off x="8122521" y="1312656"/>
              <a:ext cx="408033" cy="373744"/>
            </a:xfrm>
            <a:custGeom>
              <a:avLst/>
              <a:gdLst/>
              <a:ahLst/>
              <a:cxnLst/>
              <a:rect l="l" t="t" r="r" b="b"/>
              <a:pathLst>
                <a:path w="3210745" h="2940925" extrusionOk="0">
                  <a:moveTo>
                    <a:pt x="340528" y="2526682"/>
                  </a:moveTo>
                  <a:cubicBezTo>
                    <a:pt x="280875" y="2526682"/>
                    <a:pt x="232516" y="2575041"/>
                    <a:pt x="232516" y="2634694"/>
                  </a:cubicBezTo>
                  <a:cubicBezTo>
                    <a:pt x="232516" y="2694347"/>
                    <a:pt x="280875" y="2742706"/>
                    <a:pt x="340528" y="2742706"/>
                  </a:cubicBezTo>
                  <a:cubicBezTo>
                    <a:pt x="400181" y="2742706"/>
                    <a:pt x="448540" y="2694347"/>
                    <a:pt x="448540" y="2634694"/>
                  </a:cubicBezTo>
                  <a:cubicBezTo>
                    <a:pt x="448540" y="2575041"/>
                    <a:pt x="400181" y="2526682"/>
                    <a:pt x="340528" y="2526682"/>
                  </a:cubicBezTo>
                  <a:close/>
                  <a:moveTo>
                    <a:pt x="1821636" y="152"/>
                  </a:moveTo>
                  <a:cubicBezTo>
                    <a:pt x="1920275" y="-4956"/>
                    <a:pt x="2051571" y="119306"/>
                    <a:pt x="2102482" y="278737"/>
                  </a:cubicBezTo>
                  <a:cubicBezTo>
                    <a:pt x="2192513" y="649582"/>
                    <a:pt x="1575154" y="1213351"/>
                    <a:pt x="2006019" y="1236931"/>
                  </a:cubicBezTo>
                  <a:cubicBezTo>
                    <a:pt x="2310412" y="1206920"/>
                    <a:pt x="2473326" y="1176910"/>
                    <a:pt x="2803442" y="1166192"/>
                  </a:cubicBezTo>
                  <a:cubicBezTo>
                    <a:pt x="3103547" y="1170479"/>
                    <a:pt x="3152850" y="1361260"/>
                    <a:pt x="3002798" y="1564903"/>
                  </a:cubicBezTo>
                  <a:cubicBezTo>
                    <a:pt x="3191435" y="1575621"/>
                    <a:pt x="3347919" y="1869296"/>
                    <a:pt x="3022090" y="1989338"/>
                  </a:cubicBezTo>
                  <a:cubicBezTo>
                    <a:pt x="3332913" y="2182262"/>
                    <a:pt x="3154994" y="2426634"/>
                    <a:pt x="2977074" y="2471650"/>
                  </a:cubicBezTo>
                  <a:cubicBezTo>
                    <a:pt x="3127127" y="2606697"/>
                    <a:pt x="3109978" y="2709590"/>
                    <a:pt x="2957782" y="2793191"/>
                  </a:cubicBezTo>
                  <a:cubicBezTo>
                    <a:pt x="2620164" y="2932526"/>
                    <a:pt x="1747715" y="3028988"/>
                    <a:pt x="1253613" y="2818914"/>
                  </a:cubicBezTo>
                  <a:cubicBezTo>
                    <a:pt x="1018944" y="2738561"/>
                    <a:pt x="869067" y="2654318"/>
                    <a:pt x="700568" y="2648441"/>
                  </a:cubicBezTo>
                  <a:lnTo>
                    <a:pt x="700568" y="2796242"/>
                  </a:lnTo>
                  <a:cubicBezTo>
                    <a:pt x="700568" y="2860729"/>
                    <a:pt x="648291" y="2913006"/>
                    <a:pt x="583804" y="2913006"/>
                  </a:cubicBezTo>
                  <a:lnTo>
                    <a:pt x="0" y="2913006"/>
                  </a:lnTo>
                  <a:lnTo>
                    <a:pt x="0" y="1400838"/>
                  </a:lnTo>
                  <a:lnTo>
                    <a:pt x="583804" y="1400838"/>
                  </a:lnTo>
                  <a:cubicBezTo>
                    <a:pt x="648291" y="1400838"/>
                    <a:pt x="700568" y="1453115"/>
                    <a:pt x="700568" y="1517602"/>
                  </a:cubicBezTo>
                  <a:lnTo>
                    <a:pt x="700568" y="1571674"/>
                  </a:lnTo>
                  <a:cubicBezTo>
                    <a:pt x="721537" y="1568378"/>
                    <a:pt x="746526" y="1559634"/>
                    <a:pt x="784162" y="1539180"/>
                  </a:cubicBezTo>
                  <a:cubicBezTo>
                    <a:pt x="831321" y="1421281"/>
                    <a:pt x="890271" y="1323747"/>
                    <a:pt x="1034964" y="1191915"/>
                  </a:cubicBezTo>
                  <a:cubicBezTo>
                    <a:pt x="1257900" y="851081"/>
                    <a:pt x="1628744" y="677449"/>
                    <a:pt x="1703770" y="169413"/>
                  </a:cubicBezTo>
                  <a:cubicBezTo>
                    <a:pt x="1715024" y="52855"/>
                    <a:pt x="1762452" y="3217"/>
                    <a:pt x="1821636" y="152"/>
                  </a:cubicBezTo>
                  <a:close/>
                </a:path>
              </a:pathLst>
            </a:custGeom>
            <a:solidFill>
              <a:srgbClr val="0B1B4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05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2414868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9C87D6DB-F593-4524-B059-AE8FA5277600}"/>
              </a:ext>
            </a:extLst>
          </p:cNvPr>
          <p:cNvSpPr/>
          <p:nvPr/>
        </p:nvSpPr>
        <p:spPr>
          <a:xfrm>
            <a:off x="44526" y="938585"/>
            <a:ext cx="3574974" cy="3888822"/>
          </a:xfrm>
          <a:prstGeom prst="rect">
            <a:avLst/>
          </a:prstGeom>
          <a:solidFill>
            <a:schemeClr val="accent3">
              <a:lumMod val="40000"/>
              <a:lumOff val="60000"/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Arial" panose="020B0604020202020204" pitchFamily="34" charset="0"/>
              </a:rPr>
              <a:t>Monitoring </a:t>
            </a:r>
            <a:r>
              <a:rPr lang="en-US" dirty="0" err="1">
                <a:latin typeface="Arial" panose="020B0604020202020204" pitchFamily="34" charset="0"/>
              </a:rPr>
              <a:t>Khusus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6091463-8DE2-4B13-9117-3321B6E4B01D}"/>
              </a:ext>
            </a:extLst>
          </p:cNvPr>
          <p:cNvSpPr/>
          <p:nvPr/>
        </p:nvSpPr>
        <p:spPr>
          <a:xfrm>
            <a:off x="125837" y="1219036"/>
            <a:ext cx="1700455" cy="63147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sv-SE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Direktorat Fasilitas Kepabeanan (Kantor Pusat)</a:t>
            </a:r>
            <a:endParaRPr lang="sv-SE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7BA3F70-16FB-4F6A-A6B9-7252440F8BB0}"/>
              </a:ext>
            </a:extLst>
          </p:cNvPr>
          <p:cNvSpPr/>
          <p:nvPr/>
        </p:nvSpPr>
        <p:spPr>
          <a:xfrm>
            <a:off x="126440" y="1903894"/>
            <a:ext cx="1700455" cy="63147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800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Direktorat</a:t>
            </a:r>
            <a:r>
              <a:rPr lang="en-US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P2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en-US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(Kantor Pusat)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61E6BED-1E20-41A0-8E51-5F3CA84158DD}"/>
              </a:ext>
            </a:extLst>
          </p:cNvPr>
          <p:cNvSpPr/>
          <p:nvPr/>
        </p:nvSpPr>
        <p:spPr>
          <a:xfrm>
            <a:off x="126440" y="2598612"/>
            <a:ext cx="1700455" cy="63147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800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Kanwil</a:t>
            </a:r>
            <a:r>
              <a:rPr lang="en-US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/KPUBC </a:t>
            </a:r>
            <a:r>
              <a:rPr lang="en-US" sz="800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penerbit</a:t>
            </a:r>
            <a:r>
              <a:rPr lang="en-US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SKEP KITE </a:t>
            </a:r>
            <a:r>
              <a:rPr lang="en-US" sz="800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Pembebasan</a:t>
            </a:r>
            <a:r>
              <a:rPr lang="en-US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dan/</a:t>
            </a:r>
            <a:r>
              <a:rPr lang="en-US" sz="800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atau</a:t>
            </a:r>
            <a:r>
              <a:rPr lang="en-US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KITE </a:t>
            </a:r>
            <a:r>
              <a:rPr lang="en-US" sz="800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Pengembalian</a:t>
            </a:r>
            <a:endParaRPr lang="en-US" sz="800" b="1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E73D28-C5A7-4321-9FB5-0682DF6DBE28}"/>
              </a:ext>
            </a:extLst>
          </p:cNvPr>
          <p:cNvSpPr txBox="1"/>
          <p:nvPr/>
        </p:nvSpPr>
        <p:spPr>
          <a:xfrm>
            <a:off x="603808" y="899078"/>
            <a:ext cx="8851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SUBJEK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C01FE56-CFD2-4372-BD30-2C47896297DB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1826292" y="1534771"/>
            <a:ext cx="42091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3BD2D51-F1AC-4734-A131-3E0C2C1966BA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1826895" y="2219629"/>
            <a:ext cx="40957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F9CD200-B388-48A2-9792-6607AE18FEC0}"/>
              </a:ext>
            </a:extLst>
          </p:cNvPr>
          <p:cNvCxnSpPr>
            <a:cxnSpLocks/>
          </p:cNvCxnSpPr>
          <p:nvPr/>
        </p:nvCxnSpPr>
        <p:spPr>
          <a:xfrm>
            <a:off x="2236470" y="1534771"/>
            <a:ext cx="0" cy="30355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9989230-BA53-4D1C-9B2F-FDA2D0DDF3DC}"/>
              </a:ext>
            </a:extLst>
          </p:cNvPr>
          <p:cNvCxnSpPr>
            <a:cxnSpLocks/>
          </p:cNvCxnSpPr>
          <p:nvPr/>
        </p:nvCxnSpPr>
        <p:spPr>
          <a:xfrm>
            <a:off x="2236470" y="1838325"/>
            <a:ext cx="10739" cy="177040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43BC4A1-19C8-4DF2-B887-05F6E7AE2468}"/>
              </a:ext>
            </a:extLst>
          </p:cNvPr>
          <p:cNvCxnSpPr>
            <a:cxnSpLocks/>
          </p:cNvCxnSpPr>
          <p:nvPr/>
        </p:nvCxnSpPr>
        <p:spPr>
          <a:xfrm>
            <a:off x="2236470" y="1838325"/>
            <a:ext cx="33813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C3C8E47D-073B-4B53-ADBA-B91D7E091ECA}"/>
              </a:ext>
            </a:extLst>
          </p:cNvPr>
          <p:cNvSpPr/>
          <p:nvPr/>
        </p:nvSpPr>
        <p:spPr>
          <a:xfrm>
            <a:off x="2574609" y="1550059"/>
            <a:ext cx="952742" cy="6314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S" sz="8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KITE </a:t>
            </a:r>
            <a:r>
              <a:rPr lang="es-ES" sz="8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Pembebasan</a:t>
            </a:r>
            <a:r>
              <a:rPr lang="es-ES" sz="8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dan/</a:t>
            </a:r>
            <a:r>
              <a:rPr lang="es-ES" sz="8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atau</a:t>
            </a:r>
            <a:r>
              <a:rPr lang="es-ES" sz="8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KITE </a:t>
            </a:r>
            <a:r>
              <a:rPr lang="es-ES" sz="8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Pengembalian</a:t>
            </a:r>
            <a:endParaRPr lang="es-ES" sz="80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181A11E3-EBC8-407C-B9AB-BA15F71A05DF}"/>
              </a:ext>
            </a:extLst>
          </p:cNvPr>
          <p:cNvSpPr/>
          <p:nvPr/>
        </p:nvSpPr>
        <p:spPr>
          <a:xfrm>
            <a:off x="2574608" y="3768278"/>
            <a:ext cx="952742" cy="320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8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KITE IKM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8A91917-964C-4F08-9E41-9A349AEB8F50}"/>
              </a:ext>
            </a:extLst>
          </p:cNvPr>
          <p:cNvCxnSpPr>
            <a:cxnSpLocks/>
          </p:cNvCxnSpPr>
          <p:nvPr/>
        </p:nvCxnSpPr>
        <p:spPr>
          <a:xfrm>
            <a:off x="1826292" y="4286310"/>
            <a:ext cx="578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19DD8C5-AACB-4029-B1DB-6719443C4EB4}"/>
              </a:ext>
            </a:extLst>
          </p:cNvPr>
          <p:cNvCxnSpPr>
            <a:cxnSpLocks/>
          </p:cNvCxnSpPr>
          <p:nvPr/>
        </p:nvCxnSpPr>
        <p:spPr>
          <a:xfrm>
            <a:off x="1826291" y="3628630"/>
            <a:ext cx="578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364DFF24-1BD1-47C4-9290-8AFBF2EA7334}"/>
              </a:ext>
            </a:extLst>
          </p:cNvPr>
          <p:cNvCxnSpPr>
            <a:cxnSpLocks/>
          </p:cNvCxnSpPr>
          <p:nvPr/>
        </p:nvCxnSpPr>
        <p:spPr>
          <a:xfrm>
            <a:off x="2392707" y="1584126"/>
            <a:ext cx="12229" cy="20173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27599EC-104B-4223-96CC-C4127ECC3A2A}"/>
              </a:ext>
            </a:extLst>
          </p:cNvPr>
          <p:cNvCxnSpPr>
            <a:cxnSpLocks/>
          </p:cNvCxnSpPr>
          <p:nvPr/>
        </p:nvCxnSpPr>
        <p:spPr>
          <a:xfrm flipH="1">
            <a:off x="2404332" y="3601452"/>
            <a:ext cx="604" cy="68485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A369998A-3DCA-44D1-BDAC-EFEE2E96466E}"/>
              </a:ext>
            </a:extLst>
          </p:cNvPr>
          <p:cNvCxnSpPr>
            <a:cxnSpLocks/>
          </p:cNvCxnSpPr>
          <p:nvPr/>
        </p:nvCxnSpPr>
        <p:spPr>
          <a:xfrm>
            <a:off x="2392707" y="3917187"/>
            <a:ext cx="18190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3ED525A6-89D2-4204-ACA4-426113B3F38A}"/>
              </a:ext>
            </a:extLst>
          </p:cNvPr>
          <p:cNvSpPr txBox="1"/>
          <p:nvPr/>
        </p:nvSpPr>
        <p:spPr>
          <a:xfrm>
            <a:off x="2733425" y="1214813"/>
            <a:ext cx="7745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OBJEK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6C8D64A4-341E-43FD-9B76-1F118EB3EE41}"/>
              </a:ext>
            </a:extLst>
          </p:cNvPr>
          <p:cNvSpPr/>
          <p:nvPr/>
        </p:nvSpPr>
        <p:spPr>
          <a:xfrm>
            <a:off x="129150" y="3285717"/>
            <a:ext cx="1700455" cy="63147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Kantor </a:t>
            </a:r>
            <a:r>
              <a:rPr lang="en-US" sz="800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Pabean</a:t>
            </a:r>
            <a:r>
              <a:rPr lang="en-US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yang </a:t>
            </a:r>
            <a:r>
              <a:rPr lang="en-US" sz="800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mengawasi</a:t>
            </a:r>
            <a:r>
              <a:rPr lang="en-US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800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lokasi</a:t>
            </a:r>
            <a:r>
              <a:rPr lang="en-US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800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pabrik</a:t>
            </a:r>
            <a:r>
              <a:rPr lang="en-US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800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atau</a:t>
            </a:r>
            <a:r>
              <a:rPr lang="en-US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800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lokasi</a:t>
            </a:r>
            <a:r>
              <a:rPr lang="en-US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800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kegiatan</a:t>
            </a:r>
            <a:r>
              <a:rPr lang="en-US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800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usaha</a:t>
            </a:r>
            <a:r>
              <a:rPr lang="en-US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800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Penerima</a:t>
            </a:r>
            <a:r>
              <a:rPr lang="en-US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800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Fasilitas</a:t>
            </a:r>
            <a:r>
              <a:rPr lang="en-US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KITE</a:t>
            </a: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D27D21C3-0C56-482E-8AEF-296332B72DBB}"/>
              </a:ext>
            </a:extLst>
          </p:cNvPr>
          <p:cNvSpPr/>
          <p:nvPr/>
        </p:nvSpPr>
        <p:spPr>
          <a:xfrm>
            <a:off x="129753" y="3970575"/>
            <a:ext cx="1700455" cy="63147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Kantor </a:t>
            </a:r>
            <a:r>
              <a:rPr lang="en-US" sz="800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Pabean</a:t>
            </a:r>
            <a:r>
              <a:rPr lang="en-US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800" b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Penerbit</a:t>
            </a:r>
            <a:r>
              <a:rPr lang="en-US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SKEP KITE IKM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C8E406A8-CF09-4BA2-B885-05FF3901E2B4}"/>
              </a:ext>
            </a:extLst>
          </p:cNvPr>
          <p:cNvCxnSpPr>
            <a:cxnSpLocks/>
          </p:cNvCxnSpPr>
          <p:nvPr/>
        </p:nvCxnSpPr>
        <p:spPr>
          <a:xfrm>
            <a:off x="1826292" y="2882996"/>
            <a:ext cx="40957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EB57EC7-03F2-418A-B789-DC85FFA0F2A4}"/>
              </a:ext>
            </a:extLst>
          </p:cNvPr>
          <p:cNvCxnSpPr>
            <a:cxnSpLocks/>
          </p:cNvCxnSpPr>
          <p:nvPr/>
        </p:nvCxnSpPr>
        <p:spPr>
          <a:xfrm>
            <a:off x="1826292" y="3601452"/>
            <a:ext cx="40957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A9C85F4E-8763-44C9-B6FD-FBF41ADE10C8}"/>
              </a:ext>
            </a:extLst>
          </p:cNvPr>
          <p:cNvCxnSpPr>
            <a:cxnSpLocks/>
          </p:cNvCxnSpPr>
          <p:nvPr/>
        </p:nvCxnSpPr>
        <p:spPr>
          <a:xfrm>
            <a:off x="1826291" y="2261754"/>
            <a:ext cx="578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B2177020-8236-49C9-AE97-4B925E402910}"/>
              </a:ext>
            </a:extLst>
          </p:cNvPr>
          <p:cNvCxnSpPr>
            <a:cxnSpLocks/>
          </p:cNvCxnSpPr>
          <p:nvPr/>
        </p:nvCxnSpPr>
        <p:spPr>
          <a:xfrm>
            <a:off x="1826291" y="1584126"/>
            <a:ext cx="5786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Google Shape;536;p6">
            <a:extLst>
              <a:ext uri="{FF2B5EF4-FFF2-40B4-BE49-F238E27FC236}">
                <a16:creationId xmlns:a16="http://schemas.microsoft.com/office/drawing/2014/main" id="{126E32B2-2A04-4CD7-A13B-714F3DBD9C2F}"/>
              </a:ext>
            </a:extLst>
          </p:cNvPr>
          <p:cNvSpPr txBox="1"/>
          <p:nvPr/>
        </p:nvSpPr>
        <p:spPr>
          <a:xfrm rot="16200000">
            <a:off x="1947361" y="2774842"/>
            <a:ext cx="1155809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dapat</a:t>
            </a:r>
            <a:r>
              <a:rPr lang="en-US" sz="7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7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dilakukan</a:t>
            </a:r>
            <a:r>
              <a:rPr lang="en-US" sz="7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7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dengan</a:t>
            </a:r>
            <a:r>
              <a:rPr lang="en-US" sz="7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Pekerjaan</a:t>
            </a:r>
            <a:r>
              <a:rPr lang="en-US" sz="7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7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Lapangan</a:t>
            </a:r>
            <a:endParaRPr sz="700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85" name="Google Shape;210;p29">
            <a:extLst>
              <a:ext uri="{FF2B5EF4-FFF2-40B4-BE49-F238E27FC236}">
                <a16:creationId xmlns:a16="http://schemas.microsoft.com/office/drawing/2014/main" id="{F26CE91D-1552-4387-A959-7C46D0C4D4B0}"/>
              </a:ext>
            </a:extLst>
          </p:cNvPr>
          <p:cNvGrpSpPr/>
          <p:nvPr/>
        </p:nvGrpSpPr>
        <p:grpSpPr>
          <a:xfrm rot="2676474">
            <a:off x="3205355" y="941372"/>
            <a:ext cx="5590482" cy="1863919"/>
            <a:chOff x="958246" y="2023346"/>
            <a:chExt cx="3918432" cy="1863919"/>
          </a:xfrm>
        </p:grpSpPr>
        <p:sp>
          <p:nvSpPr>
            <p:cNvPr id="86" name="Google Shape;211;p29">
              <a:extLst>
                <a:ext uri="{FF2B5EF4-FFF2-40B4-BE49-F238E27FC236}">
                  <a16:creationId xmlns:a16="http://schemas.microsoft.com/office/drawing/2014/main" id="{AB4F1AA7-F28D-4AFC-937D-CCFD48FF90B7}"/>
                </a:ext>
              </a:extLst>
            </p:cNvPr>
            <p:cNvSpPr/>
            <p:nvPr/>
          </p:nvSpPr>
          <p:spPr>
            <a:xfrm rot="2700000">
              <a:off x="2459983" y="561097"/>
              <a:ext cx="443532" cy="344700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8700"/>
                </a:gs>
                <a:gs pos="100000">
                  <a:srgbClr val="FFD900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Google Shape;212;p29">
              <a:extLst>
                <a:ext uri="{FF2B5EF4-FFF2-40B4-BE49-F238E27FC236}">
                  <a16:creationId xmlns:a16="http://schemas.microsoft.com/office/drawing/2014/main" id="{AB47F304-57D3-4C23-8F03-B5E74798521A}"/>
                </a:ext>
              </a:extLst>
            </p:cNvPr>
            <p:cNvSpPr/>
            <p:nvPr/>
          </p:nvSpPr>
          <p:spPr>
            <a:xfrm rot="18923526">
              <a:off x="1525676" y="3635961"/>
              <a:ext cx="214250" cy="2513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dirty="0">
                  <a:solidFill>
                    <a:srgbClr val="666666"/>
                  </a:solidFill>
                  <a:latin typeface="Arial" panose="020B0604020202020204" pitchFamily="34" charset="0"/>
                  <a:ea typeface="Montserrat ExtraBold"/>
                  <a:cs typeface="Arial" panose="020B0604020202020204" pitchFamily="34" charset="0"/>
                  <a:sym typeface="Montserrat ExtraBold"/>
                </a:rPr>
                <a:t>1</a:t>
              </a:r>
              <a:endParaRPr sz="1200" dirty="0">
                <a:solidFill>
                  <a:srgbClr val="666666"/>
                </a:solidFill>
                <a:latin typeface="Arial" panose="020B0604020202020204" pitchFamily="34" charset="0"/>
                <a:ea typeface="Montserrat ExtraBold"/>
                <a:cs typeface="Arial" panose="020B0604020202020204" pitchFamily="34" charset="0"/>
                <a:sym typeface="Montserrat ExtraBold"/>
              </a:endParaRPr>
            </a:p>
          </p:txBody>
        </p:sp>
        <p:sp>
          <p:nvSpPr>
            <p:cNvPr id="88" name="Google Shape;213;p29">
              <a:extLst>
                <a:ext uri="{FF2B5EF4-FFF2-40B4-BE49-F238E27FC236}">
                  <a16:creationId xmlns:a16="http://schemas.microsoft.com/office/drawing/2014/main" id="{8478483E-D7ED-4B4B-9901-00A4B728958B}"/>
                </a:ext>
              </a:extLst>
            </p:cNvPr>
            <p:cNvSpPr txBox="1"/>
            <p:nvPr/>
          </p:nvSpPr>
          <p:spPr>
            <a:xfrm rot="18900000">
              <a:off x="1344635" y="2294229"/>
              <a:ext cx="2332604" cy="393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/>
              <a:r>
                <a:rPr lang="nn-NO" sz="11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Mengumpulkan data yang akan diuji</a:t>
              </a:r>
              <a:endParaRPr lang="nn-NO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Google Shape;214;p29">
              <a:extLst>
                <a:ext uri="{FF2B5EF4-FFF2-40B4-BE49-F238E27FC236}">
                  <a16:creationId xmlns:a16="http://schemas.microsoft.com/office/drawing/2014/main" id="{DD1537B1-0C93-47B3-9CD6-24B01F1844EE}"/>
                </a:ext>
              </a:extLst>
            </p:cNvPr>
            <p:cNvSpPr txBox="1"/>
            <p:nvPr/>
          </p:nvSpPr>
          <p:spPr>
            <a:xfrm rot="18900000">
              <a:off x="1311773" y="2023346"/>
              <a:ext cx="3564905" cy="5074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342900" lvl="0" indent="-342900">
                <a:buClr>
                  <a:schemeClr val="dk1"/>
                </a:buClr>
                <a:buSzPts val="1100"/>
                <a:buFont typeface="Arial"/>
                <a:buAutoNum type="alphaLcPeriod"/>
              </a:pP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Data PIB yang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menggunakan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fasilitas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KITE;</a:t>
              </a:r>
            </a:p>
            <a:p>
              <a:pPr marL="342900" lvl="0" indent="-342900">
                <a:buClr>
                  <a:schemeClr val="dk1"/>
                </a:buClr>
                <a:buSzPts val="1100"/>
                <a:buFont typeface="Arial"/>
                <a:buAutoNum type="alphaLcPeriod"/>
              </a:pP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Data PIB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perusahaan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non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fasilitas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;</a:t>
              </a:r>
            </a:p>
            <a:p>
              <a:pPr marL="342900" lvl="0" indent="-342900">
                <a:buClr>
                  <a:schemeClr val="dk1"/>
                </a:buClr>
                <a:buSzPts val="1100"/>
                <a:buFont typeface="Arial"/>
                <a:buAutoNum type="alphaLcPeriod"/>
              </a:pP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SKEP KITE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perusahaan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;</a:t>
              </a:r>
            </a:p>
            <a:p>
              <a:pPr marL="342900" lvl="0" indent="-342900">
                <a:buClr>
                  <a:schemeClr val="dk1"/>
                </a:buClr>
                <a:buSzPts val="1100"/>
                <a:buFont typeface="Arial"/>
                <a:buAutoNum type="alphaLcPeriod"/>
              </a:pP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Data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hasil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monitoring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umum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perusahaan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;</a:t>
              </a:r>
            </a:p>
            <a:p>
              <a:pPr marL="342900" lvl="0" indent="-342900">
                <a:buClr>
                  <a:schemeClr val="dk1"/>
                </a:buClr>
                <a:buSzPts val="1100"/>
                <a:buFont typeface="Arial"/>
                <a:buAutoNum type="alphaLcPeriod"/>
              </a:pP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Data dan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informasi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terkait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lainnya</a:t>
              </a:r>
              <a:endParaRPr lang="en-US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91" name="Google Shape;210;p29">
            <a:extLst>
              <a:ext uri="{FF2B5EF4-FFF2-40B4-BE49-F238E27FC236}">
                <a16:creationId xmlns:a16="http://schemas.microsoft.com/office/drawing/2014/main" id="{6931FB7A-DDD7-465D-8F0D-32F41DE266AE}"/>
              </a:ext>
            </a:extLst>
          </p:cNvPr>
          <p:cNvGrpSpPr/>
          <p:nvPr/>
        </p:nvGrpSpPr>
        <p:grpSpPr>
          <a:xfrm rot="2676474">
            <a:off x="3160774" y="2149381"/>
            <a:ext cx="5597226" cy="1878551"/>
            <a:chOff x="949271" y="2008714"/>
            <a:chExt cx="3923159" cy="1878551"/>
          </a:xfrm>
        </p:grpSpPr>
        <p:sp>
          <p:nvSpPr>
            <p:cNvPr id="92" name="Google Shape;211;p29">
              <a:extLst>
                <a:ext uri="{FF2B5EF4-FFF2-40B4-BE49-F238E27FC236}">
                  <a16:creationId xmlns:a16="http://schemas.microsoft.com/office/drawing/2014/main" id="{B26F3CFE-EDE3-4EFA-834F-C9DAE5B724B1}"/>
                </a:ext>
              </a:extLst>
            </p:cNvPr>
            <p:cNvSpPr/>
            <p:nvPr/>
          </p:nvSpPr>
          <p:spPr>
            <a:xfrm rot="2700000">
              <a:off x="2474817" y="526120"/>
              <a:ext cx="423788" cy="3474880"/>
            </a:xfrm>
            <a:prstGeom prst="roundRect">
              <a:avLst>
                <a:gd name="adj" fmla="val 50000"/>
              </a:avLst>
            </a:prstGeom>
            <a:gradFill>
              <a:gsLst>
                <a:gs pos="61000">
                  <a:srgbClr val="00B050"/>
                </a:gs>
                <a:gs pos="100000">
                  <a:srgbClr val="FFD900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Google Shape;212;p29">
              <a:extLst>
                <a:ext uri="{FF2B5EF4-FFF2-40B4-BE49-F238E27FC236}">
                  <a16:creationId xmlns:a16="http://schemas.microsoft.com/office/drawing/2014/main" id="{2ADA58F0-8279-41E1-80DD-4ABD173E7688}"/>
                </a:ext>
              </a:extLst>
            </p:cNvPr>
            <p:cNvSpPr/>
            <p:nvPr/>
          </p:nvSpPr>
          <p:spPr>
            <a:xfrm rot="18923526">
              <a:off x="1525676" y="3635961"/>
              <a:ext cx="214250" cy="2513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dirty="0">
                  <a:solidFill>
                    <a:srgbClr val="666666"/>
                  </a:solidFill>
                  <a:latin typeface="Arial" panose="020B0604020202020204" pitchFamily="34" charset="0"/>
                  <a:ea typeface="Montserrat ExtraBold"/>
                  <a:cs typeface="Arial" panose="020B0604020202020204" pitchFamily="34" charset="0"/>
                  <a:sym typeface="Montserrat ExtraBold"/>
                </a:rPr>
                <a:t>2</a:t>
              </a:r>
              <a:endParaRPr sz="1200" dirty="0">
                <a:solidFill>
                  <a:srgbClr val="666666"/>
                </a:solidFill>
                <a:latin typeface="Arial" panose="020B0604020202020204" pitchFamily="34" charset="0"/>
                <a:ea typeface="Montserrat ExtraBold"/>
                <a:cs typeface="Arial" panose="020B0604020202020204" pitchFamily="34" charset="0"/>
                <a:sym typeface="Montserrat ExtraBold"/>
              </a:endParaRPr>
            </a:p>
          </p:txBody>
        </p:sp>
        <p:sp>
          <p:nvSpPr>
            <p:cNvPr id="113" name="Google Shape;213;p29">
              <a:extLst>
                <a:ext uri="{FF2B5EF4-FFF2-40B4-BE49-F238E27FC236}">
                  <a16:creationId xmlns:a16="http://schemas.microsoft.com/office/drawing/2014/main" id="{1514F8B1-A3CC-4295-8FFD-B897F3828EFF}"/>
                </a:ext>
              </a:extLst>
            </p:cNvPr>
            <p:cNvSpPr txBox="1"/>
            <p:nvPr/>
          </p:nvSpPr>
          <p:spPr>
            <a:xfrm rot="18900000">
              <a:off x="1356187" y="2277972"/>
              <a:ext cx="2332604" cy="393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/>
              <a:r>
                <a:rPr lang="fi-FI" sz="11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Menentukan perusahaan  yang menjadi objek</a:t>
              </a:r>
              <a:endParaRPr lang="fi-FI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Google Shape;214;p29">
              <a:extLst>
                <a:ext uri="{FF2B5EF4-FFF2-40B4-BE49-F238E27FC236}">
                  <a16:creationId xmlns:a16="http://schemas.microsoft.com/office/drawing/2014/main" id="{3E56AE66-F288-4BC7-80EA-D2AD6AC6269E}"/>
                </a:ext>
              </a:extLst>
            </p:cNvPr>
            <p:cNvSpPr txBox="1"/>
            <p:nvPr/>
          </p:nvSpPr>
          <p:spPr>
            <a:xfrm rot="18900000">
              <a:off x="1336531" y="2008714"/>
              <a:ext cx="3535899" cy="5074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342900" lvl="0" indent="-342900">
                <a:buClr>
                  <a:schemeClr val="dk1"/>
                </a:buClr>
                <a:buSzPts val="1100"/>
                <a:buFont typeface="Arial"/>
                <a:buAutoNum type="alphaLcPeriod"/>
              </a:pP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Indikasi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pelanggaran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terkait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pemasukan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pengeluaran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penimbunan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barang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lvl="0" indent="-342900">
                <a:buClr>
                  <a:schemeClr val="dk1"/>
                </a:buClr>
                <a:buSzPts val="1100"/>
                <a:buFont typeface="Arial"/>
                <a:buAutoNum type="alphaLcPeriod"/>
              </a:pP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Belum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menyampaikan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laporan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pertanggungjawaban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lvl="0" indent="-342900">
                <a:buClr>
                  <a:schemeClr val="dk1"/>
                </a:buClr>
                <a:buSzPts val="1100"/>
                <a:buFont typeface="Arial"/>
                <a:buAutoNum type="alphaLcPeriod"/>
              </a:pP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Indikasi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pelanggaran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subkontrak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lvl="0" indent="-342900">
                <a:buClr>
                  <a:schemeClr val="dk1"/>
                </a:buClr>
                <a:buSzPts val="1100"/>
                <a:buFont typeface="Arial"/>
                <a:buAutoNum type="alphaLcPeriod"/>
              </a:pP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Indikasi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pelanggaran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lainnya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5" name="Google Shape;210;p29">
            <a:extLst>
              <a:ext uri="{FF2B5EF4-FFF2-40B4-BE49-F238E27FC236}">
                <a16:creationId xmlns:a16="http://schemas.microsoft.com/office/drawing/2014/main" id="{4A92E93A-A91D-484A-839A-727484626819}"/>
              </a:ext>
            </a:extLst>
          </p:cNvPr>
          <p:cNvGrpSpPr/>
          <p:nvPr/>
        </p:nvGrpSpPr>
        <p:grpSpPr>
          <a:xfrm rot="2676474">
            <a:off x="3195249" y="3061340"/>
            <a:ext cx="5598493" cy="2022643"/>
            <a:chOff x="948154" y="1864622"/>
            <a:chExt cx="3924047" cy="2022643"/>
          </a:xfrm>
        </p:grpSpPr>
        <p:sp>
          <p:nvSpPr>
            <p:cNvPr id="116" name="Google Shape;211;p29">
              <a:extLst>
                <a:ext uri="{FF2B5EF4-FFF2-40B4-BE49-F238E27FC236}">
                  <a16:creationId xmlns:a16="http://schemas.microsoft.com/office/drawing/2014/main" id="{92837714-1EDA-474E-A523-164A3FB155DD}"/>
                </a:ext>
              </a:extLst>
            </p:cNvPr>
            <p:cNvSpPr/>
            <p:nvPr/>
          </p:nvSpPr>
          <p:spPr>
            <a:xfrm rot="2700000">
              <a:off x="2472406" y="538316"/>
              <a:ext cx="409046" cy="3457549"/>
            </a:xfrm>
            <a:prstGeom prst="roundRect">
              <a:avLst>
                <a:gd name="adj" fmla="val 50000"/>
              </a:avLst>
            </a:prstGeom>
            <a:gradFill>
              <a:gsLst>
                <a:gs pos="25000">
                  <a:schemeClr val="accent4">
                    <a:lumMod val="40000"/>
                    <a:lumOff val="60000"/>
                  </a:schemeClr>
                </a:gs>
                <a:gs pos="86000">
                  <a:srgbClr val="FFD900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Google Shape;212;p29">
              <a:extLst>
                <a:ext uri="{FF2B5EF4-FFF2-40B4-BE49-F238E27FC236}">
                  <a16:creationId xmlns:a16="http://schemas.microsoft.com/office/drawing/2014/main" id="{09F87507-A54A-4FC1-9C62-946E6C072235}"/>
                </a:ext>
              </a:extLst>
            </p:cNvPr>
            <p:cNvSpPr/>
            <p:nvPr/>
          </p:nvSpPr>
          <p:spPr>
            <a:xfrm rot="18923526">
              <a:off x="1525676" y="3635961"/>
              <a:ext cx="214250" cy="2513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dirty="0">
                  <a:solidFill>
                    <a:srgbClr val="666666"/>
                  </a:solidFill>
                  <a:latin typeface="Arial" panose="020B0604020202020204" pitchFamily="34" charset="0"/>
                  <a:ea typeface="Montserrat ExtraBold"/>
                  <a:cs typeface="Arial" panose="020B0604020202020204" pitchFamily="34" charset="0"/>
                  <a:sym typeface="Montserrat ExtraBold"/>
                </a:rPr>
                <a:t>3</a:t>
              </a:r>
              <a:endParaRPr sz="1200" dirty="0">
                <a:solidFill>
                  <a:srgbClr val="666666"/>
                </a:solidFill>
                <a:latin typeface="Arial" panose="020B0604020202020204" pitchFamily="34" charset="0"/>
                <a:ea typeface="Montserrat ExtraBold"/>
                <a:cs typeface="Arial" panose="020B0604020202020204" pitchFamily="34" charset="0"/>
                <a:sym typeface="Montserrat ExtraBold"/>
              </a:endParaRPr>
            </a:p>
          </p:txBody>
        </p:sp>
        <p:sp>
          <p:nvSpPr>
            <p:cNvPr id="118" name="Google Shape;213;p29">
              <a:extLst>
                <a:ext uri="{FF2B5EF4-FFF2-40B4-BE49-F238E27FC236}">
                  <a16:creationId xmlns:a16="http://schemas.microsoft.com/office/drawing/2014/main" id="{70E2A44E-3862-4F4D-9C18-D3504390CA24}"/>
                </a:ext>
              </a:extLst>
            </p:cNvPr>
            <p:cNvSpPr txBox="1"/>
            <p:nvPr/>
          </p:nvSpPr>
          <p:spPr>
            <a:xfrm rot="18900000">
              <a:off x="1252452" y="1864622"/>
              <a:ext cx="3119828" cy="393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/>
              <a:r>
                <a:rPr lang="en-US" sz="11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Pelaksanaan</a:t>
              </a:r>
              <a:r>
                <a:rPr lang="en-US" sz="11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Surat </a:t>
              </a:r>
              <a:r>
                <a:rPr lang="en-US" sz="11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Tugas</a:t>
              </a:r>
              <a:r>
                <a:rPr lang="en-US" sz="11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11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sampai</a:t>
              </a:r>
              <a:r>
                <a:rPr lang="en-US" sz="11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11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dengan</a:t>
              </a:r>
              <a:r>
                <a:rPr lang="en-US" sz="11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11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Melakukan</a:t>
              </a:r>
              <a:r>
                <a:rPr lang="en-US" sz="11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11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pengujian</a:t>
              </a:r>
              <a:r>
                <a:rPr lang="en-US" sz="11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11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atau</a:t>
              </a:r>
              <a:r>
                <a:rPr lang="en-US" sz="11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11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analisa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Google Shape;214;p29">
              <a:extLst>
                <a:ext uri="{FF2B5EF4-FFF2-40B4-BE49-F238E27FC236}">
                  <a16:creationId xmlns:a16="http://schemas.microsoft.com/office/drawing/2014/main" id="{4FE0E57A-D8ED-4424-BD5C-3D2AB2F43C18}"/>
                </a:ext>
              </a:extLst>
            </p:cNvPr>
            <p:cNvSpPr txBox="1"/>
            <p:nvPr/>
          </p:nvSpPr>
          <p:spPr>
            <a:xfrm rot="18900000">
              <a:off x="1337862" y="2007928"/>
              <a:ext cx="3534339" cy="5074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numCol="2" anchor="t" anchorCtr="0">
              <a:noAutofit/>
            </a:bodyPr>
            <a:lstStyle/>
            <a:p>
              <a:pPr marL="228600" lvl="0" indent="-228600" algn="just">
                <a:buClr>
                  <a:schemeClr val="dk1"/>
                </a:buClr>
                <a:buSzPts val="1100"/>
                <a:buFont typeface="+mj-lt"/>
                <a:buAutoNum type="alphaLcPeriod"/>
              </a:pP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Menguji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kebenaran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pemberitahuan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jumlah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dan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jenis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barang</a:t>
              </a:r>
              <a:endParaRPr lang="en-US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  <a:p>
              <a:pPr marL="228600" lvl="0" indent="-228600" algn="just">
                <a:buClr>
                  <a:schemeClr val="dk1"/>
                </a:buClr>
                <a:buSzPts val="1100"/>
                <a:buFont typeface="+mj-lt"/>
                <a:buAutoNum type="alphaLcPeriod"/>
              </a:pP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Menguji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pemberitahuan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klasifikasi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dan tariff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lvl="0" indent="-228600" algn="just">
                <a:buClr>
                  <a:schemeClr val="dk1"/>
                </a:buClr>
                <a:buSzPts val="1100"/>
                <a:buFont typeface="+mj-lt"/>
                <a:buAutoNum type="alphaLcPeriod"/>
              </a:pP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Menguji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kebenaran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pemberitahuan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jumlah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pemakaian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bahan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baku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yang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dilaporkan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berdasarkan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konversi</a:t>
              </a:r>
              <a:endParaRPr lang="en-US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  <a:p>
              <a:pPr marL="228600" lvl="0" indent="-228600" algn="just">
                <a:buClr>
                  <a:schemeClr val="dk1"/>
                </a:buClr>
                <a:buSzPts val="1100"/>
                <a:buFont typeface="+mj-lt"/>
                <a:buAutoNum type="alphaLcPeriod"/>
              </a:pP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Menganalisa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hasil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pencacahan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/</a:t>
              </a:r>
              <a:r>
                <a:rPr lang="en-US" sz="800" b="1" i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stock </a:t>
              </a:r>
              <a:r>
                <a:rPr lang="en-US" sz="800" b="1" i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opname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dengan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catatan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pemakaian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bahan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baku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pada </a:t>
              </a:r>
              <a:r>
                <a:rPr lang="en-US" sz="800" b="1" i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IT Inventory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dan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saldo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bahan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baku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pada CEISA KITE 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lvl="0" indent="-136525" algn="just">
                <a:buClr>
                  <a:schemeClr val="dk1"/>
                </a:buClr>
                <a:buSzPts val="1100"/>
                <a:buFont typeface="+mj-lt"/>
                <a:buAutoNum type="alphaLcPeriod"/>
              </a:pP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Menganalisa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kesesuaian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pencatatan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pemasukan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pengeluaran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dan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penimbunan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barang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dalam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i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IT Inventory,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termasuk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selisih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jumlah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pemakaian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bahan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baku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dalam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hal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terdapat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perbedaan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antara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konversi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dengan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laporan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pertanggungjawaban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</a:p>
            <a:p>
              <a:pPr marL="228600" lvl="0" indent="-136525" algn="just">
                <a:buClr>
                  <a:schemeClr val="dk1"/>
                </a:buClr>
                <a:buSzPts val="1100"/>
                <a:buFont typeface="+mj-lt"/>
                <a:buAutoNum type="alphaLcPeriod"/>
              </a:pP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Menganalisa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pemenuhan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kewajiban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pembatasan</a:t>
              </a:r>
              <a:endParaRPr lang="en-US" sz="800" b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  <a:p>
              <a:pPr marL="228600" lvl="0" indent="-136525" algn="just">
                <a:buClr>
                  <a:schemeClr val="dk1"/>
                </a:buClr>
                <a:buSzPts val="1100"/>
                <a:buFont typeface="+mj-lt"/>
                <a:buAutoNum type="alphaLcPeriod"/>
              </a:pP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Menganalisa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informasi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atau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permasalahan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lain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8712800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14"/>
          <p:cNvSpPr txBox="1">
            <a:spLocks noGrp="1"/>
          </p:cNvSpPr>
          <p:nvPr>
            <p:ph type="sldNum" idx="12"/>
          </p:nvPr>
        </p:nvSpPr>
        <p:spPr>
          <a:xfrm>
            <a:off x="8675985" y="4789917"/>
            <a:ext cx="357331" cy="2738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68569" rIns="68569" bIns="68569" rtlCol="0" anchor="ctr" anchorCtr="0">
            <a:noAutofit/>
          </a:bodyPr>
          <a:lstStyle/>
          <a:p>
            <a:pPr>
              <a:buSzPts val="1300"/>
            </a:pPr>
            <a:fld id="{00000000-1234-1234-1234-123412341234}" type="slidenum"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pPr>
                <a:buSzPts val="1300"/>
              </a:pPr>
              <a:t>11</a:t>
            </a:fld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2" name="Google Shape;802;p14"/>
          <p:cNvSpPr/>
          <p:nvPr/>
        </p:nvSpPr>
        <p:spPr>
          <a:xfrm>
            <a:off x="0" y="13399"/>
            <a:ext cx="9144000" cy="521745"/>
          </a:xfrm>
          <a:prstGeom prst="rect">
            <a:avLst/>
          </a:prstGeom>
          <a:solidFill>
            <a:srgbClr val="1E3161"/>
          </a:solidFill>
          <a:ln w="25400" cap="flat" cmpd="sng">
            <a:solidFill>
              <a:srgbClr val="3359A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9525" algn="ctr">
              <a:buClr>
                <a:srgbClr val="FFFFFF"/>
              </a:buClr>
              <a:buSzPts val="2400"/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PEMERIKSAAN SEWAKTU-WAKTU KITE</a:t>
            </a:r>
            <a:endParaRPr b="1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803" name="Google Shape;803;p14"/>
          <p:cNvSpPr/>
          <p:nvPr/>
        </p:nvSpPr>
        <p:spPr>
          <a:xfrm flipH="1">
            <a:off x="8451669" y="437390"/>
            <a:ext cx="692332" cy="215537"/>
          </a:xfrm>
          <a:prstGeom prst="homePlate">
            <a:avLst>
              <a:gd name="adj" fmla="val 50000"/>
            </a:avLst>
          </a:prstGeom>
          <a:solidFill>
            <a:srgbClr val="FFC0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804" name="Google Shape;804;p14"/>
          <p:cNvSpPr/>
          <p:nvPr/>
        </p:nvSpPr>
        <p:spPr>
          <a:xfrm>
            <a:off x="1" y="417780"/>
            <a:ext cx="740228" cy="230449"/>
          </a:xfrm>
          <a:prstGeom prst="homePlate">
            <a:avLst>
              <a:gd name="adj" fmla="val 50000"/>
            </a:avLst>
          </a:prstGeom>
          <a:solidFill>
            <a:srgbClr val="FFC0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805" name="Google Shape;805;p14"/>
          <p:cNvGrpSpPr/>
          <p:nvPr/>
        </p:nvGrpSpPr>
        <p:grpSpPr>
          <a:xfrm>
            <a:off x="288132" y="499421"/>
            <a:ext cx="7901638" cy="389470"/>
            <a:chOff x="874826" y="1915658"/>
            <a:chExt cx="10535517" cy="519293"/>
          </a:xfrm>
        </p:grpSpPr>
        <p:cxnSp>
          <p:nvCxnSpPr>
            <p:cNvPr id="806" name="Google Shape;806;p14"/>
            <p:cNvCxnSpPr/>
            <p:nvPr/>
          </p:nvCxnSpPr>
          <p:spPr>
            <a:xfrm rot="10800000">
              <a:off x="970343" y="2198514"/>
              <a:ext cx="10440000" cy="20750"/>
            </a:xfrm>
            <a:prstGeom prst="straightConnector1">
              <a:avLst/>
            </a:prstGeom>
            <a:noFill/>
            <a:ln w="38100" cap="flat" cmpd="sng">
              <a:solidFill>
                <a:srgbClr val="16537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807" name="Google Shape;807;p14"/>
            <p:cNvSpPr/>
            <p:nvPr/>
          </p:nvSpPr>
          <p:spPr>
            <a:xfrm>
              <a:off x="874826" y="1915658"/>
              <a:ext cx="2164709" cy="519293"/>
            </a:xfrm>
            <a:prstGeom prst="roundRect">
              <a:avLst>
                <a:gd name="adj" fmla="val 50000"/>
              </a:avLst>
            </a:prstGeom>
            <a:solidFill>
              <a:srgbClr val="16537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spAutoFit/>
            </a:bodyPr>
            <a:lstStyle/>
            <a:p>
              <a:pPr algn="ctr">
                <a:buClr>
                  <a:schemeClr val="lt1"/>
                </a:buClr>
                <a:buSzPts val="1800"/>
              </a:pPr>
              <a:r>
                <a:rPr lang="en-US" sz="1350" b="1" dirty="0">
                  <a:solidFill>
                    <a:schemeClr val="lt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OBJEK</a:t>
              </a:r>
              <a:endParaRPr sz="1350" b="1" dirty="0">
                <a:solidFill>
                  <a:schemeClr val="lt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808" name="Google Shape;808;p14"/>
          <p:cNvGrpSpPr/>
          <p:nvPr/>
        </p:nvGrpSpPr>
        <p:grpSpPr>
          <a:xfrm>
            <a:off x="288132" y="2004757"/>
            <a:ext cx="7901638" cy="389470"/>
            <a:chOff x="874826" y="1915658"/>
            <a:chExt cx="10535517" cy="519293"/>
          </a:xfrm>
        </p:grpSpPr>
        <p:cxnSp>
          <p:nvCxnSpPr>
            <p:cNvPr id="809" name="Google Shape;809;p14"/>
            <p:cNvCxnSpPr/>
            <p:nvPr/>
          </p:nvCxnSpPr>
          <p:spPr>
            <a:xfrm rot="10800000">
              <a:off x="970343" y="2198514"/>
              <a:ext cx="10440000" cy="20750"/>
            </a:xfrm>
            <a:prstGeom prst="straightConnector1">
              <a:avLst/>
            </a:prstGeom>
            <a:noFill/>
            <a:ln w="38100" cap="flat" cmpd="sng">
              <a:solidFill>
                <a:srgbClr val="16537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810" name="Google Shape;810;p14"/>
            <p:cNvSpPr/>
            <p:nvPr/>
          </p:nvSpPr>
          <p:spPr>
            <a:xfrm>
              <a:off x="874826" y="1915658"/>
              <a:ext cx="2164709" cy="519293"/>
            </a:xfrm>
            <a:prstGeom prst="roundRect">
              <a:avLst>
                <a:gd name="adj" fmla="val 50000"/>
              </a:avLst>
            </a:prstGeom>
            <a:solidFill>
              <a:srgbClr val="16537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spAutoFit/>
            </a:bodyPr>
            <a:lstStyle/>
            <a:p>
              <a:pPr algn="ctr">
                <a:buClr>
                  <a:schemeClr val="lt1"/>
                </a:buClr>
                <a:buSzPts val="1800"/>
              </a:pPr>
              <a:r>
                <a:rPr lang="en-US" sz="1350" b="1" dirty="0">
                  <a:solidFill>
                    <a:schemeClr val="lt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PEDOMAN</a:t>
              </a:r>
              <a:endParaRPr sz="1350" b="1" dirty="0">
                <a:solidFill>
                  <a:schemeClr val="lt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</p:grpSp>
      <p:pic>
        <p:nvPicPr>
          <p:cNvPr id="811" name="Google Shape;811;p14" descr="https://cdn-icons-png.flaticon.com/512/839/839860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723" y="995500"/>
            <a:ext cx="464576" cy="421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2" name="Google Shape;812;p14"/>
          <p:cNvGrpSpPr/>
          <p:nvPr/>
        </p:nvGrpSpPr>
        <p:grpSpPr>
          <a:xfrm>
            <a:off x="3341808" y="917611"/>
            <a:ext cx="641192" cy="641192"/>
            <a:chOff x="5024437" y="2357436"/>
            <a:chExt cx="2295525" cy="2295525"/>
          </a:xfrm>
        </p:grpSpPr>
        <p:pic>
          <p:nvPicPr>
            <p:cNvPr id="813" name="Google Shape;813;p1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024437" y="2357437"/>
              <a:ext cx="2143125" cy="2143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4" name="Google Shape;814;p1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024437" y="2357436"/>
              <a:ext cx="2143125" cy="2143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5" name="Google Shape;815;p1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024437" y="2357436"/>
              <a:ext cx="2143125" cy="2143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6" name="Google Shape;816;p1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176837" y="2509836"/>
              <a:ext cx="2143125" cy="2143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7" name="Google Shape;817;p14"/>
            <p:cNvPicPr preferRelativeResize="0"/>
            <p:nvPr/>
          </p:nvPicPr>
          <p:blipFill rotWithShape="1">
            <a:blip r:embed="rId8">
              <a:alphaModFix/>
            </a:blip>
            <a:srcRect l="22960" t="30089" r="36145" b="55554"/>
            <a:stretch/>
          </p:blipFill>
          <p:spPr>
            <a:xfrm>
              <a:off x="5524393" y="2953701"/>
              <a:ext cx="876407" cy="3076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8" name="Google Shape;818;p14"/>
            <p:cNvPicPr preferRelativeResize="0"/>
            <p:nvPr/>
          </p:nvPicPr>
          <p:blipFill rotWithShape="1">
            <a:blip r:embed="rId8">
              <a:alphaModFix/>
            </a:blip>
            <a:srcRect l="22960" t="30089" r="36145" b="55554"/>
            <a:stretch/>
          </p:blipFill>
          <p:spPr>
            <a:xfrm>
              <a:off x="5294656" y="3106100"/>
              <a:ext cx="876407" cy="3076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9" name="Google Shape;819;p14"/>
            <p:cNvPicPr preferRelativeResize="0"/>
            <p:nvPr/>
          </p:nvPicPr>
          <p:blipFill rotWithShape="1">
            <a:blip r:embed="rId8">
              <a:alphaModFix/>
            </a:blip>
            <a:srcRect l="22960" t="30089" r="36145" b="55554"/>
            <a:stretch/>
          </p:blipFill>
          <p:spPr>
            <a:xfrm>
              <a:off x="5524392" y="3258499"/>
              <a:ext cx="876407" cy="3076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0" name="Google Shape;820;p14"/>
            <p:cNvPicPr preferRelativeResize="0"/>
            <p:nvPr/>
          </p:nvPicPr>
          <p:blipFill rotWithShape="1">
            <a:blip r:embed="rId8">
              <a:alphaModFix/>
            </a:blip>
            <a:srcRect l="22960" t="30089" r="36145" b="55554"/>
            <a:stretch/>
          </p:blipFill>
          <p:spPr>
            <a:xfrm>
              <a:off x="5294656" y="3387328"/>
              <a:ext cx="876407" cy="3076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1" name="Google Shape;821;p14"/>
            <p:cNvPicPr preferRelativeResize="0"/>
            <p:nvPr/>
          </p:nvPicPr>
          <p:blipFill rotWithShape="1">
            <a:blip r:embed="rId8">
              <a:alphaModFix/>
            </a:blip>
            <a:srcRect l="22960" t="30089" r="36145" b="55554"/>
            <a:stretch/>
          </p:blipFill>
          <p:spPr>
            <a:xfrm>
              <a:off x="5469570" y="3549965"/>
              <a:ext cx="876407" cy="30765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22" name="Google Shape;822;p14"/>
          <p:cNvSpPr txBox="1"/>
          <p:nvPr/>
        </p:nvSpPr>
        <p:spPr>
          <a:xfrm>
            <a:off x="942299" y="1052200"/>
            <a:ext cx="1623532" cy="39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105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Kebenaran dokumen pemberitahuan pabean</a:t>
            </a:r>
            <a:endParaRPr sz="105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823" name="Google Shape;823;p14"/>
          <p:cNvSpPr txBox="1"/>
          <p:nvPr/>
        </p:nvSpPr>
        <p:spPr>
          <a:xfrm>
            <a:off x="3835391" y="1002531"/>
            <a:ext cx="1623532" cy="39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105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Pemenuhan persyaratan dan kriteria fasilitas KITE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4" name="Google Shape;824;p14"/>
          <p:cNvSpPr txBox="1"/>
          <p:nvPr/>
        </p:nvSpPr>
        <p:spPr>
          <a:xfrm>
            <a:off x="6663330" y="1002531"/>
            <a:ext cx="1623532" cy="39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105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Kewajiban Penerima Fasilitas KITE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5" name="Google Shape;825;p14"/>
          <p:cNvSpPr txBox="1"/>
          <p:nvPr/>
        </p:nvSpPr>
        <p:spPr>
          <a:xfrm>
            <a:off x="2457046" y="1817728"/>
            <a:ext cx="927331" cy="230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1050" i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E-monitoring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6" name="Google Shape;826;p14"/>
          <p:cNvSpPr txBox="1"/>
          <p:nvPr/>
        </p:nvSpPr>
        <p:spPr>
          <a:xfrm>
            <a:off x="4043241" y="1742555"/>
            <a:ext cx="927331" cy="39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105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Pekerjaan Lapangan</a:t>
            </a:r>
            <a:endParaRPr sz="105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827" name="Google Shape;827;p14"/>
          <p:cNvSpPr txBox="1"/>
          <p:nvPr/>
        </p:nvSpPr>
        <p:spPr>
          <a:xfrm>
            <a:off x="6182457" y="1688512"/>
            <a:ext cx="1872480" cy="230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105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Pemeriksaan fisik barang</a:t>
            </a:r>
            <a:endParaRPr sz="105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828" name="Google Shape;828;p14"/>
          <p:cNvSpPr txBox="1"/>
          <p:nvPr/>
        </p:nvSpPr>
        <p:spPr>
          <a:xfrm>
            <a:off x="6182457" y="1917311"/>
            <a:ext cx="1872480" cy="230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105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Pengambilan sampel</a:t>
            </a:r>
            <a:endParaRPr sz="105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829" name="Google Shape;829;p14"/>
          <p:cNvGrpSpPr/>
          <p:nvPr/>
        </p:nvGrpSpPr>
        <p:grpSpPr>
          <a:xfrm>
            <a:off x="4970571" y="1803912"/>
            <a:ext cx="1211886" cy="228799"/>
            <a:chOff x="5986004" y="2301396"/>
            <a:chExt cx="3084914" cy="408886"/>
          </a:xfrm>
        </p:grpSpPr>
        <p:cxnSp>
          <p:nvCxnSpPr>
            <p:cNvPr id="830" name="Google Shape;830;p14"/>
            <p:cNvCxnSpPr>
              <a:stCxn id="826" idx="3"/>
              <a:endCxn id="827" idx="1"/>
            </p:cNvCxnSpPr>
            <p:nvPr/>
          </p:nvCxnSpPr>
          <p:spPr>
            <a:xfrm flipV="1">
              <a:off x="5986004" y="2301396"/>
              <a:ext cx="3084911" cy="240963"/>
            </a:xfrm>
            <a:prstGeom prst="bentConnector3">
              <a:avLst>
                <a:gd name="adj1" fmla="val 50000"/>
              </a:avLst>
            </a:prstGeom>
            <a:noFill/>
            <a:ln w="38100" cap="flat" cmpd="sng">
              <a:solidFill>
                <a:srgbClr val="16537F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831" name="Google Shape;831;p14"/>
            <p:cNvCxnSpPr>
              <a:endCxn id="828" idx="1"/>
            </p:cNvCxnSpPr>
            <p:nvPr/>
          </p:nvCxnSpPr>
          <p:spPr>
            <a:xfrm>
              <a:off x="5986017" y="2600506"/>
              <a:ext cx="3084901" cy="109776"/>
            </a:xfrm>
            <a:prstGeom prst="bentConnector3">
              <a:avLst>
                <a:gd name="adj1" fmla="val 50000"/>
              </a:avLst>
            </a:prstGeom>
            <a:noFill/>
            <a:ln w="38100" cap="flat" cmpd="sng">
              <a:solidFill>
                <a:srgbClr val="16537F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grpSp>
        <p:nvGrpSpPr>
          <p:cNvPr id="832" name="Google Shape;832;p14"/>
          <p:cNvGrpSpPr/>
          <p:nvPr/>
        </p:nvGrpSpPr>
        <p:grpSpPr>
          <a:xfrm>
            <a:off x="5909936" y="966492"/>
            <a:ext cx="661218" cy="608623"/>
            <a:chOff x="7879915" y="1288655"/>
            <a:chExt cx="881624" cy="811497"/>
          </a:xfrm>
        </p:grpSpPr>
        <p:pic>
          <p:nvPicPr>
            <p:cNvPr id="833" name="Google Shape;833;p14"/>
            <p:cNvPicPr preferRelativeResize="0"/>
            <p:nvPr/>
          </p:nvPicPr>
          <p:blipFill rotWithShape="1">
            <a:blip r:embed="rId9">
              <a:alphaModFix/>
            </a:blip>
            <a:srcRect l="36296" t="33987"/>
            <a:stretch/>
          </p:blipFill>
          <p:spPr>
            <a:xfrm>
              <a:off x="8097253" y="1411789"/>
              <a:ext cx="664286" cy="6883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4" name="Google Shape;834;p14" descr="https://cdn-icons-png.flaticon.com/512/839/839860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879915" y="1288655"/>
              <a:ext cx="619434" cy="56145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35" name="Google Shape;835;p1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025303" y="1724453"/>
            <a:ext cx="402699" cy="402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14"/>
          <p:cNvPicPr preferRelativeResize="0"/>
          <p:nvPr/>
        </p:nvPicPr>
        <p:blipFill rotWithShape="1">
          <a:blip r:embed="rId11">
            <a:alphaModFix/>
          </a:blip>
          <a:srcRect l="26637" t="12283" r="25813" b="24279"/>
          <a:stretch/>
        </p:blipFill>
        <p:spPr>
          <a:xfrm>
            <a:off x="3407325" y="1620003"/>
            <a:ext cx="679359" cy="501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1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792159" y="1628344"/>
            <a:ext cx="279650" cy="27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1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577633" y="1937868"/>
            <a:ext cx="398435" cy="22613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9" name="Google Shape;839;p14"/>
          <p:cNvCxnSpPr/>
          <p:nvPr/>
        </p:nvCxnSpPr>
        <p:spPr>
          <a:xfrm rot="10800000">
            <a:off x="942299" y="1592368"/>
            <a:ext cx="6750000" cy="15563"/>
          </a:xfrm>
          <a:prstGeom prst="straightConnector1">
            <a:avLst/>
          </a:prstGeom>
          <a:noFill/>
          <a:ln w="19050" cap="flat" cmpd="sng">
            <a:solidFill>
              <a:srgbClr val="0070C0"/>
            </a:solidFill>
            <a:prstDash val="dash"/>
            <a:round/>
            <a:headEnd type="none" w="sm" len="sm"/>
            <a:tailEnd type="none" w="sm" len="sm"/>
          </a:ln>
        </p:spPr>
      </p:cxnSp>
      <p:grpSp>
        <p:nvGrpSpPr>
          <p:cNvPr id="840" name="Google Shape;840;p14"/>
          <p:cNvGrpSpPr/>
          <p:nvPr/>
        </p:nvGrpSpPr>
        <p:grpSpPr>
          <a:xfrm>
            <a:off x="615323" y="3717107"/>
            <a:ext cx="8899474" cy="1062880"/>
            <a:chOff x="131594" y="3334696"/>
            <a:chExt cx="11865965" cy="1417174"/>
          </a:xfrm>
        </p:grpSpPr>
        <p:sp>
          <p:nvSpPr>
            <p:cNvPr id="841" name="Google Shape;841;p14"/>
            <p:cNvSpPr txBox="1"/>
            <p:nvPr/>
          </p:nvSpPr>
          <p:spPr>
            <a:xfrm>
              <a:off x="131594" y="3360024"/>
              <a:ext cx="1710755" cy="8309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9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Menguji kebenaran pemberitahuan jumlah dan jenis barang</a:t>
              </a:r>
              <a:endParaRPr sz="9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842" name="Google Shape;842;p14"/>
            <p:cNvSpPr txBox="1"/>
            <p:nvPr/>
          </p:nvSpPr>
          <p:spPr>
            <a:xfrm>
              <a:off x="1904991" y="3360024"/>
              <a:ext cx="1708435" cy="646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9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Menguji kebenaran pemberitahuan klasifikasi dan tarif </a:t>
              </a:r>
              <a:endParaRPr sz="9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843" name="Google Shape;843;p14"/>
            <p:cNvSpPr txBox="1"/>
            <p:nvPr/>
          </p:nvSpPr>
          <p:spPr>
            <a:xfrm>
              <a:off x="3468415" y="3350463"/>
              <a:ext cx="1869995" cy="12002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9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Menguji kebenaran pemberitahuan jumlah pemakaian bahan baku yang dilaporkan dalam laporan pertanggungjawaban</a:t>
              </a:r>
              <a:endParaRPr sz="9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844" name="Google Shape;844;p14"/>
            <p:cNvSpPr txBox="1"/>
            <p:nvPr/>
          </p:nvSpPr>
          <p:spPr>
            <a:xfrm>
              <a:off x="7070444" y="3334696"/>
              <a:ext cx="1869995" cy="9386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825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Menganalisa kesesuaian pencatatan pemasukan, pengeluaran, dan penimbunan barang dalam Modul KITE IKM</a:t>
              </a:r>
              <a:endParaRPr sz="825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845" name="Google Shape;845;p14"/>
            <p:cNvSpPr txBox="1"/>
            <p:nvPr/>
          </p:nvSpPr>
          <p:spPr>
            <a:xfrm>
              <a:off x="8901380" y="3374073"/>
              <a:ext cx="1708435" cy="646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900" b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Menganalisa informasi atau permasalahan lain </a:t>
              </a:r>
              <a:endParaRPr sz="900" b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846" name="Google Shape;846;p14"/>
            <p:cNvSpPr txBox="1"/>
            <p:nvPr/>
          </p:nvSpPr>
          <p:spPr>
            <a:xfrm>
              <a:off x="10547844" y="3347480"/>
              <a:ext cx="1449715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endParaRPr sz="9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847" name="Google Shape;847;p14"/>
            <p:cNvSpPr txBox="1"/>
            <p:nvPr/>
          </p:nvSpPr>
          <p:spPr>
            <a:xfrm>
              <a:off x="5362010" y="3366231"/>
              <a:ext cx="1708435" cy="13856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788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Menganalisa hasil pencacahan/ </a:t>
              </a:r>
              <a:r>
                <a:rPr lang="en-US" sz="788" b="1" i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stock opname</a:t>
              </a:r>
              <a:r>
                <a:rPr lang="en-US" sz="788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dengan catatan pemakaian bahan baku pada Modul KITE IKM dan saldo bahan baku pada CEISA KITE</a:t>
              </a:r>
              <a:endParaRPr sz="788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848" name="Google Shape;848;p14"/>
          <p:cNvGrpSpPr/>
          <p:nvPr/>
        </p:nvGrpSpPr>
        <p:grpSpPr>
          <a:xfrm>
            <a:off x="1014950" y="2452469"/>
            <a:ext cx="6961118" cy="1102950"/>
            <a:chOff x="664431" y="1225423"/>
            <a:chExt cx="9281490" cy="1470600"/>
          </a:xfrm>
        </p:grpSpPr>
        <p:grpSp>
          <p:nvGrpSpPr>
            <p:cNvPr id="849" name="Google Shape;849;p14"/>
            <p:cNvGrpSpPr/>
            <p:nvPr/>
          </p:nvGrpSpPr>
          <p:grpSpPr>
            <a:xfrm>
              <a:off x="664431" y="1225423"/>
              <a:ext cx="9281490" cy="685788"/>
              <a:chOff x="680762" y="1909749"/>
              <a:chExt cx="9281490" cy="685788"/>
            </a:xfrm>
          </p:grpSpPr>
          <p:sp>
            <p:nvSpPr>
              <p:cNvPr id="850" name="Google Shape;850;p14"/>
              <p:cNvSpPr/>
              <p:nvPr/>
            </p:nvSpPr>
            <p:spPr>
              <a:xfrm>
                <a:off x="680762" y="1909749"/>
                <a:ext cx="684326" cy="684326"/>
              </a:xfrm>
              <a:prstGeom prst="ellipse">
                <a:avLst/>
              </a:prstGeom>
              <a:solidFill>
                <a:srgbClr val="0B1B4F"/>
              </a:solidFill>
              <a:ln>
                <a:noFill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r>
                  <a:rPr lang="en-US" sz="1350" b="1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1</a:t>
                </a:r>
                <a:endParaRPr sz="1350" b="1">
                  <a:solidFill>
                    <a:schemeClr val="lt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851" name="Google Shape;851;p14"/>
              <p:cNvSpPr/>
              <p:nvPr/>
            </p:nvSpPr>
            <p:spPr>
              <a:xfrm>
                <a:off x="4147004" y="1909749"/>
                <a:ext cx="684326" cy="684326"/>
              </a:xfrm>
              <a:prstGeom prst="ellipse">
                <a:avLst/>
              </a:prstGeom>
              <a:solidFill>
                <a:srgbClr val="0B1B4F"/>
              </a:solidFill>
              <a:ln>
                <a:noFill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r>
                  <a:rPr lang="en-US" sz="1350" b="1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3</a:t>
                </a:r>
                <a:endParaRPr sz="1350" b="1">
                  <a:solidFill>
                    <a:schemeClr val="lt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852" name="Google Shape;852;p14"/>
              <p:cNvSpPr/>
              <p:nvPr/>
            </p:nvSpPr>
            <p:spPr>
              <a:xfrm>
                <a:off x="7581713" y="1909749"/>
                <a:ext cx="684326" cy="684326"/>
              </a:xfrm>
              <a:prstGeom prst="ellipse">
                <a:avLst/>
              </a:prstGeom>
              <a:solidFill>
                <a:srgbClr val="0B1B4F"/>
              </a:solidFill>
              <a:ln>
                <a:noFill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r>
                  <a:rPr lang="en-US" sz="1350" b="1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5</a:t>
                </a:r>
                <a:endParaRPr sz="1350" b="1">
                  <a:solidFill>
                    <a:schemeClr val="lt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853" name="Google Shape;853;p14"/>
              <p:cNvSpPr/>
              <p:nvPr/>
            </p:nvSpPr>
            <p:spPr>
              <a:xfrm>
                <a:off x="2341574" y="1911211"/>
                <a:ext cx="684326" cy="684326"/>
              </a:xfrm>
              <a:prstGeom prst="ellipse">
                <a:avLst/>
              </a:prstGeom>
              <a:solidFill>
                <a:srgbClr val="FFCF37"/>
              </a:solidFill>
              <a:ln>
                <a:noFill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r>
                  <a:rPr lang="en-US" sz="1350" b="1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2</a:t>
                </a:r>
                <a:endParaRPr sz="1350" b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854" name="Google Shape;854;p14"/>
              <p:cNvSpPr/>
              <p:nvPr/>
            </p:nvSpPr>
            <p:spPr>
              <a:xfrm>
                <a:off x="5881232" y="1911211"/>
                <a:ext cx="684326" cy="684326"/>
              </a:xfrm>
              <a:prstGeom prst="ellipse">
                <a:avLst/>
              </a:prstGeom>
              <a:solidFill>
                <a:srgbClr val="FFCF37"/>
              </a:solidFill>
              <a:ln>
                <a:noFill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r>
                  <a:rPr lang="en-US" sz="1350" b="1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4</a:t>
                </a:r>
                <a:endParaRPr sz="1350" b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855" name="Google Shape;855;p14"/>
              <p:cNvSpPr/>
              <p:nvPr/>
            </p:nvSpPr>
            <p:spPr>
              <a:xfrm>
                <a:off x="9277926" y="1909749"/>
                <a:ext cx="684326" cy="684326"/>
              </a:xfrm>
              <a:prstGeom prst="ellipse">
                <a:avLst/>
              </a:prstGeom>
              <a:solidFill>
                <a:srgbClr val="FFCF37"/>
              </a:solidFill>
              <a:ln>
                <a:noFill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r>
                  <a:rPr lang="en-US" sz="1350" b="1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6</a:t>
                </a:r>
                <a:endParaRPr sz="1350" b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</p:grpSp>
        <p:grpSp>
          <p:nvGrpSpPr>
            <p:cNvPr id="856" name="Google Shape;856;p14"/>
            <p:cNvGrpSpPr/>
            <p:nvPr/>
          </p:nvGrpSpPr>
          <p:grpSpPr>
            <a:xfrm>
              <a:off x="814314" y="2049440"/>
              <a:ext cx="8955639" cy="646583"/>
              <a:chOff x="814315" y="2049440"/>
              <a:chExt cx="8955639" cy="646583"/>
            </a:xfrm>
          </p:grpSpPr>
          <p:grpSp>
            <p:nvGrpSpPr>
              <p:cNvPr id="857" name="Google Shape;857;p14"/>
              <p:cNvGrpSpPr/>
              <p:nvPr/>
            </p:nvGrpSpPr>
            <p:grpSpPr>
              <a:xfrm>
                <a:off x="814315" y="2049440"/>
                <a:ext cx="318450" cy="644623"/>
                <a:chOff x="814315" y="1964376"/>
                <a:chExt cx="318450" cy="644623"/>
              </a:xfrm>
            </p:grpSpPr>
            <p:sp>
              <p:nvSpPr>
                <p:cNvPr id="858" name="Google Shape;858;p14"/>
                <p:cNvSpPr/>
                <p:nvPr/>
              </p:nvSpPr>
              <p:spPr>
                <a:xfrm rot="5400000">
                  <a:off x="846161" y="2169994"/>
                  <a:ext cx="259308" cy="313899"/>
                </a:xfrm>
                <a:prstGeom prst="chevron">
                  <a:avLst>
                    <a:gd name="adj" fmla="val 50000"/>
                  </a:avLst>
                </a:prstGeom>
                <a:solidFill>
                  <a:srgbClr val="0B1B4F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859" name="Google Shape;859;p14"/>
                <p:cNvSpPr/>
                <p:nvPr/>
              </p:nvSpPr>
              <p:spPr>
                <a:xfrm rot="5400000">
                  <a:off x="841610" y="2322395"/>
                  <a:ext cx="259308" cy="313899"/>
                </a:xfrm>
                <a:prstGeom prst="chevron">
                  <a:avLst>
                    <a:gd name="adj" fmla="val 50000"/>
                  </a:avLst>
                </a:prstGeom>
                <a:solidFill>
                  <a:srgbClr val="0B1B4F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860" name="Google Shape;860;p14"/>
                <p:cNvSpPr/>
                <p:nvPr/>
              </p:nvSpPr>
              <p:spPr>
                <a:xfrm>
                  <a:off x="911807" y="2120799"/>
                  <a:ext cx="128016" cy="129655"/>
                </a:xfrm>
                <a:prstGeom prst="ellipse">
                  <a:avLst/>
                </a:prstGeom>
                <a:solidFill>
                  <a:srgbClr val="0B1B4F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861" name="Google Shape;861;p14"/>
                <p:cNvSpPr/>
                <p:nvPr/>
              </p:nvSpPr>
              <p:spPr>
                <a:xfrm>
                  <a:off x="911807" y="1964376"/>
                  <a:ext cx="128016" cy="129655"/>
                </a:xfrm>
                <a:prstGeom prst="ellipse">
                  <a:avLst/>
                </a:prstGeom>
                <a:solidFill>
                  <a:srgbClr val="0B1B4F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</p:grpSp>
          <p:grpSp>
            <p:nvGrpSpPr>
              <p:cNvPr id="862" name="Google Shape;862;p14"/>
              <p:cNvGrpSpPr/>
              <p:nvPr/>
            </p:nvGrpSpPr>
            <p:grpSpPr>
              <a:xfrm>
                <a:off x="4313612" y="2049440"/>
                <a:ext cx="318450" cy="644623"/>
                <a:chOff x="814315" y="1964376"/>
                <a:chExt cx="318450" cy="644623"/>
              </a:xfrm>
            </p:grpSpPr>
            <p:sp>
              <p:nvSpPr>
                <p:cNvPr id="863" name="Google Shape;863;p14"/>
                <p:cNvSpPr/>
                <p:nvPr/>
              </p:nvSpPr>
              <p:spPr>
                <a:xfrm rot="5400000">
                  <a:off x="846161" y="2169994"/>
                  <a:ext cx="259308" cy="313899"/>
                </a:xfrm>
                <a:prstGeom prst="chevron">
                  <a:avLst>
                    <a:gd name="adj" fmla="val 50000"/>
                  </a:avLst>
                </a:prstGeom>
                <a:solidFill>
                  <a:srgbClr val="0B1B4F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864" name="Google Shape;864;p14"/>
                <p:cNvSpPr/>
                <p:nvPr/>
              </p:nvSpPr>
              <p:spPr>
                <a:xfrm rot="5400000">
                  <a:off x="841610" y="2322395"/>
                  <a:ext cx="259308" cy="313899"/>
                </a:xfrm>
                <a:prstGeom prst="chevron">
                  <a:avLst>
                    <a:gd name="adj" fmla="val 50000"/>
                  </a:avLst>
                </a:prstGeom>
                <a:solidFill>
                  <a:srgbClr val="0B1B4F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865" name="Google Shape;865;p14"/>
                <p:cNvSpPr/>
                <p:nvPr/>
              </p:nvSpPr>
              <p:spPr>
                <a:xfrm>
                  <a:off x="911807" y="2120799"/>
                  <a:ext cx="128016" cy="129655"/>
                </a:xfrm>
                <a:prstGeom prst="ellipse">
                  <a:avLst/>
                </a:prstGeom>
                <a:solidFill>
                  <a:srgbClr val="0B1B4F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866" name="Google Shape;866;p14"/>
                <p:cNvSpPr/>
                <p:nvPr/>
              </p:nvSpPr>
              <p:spPr>
                <a:xfrm>
                  <a:off x="911807" y="1964376"/>
                  <a:ext cx="128016" cy="129655"/>
                </a:xfrm>
                <a:prstGeom prst="ellipse">
                  <a:avLst/>
                </a:prstGeom>
                <a:solidFill>
                  <a:srgbClr val="0B1B4F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</p:grpSp>
          <p:grpSp>
            <p:nvGrpSpPr>
              <p:cNvPr id="867" name="Google Shape;867;p14"/>
              <p:cNvGrpSpPr/>
              <p:nvPr/>
            </p:nvGrpSpPr>
            <p:grpSpPr>
              <a:xfrm>
                <a:off x="7748321" y="2049440"/>
                <a:ext cx="318450" cy="644623"/>
                <a:chOff x="814315" y="1964376"/>
                <a:chExt cx="318450" cy="644623"/>
              </a:xfrm>
            </p:grpSpPr>
            <p:sp>
              <p:nvSpPr>
                <p:cNvPr id="868" name="Google Shape;868;p14"/>
                <p:cNvSpPr/>
                <p:nvPr/>
              </p:nvSpPr>
              <p:spPr>
                <a:xfrm rot="5400000">
                  <a:off x="846161" y="2169994"/>
                  <a:ext cx="259308" cy="313899"/>
                </a:xfrm>
                <a:prstGeom prst="chevron">
                  <a:avLst>
                    <a:gd name="adj" fmla="val 50000"/>
                  </a:avLst>
                </a:prstGeom>
                <a:solidFill>
                  <a:srgbClr val="0B1B4F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869" name="Google Shape;869;p14"/>
                <p:cNvSpPr/>
                <p:nvPr/>
              </p:nvSpPr>
              <p:spPr>
                <a:xfrm rot="5400000">
                  <a:off x="841610" y="2322395"/>
                  <a:ext cx="259308" cy="313899"/>
                </a:xfrm>
                <a:prstGeom prst="chevron">
                  <a:avLst>
                    <a:gd name="adj" fmla="val 50000"/>
                  </a:avLst>
                </a:prstGeom>
                <a:solidFill>
                  <a:srgbClr val="0B1B4F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870" name="Google Shape;870;p14"/>
                <p:cNvSpPr/>
                <p:nvPr/>
              </p:nvSpPr>
              <p:spPr>
                <a:xfrm>
                  <a:off x="911807" y="2120799"/>
                  <a:ext cx="128016" cy="129655"/>
                </a:xfrm>
                <a:prstGeom prst="ellipse">
                  <a:avLst/>
                </a:prstGeom>
                <a:solidFill>
                  <a:srgbClr val="0B1B4F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871" name="Google Shape;871;p14"/>
                <p:cNvSpPr/>
                <p:nvPr/>
              </p:nvSpPr>
              <p:spPr>
                <a:xfrm>
                  <a:off x="911807" y="1964376"/>
                  <a:ext cx="128016" cy="129655"/>
                </a:xfrm>
                <a:prstGeom prst="ellipse">
                  <a:avLst/>
                </a:prstGeom>
                <a:solidFill>
                  <a:srgbClr val="0B1B4F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</p:grpSp>
          <p:grpSp>
            <p:nvGrpSpPr>
              <p:cNvPr id="872" name="Google Shape;872;p14"/>
              <p:cNvGrpSpPr/>
              <p:nvPr/>
            </p:nvGrpSpPr>
            <p:grpSpPr>
              <a:xfrm>
                <a:off x="2505509" y="2051400"/>
                <a:ext cx="318450" cy="644623"/>
                <a:chOff x="814315" y="1964376"/>
                <a:chExt cx="318450" cy="644623"/>
              </a:xfrm>
            </p:grpSpPr>
            <p:sp>
              <p:nvSpPr>
                <p:cNvPr id="873" name="Google Shape;873;p14"/>
                <p:cNvSpPr/>
                <p:nvPr/>
              </p:nvSpPr>
              <p:spPr>
                <a:xfrm rot="5400000">
                  <a:off x="846161" y="2169994"/>
                  <a:ext cx="259308" cy="313899"/>
                </a:xfrm>
                <a:prstGeom prst="chevron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874" name="Google Shape;874;p14"/>
                <p:cNvSpPr/>
                <p:nvPr/>
              </p:nvSpPr>
              <p:spPr>
                <a:xfrm rot="5400000">
                  <a:off x="841610" y="2322395"/>
                  <a:ext cx="259308" cy="313899"/>
                </a:xfrm>
                <a:prstGeom prst="chevron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875" name="Google Shape;875;p14"/>
                <p:cNvSpPr/>
                <p:nvPr/>
              </p:nvSpPr>
              <p:spPr>
                <a:xfrm>
                  <a:off x="911807" y="2120799"/>
                  <a:ext cx="128016" cy="129655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876" name="Google Shape;876;p14"/>
                <p:cNvSpPr/>
                <p:nvPr/>
              </p:nvSpPr>
              <p:spPr>
                <a:xfrm>
                  <a:off x="911807" y="1964376"/>
                  <a:ext cx="128016" cy="129655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</p:grpSp>
          <p:grpSp>
            <p:nvGrpSpPr>
              <p:cNvPr id="877" name="Google Shape;877;p14"/>
              <p:cNvGrpSpPr/>
              <p:nvPr/>
            </p:nvGrpSpPr>
            <p:grpSpPr>
              <a:xfrm>
                <a:off x="6057002" y="2049440"/>
                <a:ext cx="318450" cy="644623"/>
                <a:chOff x="814315" y="1964376"/>
                <a:chExt cx="318450" cy="644623"/>
              </a:xfrm>
            </p:grpSpPr>
            <p:sp>
              <p:nvSpPr>
                <p:cNvPr id="878" name="Google Shape;878;p14"/>
                <p:cNvSpPr/>
                <p:nvPr/>
              </p:nvSpPr>
              <p:spPr>
                <a:xfrm rot="5400000">
                  <a:off x="846161" y="2169994"/>
                  <a:ext cx="259308" cy="313899"/>
                </a:xfrm>
                <a:prstGeom prst="chevron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879" name="Google Shape;879;p14"/>
                <p:cNvSpPr/>
                <p:nvPr/>
              </p:nvSpPr>
              <p:spPr>
                <a:xfrm rot="5400000">
                  <a:off x="841610" y="2322395"/>
                  <a:ext cx="259308" cy="313899"/>
                </a:xfrm>
                <a:prstGeom prst="chevron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880" name="Google Shape;880;p14"/>
                <p:cNvSpPr/>
                <p:nvPr/>
              </p:nvSpPr>
              <p:spPr>
                <a:xfrm>
                  <a:off x="911807" y="2120799"/>
                  <a:ext cx="128016" cy="129655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881" name="Google Shape;881;p14"/>
                <p:cNvSpPr/>
                <p:nvPr/>
              </p:nvSpPr>
              <p:spPr>
                <a:xfrm>
                  <a:off x="911807" y="1964376"/>
                  <a:ext cx="128016" cy="129655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</p:grpSp>
          <p:grpSp>
            <p:nvGrpSpPr>
              <p:cNvPr id="882" name="Google Shape;882;p14"/>
              <p:cNvGrpSpPr/>
              <p:nvPr/>
            </p:nvGrpSpPr>
            <p:grpSpPr>
              <a:xfrm>
                <a:off x="9451504" y="2051400"/>
                <a:ext cx="318450" cy="644623"/>
                <a:chOff x="814315" y="1964376"/>
                <a:chExt cx="318450" cy="644623"/>
              </a:xfrm>
            </p:grpSpPr>
            <p:sp>
              <p:nvSpPr>
                <p:cNvPr id="883" name="Google Shape;883;p14"/>
                <p:cNvSpPr/>
                <p:nvPr/>
              </p:nvSpPr>
              <p:spPr>
                <a:xfrm rot="5400000">
                  <a:off x="846161" y="2169994"/>
                  <a:ext cx="259308" cy="313899"/>
                </a:xfrm>
                <a:prstGeom prst="chevron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884" name="Google Shape;884;p14"/>
                <p:cNvSpPr/>
                <p:nvPr/>
              </p:nvSpPr>
              <p:spPr>
                <a:xfrm rot="5400000">
                  <a:off x="841610" y="2322395"/>
                  <a:ext cx="259308" cy="313899"/>
                </a:xfrm>
                <a:prstGeom prst="chevron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885" name="Google Shape;885;p14"/>
                <p:cNvSpPr/>
                <p:nvPr/>
              </p:nvSpPr>
              <p:spPr>
                <a:xfrm>
                  <a:off x="911807" y="2120799"/>
                  <a:ext cx="128016" cy="129655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886" name="Google Shape;886;p14"/>
                <p:cNvSpPr/>
                <p:nvPr/>
              </p:nvSpPr>
              <p:spPr>
                <a:xfrm>
                  <a:off x="911807" y="1964376"/>
                  <a:ext cx="128016" cy="129655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15"/>
          <p:cNvSpPr txBox="1">
            <a:spLocks noGrp="1"/>
          </p:cNvSpPr>
          <p:nvPr>
            <p:ph type="sldNum" idx="12"/>
          </p:nvPr>
        </p:nvSpPr>
        <p:spPr>
          <a:xfrm>
            <a:off x="8675985" y="4789917"/>
            <a:ext cx="357331" cy="2738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68569" rIns="68569" bIns="68569" rtlCol="0" anchor="ctr" anchorCtr="0">
            <a:noAutofit/>
          </a:bodyPr>
          <a:lstStyle/>
          <a:p>
            <a:pPr>
              <a:buSzPts val="1100"/>
            </a:pPr>
            <a:fld id="{00000000-1234-1234-1234-123412341234}" type="slidenum">
              <a:rPr lang="en-US" sz="825">
                <a:latin typeface="Arial" panose="020B0604020202020204" pitchFamily="34" charset="0"/>
                <a:cs typeface="Arial" panose="020B0604020202020204" pitchFamily="34" charset="0"/>
              </a:rPr>
              <a:pPr>
                <a:buSzPts val="1100"/>
              </a:pPr>
              <a:t>12</a:t>
            </a:fld>
            <a:endParaRPr sz="825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2" name="Google Shape;892;p15"/>
          <p:cNvSpPr/>
          <p:nvPr/>
        </p:nvSpPr>
        <p:spPr>
          <a:xfrm>
            <a:off x="0" y="13399"/>
            <a:ext cx="9144000" cy="521745"/>
          </a:xfrm>
          <a:prstGeom prst="rect">
            <a:avLst/>
          </a:prstGeom>
          <a:solidFill>
            <a:srgbClr val="1E3161"/>
          </a:solidFill>
          <a:ln w="25400" cap="flat" cmpd="sng">
            <a:solidFill>
              <a:srgbClr val="3359A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9525" algn="ctr">
              <a:buClr>
                <a:srgbClr val="FFFFFF"/>
              </a:buClr>
              <a:buSzPts val="2400"/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PEMERIKSAAN SEDERHANA KITE</a:t>
            </a:r>
            <a:endParaRPr b="1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893" name="Google Shape;893;p15"/>
          <p:cNvSpPr/>
          <p:nvPr/>
        </p:nvSpPr>
        <p:spPr>
          <a:xfrm flipH="1">
            <a:off x="8451669" y="437390"/>
            <a:ext cx="692332" cy="215537"/>
          </a:xfrm>
          <a:prstGeom prst="homePlate">
            <a:avLst>
              <a:gd name="adj" fmla="val 50000"/>
            </a:avLst>
          </a:prstGeom>
          <a:solidFill>
            <a:srgbClr val="FFC0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894" name="Google Shape;894;p15"/>
          <p:cNvSpPr/>
          <p:nvPr/>
        </p:nvSpPr>
        <p:spPr>
          <a:xfrm>
            <a:off x="1" y="417780"/>
            <a:ext cx="740228" cy="230449"/>
          </a:xfrm>
          <a:prstGeom prst="homePlate">
            <a:avLst>
              <a:gd name="adj" fmla="val 50000"/>
            </a:avLst>
          </a:prstGeom>
          <a:solidFill>
            <a:srgbClr val="FFC0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895" name="Google Shape;895;p15"/>
          <p:cNvSpPr txBox="1"/>
          <p:nvPr/>
        </p:nvSpPr>
        <p:spPr>
          <a:xfrm>
            <a:off x="160735" y="3247497"/>
            <a:ext cx="2971800" cy="1465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menghitung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nilai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Bea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Masuk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dan PPN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atau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PPN dan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PPnBM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yang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masih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terutang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dalam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hal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KITE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akan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dicabut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fasilitasnya</a:t>
            </a:r>
            <a:endParaRPr sz="825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algn="ctr"/>
            <a:endParaRPr sz="825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257175" indent="-257175"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Mengetahui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Jumlah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Saldo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Awal</a:t>
            </a:r>
            <a:endParaRPr sz="825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57175" indent="-257175"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Mengetahui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jumlah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pemasukan</a:t>
            </a:r>
            <a:endParaRPr sz="825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57175" indent="-257175"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Mengetahui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jumlah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pengeluaran</a:t>
            </a:r>
            <a:endParaRPr sz="825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57175" indent="-257175"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Menentukan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Saldo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Buku</a:t>
            </a:r>
            <a:endParaRPr sz="825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57175" indent="-257175"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Mengetahui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Saldo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Fisik</a:t>
            </a:r>
            <a:endParaRPr sz="825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57175" indent="-257175"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Menghitung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nilai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Bea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Masuk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dan PPN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atau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PPN dan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PPnBM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yang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terutang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6" name="Google Shape;896;p15"/>
          <p:cNvSpPr txBox="1"/>
          <p:nvPr/>
        </p:nvSpPr>
        <p:spPr>
          <a:xfrm>
            <a:off x="3242259" y="3218851"/>
            <a:ext cx="2857500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menguji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kewajaran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jumlah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pemakaian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Barang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dan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Bahan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Fasilitas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KITE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7" name="Google Shape;897;p15"/>
          <p:cNvSpPr txBox="1"/>
          <p:nvPr/>
        </p:nvSpPr>
        <p:spPr>
          <a:xfrm>
            <a:off x="6085285" y="3240325"/>
            <a:ext cx="3048000" cy="1465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mengetahui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kesesuaian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pencatatan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Barang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dan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Bahan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Fasilitas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KITE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antara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IT Inventory 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dengan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persediaan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fisik</a:t>
            </a:r>
            <a:endParaRPr sz="825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algn="ctr"/>
            <a:endParaRPr sz="825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257175" indent="-257175"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menguji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kepatuhan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KITE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terhadap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kebenaran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dan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keandalan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IT Inventory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sistem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pencatatan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perusahaan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.</a:t>
            </a:r>
            <a:endParaRPr sz="825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257175" indent="-257175"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melakukan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pemeriksaan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endParaRPr sz="825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600075" lvl="1" indent="-257175" algn="just">
              <a:buClr>
                <a:schemeClr val="dk1"/>
              </a:buClr>
              <a:buSzPts val="1100"/>
              <a:buFont typeface="Arial"/>
              <a:buAutoNum type="alphaLcPeriod"/>
            </a:pP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bahan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baku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;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0075" lvl="1" indent="-257175" algn="just">
              <a:buClr>
                <a:schemeClr val="dk1"/>
              </a:buClr>
              <a:buSzPts val="1100"/>
              <a:buFont typeface="Arial"/>
              <a:buAutoNum type="alphaLcPeriod"/>
            </a:pP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barang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dalam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proses; 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0075" lvl="1" indent="-257175" algn="just">
              <a:buClr>
                <a:schemeClr val="dk1"/>
              </a:buClr>
              <a:buSzPts val="1100"/>
              <a:buFont typeface="Arial"/>
              <a:buAutoNum type="alphaLcPeriod"/>
            </a:pP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barang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jadi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; dan/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atau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0075" lvl="1" indent="-257175" algn="just">
              <a:buClr>
                <a:schemeClr val="dk1"/>
              </a:buClr>
              <a:buSzPts val="1100"/>
              <a:buFont typeface="Arial"/>
              <a:buAutoNum type="alphaLcPeriod"/>
            </a:pP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sisa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dari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proses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produksi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/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limbah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(</a:t>
            </a:r>
            <a:r>
              <a:rPr lang="en-US" sz="825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scrap/waste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).</a:t>
            </a:r>
            <a:endParaRPr sz="825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600075" lvl="1" indent="-204788">
              <a:buClr>
                <a:schemeClr val="dk1"/>
              </a:buClr>
              <a:buSzPts val="1100"/>
            </a:pPr>
            <a:endParaRPr sz="825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898" name="Google Shape;898;p15"/>
          <p:cNvSpPr txBox="1"/>
          <p:nvPr/>
        </p:nvSpPr>
        <p:spPr>
          <a:xfrm>
            <a:off x="8683940" y="3304763"/>
            <a:ext cx="1087286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endParaRPr sz="900" b="1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899" name="Google Shape;899;p15"/>
          <p:cNvSpPr/>
          <p:nvPr/>
        </p:nvSpPr>
        <p:spPr>
          <a:xfrm>
            <a:off x="1781557" y="2291114"/>
            <a:ext cx="507089" cy="513245"/>
          </a:xfrm>
          <a:prstGeom prst="ellipse">
            <a:avLst/>
          </a:prstGeom>
          <a:solidFill>
            <a:srgbClr val="0B1B4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en-US" sz="105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1</a:t>
            </a:r>
            <a:endParaRPr sz="105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00" name="Google Shape;900;p15"/>
          <p:cNvSpPr/>
          <p:nvPr/>
        </p:nvSpPr>
        <p:spPr>
          <a:xfrm>
            <a:off x="6853348" y="2289828"/>
            <a:ext cx="507089" cy="513245"/>
          </a:xfrm>
          <a:prstGeom prst="ellipse">
            <a:avLst/>
          </a:prstGeom>
          <a:solidFill>
            <a:srgbClr val="0B1B4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en-US" sz="105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3</a:t>
            </a:r>
            <a:endParaRPr sz="105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01" name="Google Shape;901;p15"/>
          <p:cNvSpPr/>
          <p:nvPr/>
        </p:nvSpPr>
        <p:spPr>
          <a:xfrm>
            <a:off x="4200442" y="2290303"/>
            <a:ext cx="507089" cy="513245"/>
          </a:xfrm>
          <a:prstGeom prst="ellipse">
            <a:avLst/>
          </a:prstGeom>
          <a:solidFill>
            <a:srgbClr val="FFCF3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en-US" sz="105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2</a:t>
            </a:r>
            <a:endParaRPr sz="105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902" name="Google Shape;902;p15"/>
          <p:cNvGrpSpPr/>
          <p:nvPr/>
        </p:nvGrpSpPr>
        <p:grpSpPr>
          <a:xfrm>
            <a:off x="1915844" y="2648549"/>
            <a:ext cx="235973" cy="483467"/>
            <a:chOff x="814315" y="1964376"/>
            <a:chExt cx="318450" cy="644623"/>
          </a:xfrm>
        </p:grpSpPr>
        <p:sp>
          <p:nvSpPr>
            <p:cNvPr id="903" name="Google Shape;903;p15"/>
            <p:cNvSpPr/>
            <p:nvPr/>
          </p:nvSpPr>
          <p:spPr>
            <a:xfrm rot="5400000">
              <a:off x="846161" y="2169994"/>
              <a:ext cx="259308" cy="313899"/>
            </a:xfrm>
            <a:prstGeom prst="chevron">
              <a:avLst>
                <a:gd name="adj" fmla="val 50000"/>
              </a:avLst>
            </a:prstGeom>
            <a:solidFill>
              <a:srgbClr val="0B1B4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05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904" name="Google Shape;904;p15"/>
            <p:cNvSpPr/>
            <p:nvPr/>
          </p:nvSpPr>
          <p:spPr>
            <a:xfrm rot="5400000">
              <a:off x="841610" y="2322395"/>
              <a:ext cx="259308" cy="313899"/>
            </a:xfrm>
            <a:prstGeom prst="chevron">
              <a:avLst>
                <a:gd name="adj" fmla="val 50000"/>
              </a:avLst>
            </a:prstGeom>
            <a:solidFill>
              <a:srgbClr val="0B1B4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05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905" name="Google Shape;905;p15"/>
            <p:cNvSpPr/>
            <p:nvPr/>
          </p:nvSpPr>
          <p:spPr>
            <a:xfrm>
              <a:off x="911807" y="2120799"/>
              <a:ext cx="128016" cy="129655"/>
            </a:xfrm>
            <a:prstGeom prst="ellipse">
              <a:avLst/>
            </a:prstGeom>
            <a:solidFill>
              <a:srgbClr val="0B1B4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05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906" name="Google Shape;906;p15"/>
            <p:cNvSpPr/>
            <p:nvPr/>
          </p:nvSpPr>
          <p:spPr>
            <a:xfrm>
              <a:off x="911807" y="1964376"/>
              <a:ext cx="128016" cy="129655"/>
            </a:xfrm>
            <a:prstGeom prst="ellipse">
              <a:avLst/>
            </a:prstGeom>
            <a:solidFill>
              <a:srgbClr val="0B1B4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05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grpSp>
        <p:nvGrpSpPr>
          <p:cNvPr id="907" name="Google Shape;907;p15"/>
          <p:cNvGrpSpPr/>
          <p:nvPr/>
        </p:nvGrpSpPr>
        <p:grpSpPr>
          <a:xfrm>
            <a:off x="6966292" y="2648549"/>
            <a:ext cx="235973" cy="483467"/>
            <a:chOff x="814315" y="1964376"/>
            <a:chExt cx="318450" cy="644623"/>
          </a:xfrm>
        </p:grpSpPr>
        <p:sp>
          <p:nvSpPr>
            <p:cNvPr id="908" name="Google Shape;908;p15"/>
            <p:cNvSpPr/>
            <p:nvPr/>
          </p:nvSpPr>
          <p:spPr>
            <a:xfrm rot="5400000">
              <a:off x="846161" y="2169994"/>
              <a:ext cx="259308" cy="313899"/>
            </a:xfrm>
            <a:prstGeom prst="chevron">
              <a:avLst>
                <a:gd name="adj" fmla="val 50000"/>
              </a:avLst>
            </a:prstGeom>
            <a:solidFill>
              <a:srgbClr val="0B1B4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05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909" name="Google Shape;909;p15"/>
            <p:cNvSpPr/>
            <p:nvPr/>
          </p:nvSpPr>
          <p:spPr>
            <a:xfrm rot="5400000">
              <a:off x="841610" y="2322395"/>
              <a:ext cx="259308" cy="313899"/>
            </a:xfrm>
            <a:prstGeom prst="chevron">
              <a:avLst>
                <a:gd name="adj" fmla="val 50000"/>
              </a:avLst>
            </a:prstGeom>
            <a:solidFill>
              <a:srgbClr val="0B1B4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05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910" name="Google Shape;910;p15"/>
            <p:cNvSpPr/>
            <p:nvPr/>
          </p:nvSpPr>
          <p:spPr>
            <a:xfrm>
              <a:off x="911807" y="2120799"/>
              <a:ext cx="128016" cy="129655"/>
            </a:xfrm>
            <a:prstGeom prst="ellipse">
              <a:avLst/>
            </a:prstGeom>
            <a:solidFill>
              <a:srgbClr val="0B1B4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05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911" name="Google Shape;911;p15"/>
            <p:cNvSpPr/>
            <p:nvPr/>
          </p:nvSpPr>
          <p:spPr>
            <a:xfrm>
              <a:off x="911807" y="1964376"/>
              <a:ext cx="128016" cy="129655"/>
            </a:xfrm>
            <a:prstGeom prst="ellipse">
              <a:avLst/>
            </a:prstGeom>
            <a:solidFill>
              <a:srgbClr val="0B1B4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05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grpSp>
        <p:nvGrpSpPr>
          <p:cNvPr id="912" name="Google Shape;912;p15"/>
          <p:cNvGrpSpPr/>
          <p:nvPr/>
        </p:nvGrpSpPr>
        <p:grpSpPr>
          <a:xfrm>
            <a:off x="4336027" y="2621374"/>
            <a:ext cx="235973" cy="483467"/>
            <a:chOff x="814315" y="1964376"/>
            <a:chExt cx="318450" cy="644623"/>
          </a:xfrm>
        </p:grpSpPr>
        <p:sp>
          <p:nvSpPr>
            <p:cNvPr id="913" name="Google Shape;913;p15"/>
            <p:cNvSpPr/>
            <p:nvPr/>
          </p:nvSpPr>
          <p:spPr>
            <a:xfrm rot="5400000">
              <a:off x="846161" y="2169994"/>
              <a:ext cx="259308" cy="313899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05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914" name="Google Shape;914;p15"/>
            <p:cNvSpPr/>
            <p:nvPr/>
          </p:nvSpPr>
          <p:spPr>
            <a:xfrm rot="5400000">
              <a:off x="841610" y="2322395"/>
              <a:ext cx="259308" cy="313899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05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915" name="Google Shape;915;p15"/>
            <p:cNvSpPr/>
            <p:nvPr/>
          </p:nvSpPr>
          <p:spPr>
            <a:xfrm>
              <a:off x="911807" y="2120799"/>
              <a:ext cx="128016" cy="12965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05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916" name="Google Shape;916;p15"/>
            <p:cNvSpPr/>
            <p:nvPr/>
          </p:nvSpPr>
          <p:spPr>
            <a:xfrm>
              <a:off x="911807" y="1964376"/>
              <a:ext cx="128016" cy="12965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05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grpSp>
        <p:nvGrpSpPr>
          <p:cNvPr id="917" name="Google Shape;917;p15"/>
          <p:cNvGrpSpPr/>
          <p:nvPr/>
        </p:nvGrpSpPr>
        <p:grpSpPr>
          <a:xfrm>
            <a:off x="288132" y="499421"/>
            <a:ext cx="7901638" cy="389470"/>
            <a:chOff x="874826" y="1915658"/>
            <a:chExt cx="10535517" cy="519293"/>
          </a:xfrm>
        </p:grpSpPr>
        <p:cxnSp>
          <p:nvCxnSpPr>
            <p:cNvPr id="918" name="Google Shape;918;p15"/>
            <p:cNvCxnSpPr/>
            <p:nvPr/>
          </p:nvCxnSpPr>
          <p:spPr>
            <a:xfrm rot="10800000">
              <a:off x="970343" y="2198514"/>
              <a:ext cx="10440000" cy="20750"/>
            </a:xfrm>
            <a:prstGeom prst="straightConnector1">
              <a:avLst/>
            </a:prstGeom>
            <a:noFill/>
            <a:ln w="38100" cap="flat" cmpd="sng">
              <a:solidFill>
                <a:srgbClr val="16537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919" name="Google Shape;919;p15"/>
            <p:cNvSpPr/>
            <p:nvPr/>
          </p:nvSpPr>
          <p:spPr>
            <a:xfrm>
              <a:off x="874826" y="1915658"/>
              <a:ext cx="2164709" cy="519293"/>
            </a:xfrm>
            <a:prstGeom prst="roundRect">
              <a:avLst>
                <a:gd name="adj" fmla="val 50000"/>
              </a:avLst>
            </a:prstGeom>
            <a:solidFill>
              <a:srgbClr val="16537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spAutoFit/>
            </a:bodyPr>
            <a:lstStyle/>
            <a:p>
              <a:pPr algn="ctr">
                <a:buClr>
                  <a:schemeClr val="lt1"/>
                </a:buClr>
                <a:buSzPts val="1800"/>
              </a:pPr>
              <a:r>
                <a:rPr lang="en-US" sz="1350" b="1" dirty="0">
                  <a:solidFill>
                    <a:schemeClr val="lt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OBJEK</a:t>
              </a:r>
              <a:endParaRPr sz="1350" b="1" dirty="0">
                <a:solidFill>
                  <a:schemeClr val="lt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920" name="Google Shape;920;p15"/>
          <p:cNvGrpSpPr/>
          <p:nvPr/>
        </p:nvGrpSpPr>
        <p:grpSpPr>
          <a:xfrm>
            <a:off x="288132" y="2004757"/>
            <a:ext cx="7901638" cy="389470"/>
            <a:chOff x="874826" y="1915658"/>
            <a:chExt cx="10535517" cy="519293"/>
          </a:xfrm>
        </p:grpSpPr>
        <p:cxnSp>
          <p:nvCxnSpPr>
            <p:cNvPr id="921" name="Google Shape;921;p15"/>
            <p:cNvCxnSpPr/>
            <p:nvPr/>
          </p:nvCxnSpPr>
          <p:spPr>
            <a:xfrm rot="10800000">
              <a:off x="970343" y="2198514"/>
              <a:ext cx="10440000" cy="20750"/>
            </a:xfrm>
            <a:prstGeom prst="straightConnector1">
              <a:avLst/>
            </a:prstGeom>
            <a:noFill/>
            <a:ln w="38100" cap="flat" cmpd="sng">
              <a:solidFill>
                <a:srgbClr val="16537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922" name="Google Shape;922;p15"/>
            <p:cNvSpPr/>
            <p:nvPr/>
          </p:nvSpPr>
          <p:spPr>
            <a:xfrm>
              <a:off x="874826" y="1915658"/>
              <a:ext cx="2164709" cy="519293"/>
            </a:xfrm>
            <a:prstGeom prst="roundRect">
              <a:avLst>
                <a:gd name="adj" fmla="val 50000"/>
              </a:avLst>
            </a:prstGeom>
            <a:solidFill>
              <a:srgbClr val="16537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spAutoFit/>
            </a:bodyPr>
            <a:lstStyle/>
            <a:p>
              <a:pPr algn="ctr">
                <a:buClr>
                  <a:schemeClr val="lt1"/>
                </a:buClr>
                <a:buSzPts val="1800"/>
              </a:pPr>
              <a:r>
                <a:rPr lang="en-US" sz="1350" b="1">
                  <a:solidFill>
                    <a:schemeClr val="lt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PEDOMAN</a:t>
              </a:r>
              <a:endParaRPr sz="1350" b="1">
                <a:solidFill>
                  <a:schemeClr val="lt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</p:grpSp>
      <p:pic>
        <p:nvPicPr>
          <p:cNvPr id="923" name="Google Shape;923;p15"/>
          <p:cNvPicPr preferRelativeResize="0"/>
          <p:nvPr/>
        </p:nvPicPr>
        <p:blipFill rotWithShape="1">
          <a:blip r:embed="rId3">
            <a:alphaModFix/>
          </a:blip>
          <a:srcRect l="10901" t="8835" r="9597" b="17319"/>
          <a:stretch/>
        </p:blipFill>
        <p:spPr>
          <a:xfrm>
            <a:off x="410103" y="999788"/>
            <a:ext cx="704801" cy="510336"/>
          </a:xfrm>
          <a:prstGeom prst="rect">
            <a:avLst/>
          </a:prstGeom>
          <a:noFill/>
          <a:ln>
            <a:noFill/>
          </a:ln>
        </p:spPr>
      </p:pic>
      <p:sp>
        <p:nvSpPr>
          <p:cNvPr id="924" name="Google Shape;924;p15"/>
          <p:cNvSpPr txBox="1"/>
          <p:nvPr/>
        </p:nvSpPr>
        <p:spPr>
          <a:xfrm>
            <a:off x="1096670" y="1031587"/>
            <a:ext cx="1428251" cy="900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just"/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pertanggungjawaban Barang Berfasilitas KITE yang seharusnya berada di lokasi pembongkaran, penyimpanan, dan/atau pemuatan 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925" name="Google Shape;925;p15"/>
          <p:cNvSpPr txBox="1"/>
          <p:nvPr/>
        </p:nvSpPr>
        <p:spPr>
          <a:xfrm>
            <a:off x="2609458" y="810131"/>
            <a:ext cx="2013827" cy="1315715"/>
          </a:xfrm>
          <a:prstGeom prst="rect">
            <a:avLst/>
          </a:prstGeom>
          <a:noFill/>
          <a:ln w="28575" cap="flat" cmpd="sng">
            <a:solidFill>
              <a:srgbClr val="11297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214313" indent="-214313">
              <a:buClr>
                <a:schemeClr val="dk1"/>
              </a:buClr>
              <a:buSzPts val="1200"/>
              <a:buFont typeface="Noto Sans Symbols"/>
              <a:buChar char="✔"/>
            </a:pPr>
            <a:r>
              <a:rPr lang="en-US" sz="9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Nilai BM, PPN/PPN dan </a:t>
            </a:r>
            <a:r>
              <a:rPr lang="en-US" sz="9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PPnBM</a:t>
            </a:r>
            <a:r>
              <a:rPr lang="en-US" sz="9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9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terutang</a:t>
            </a:r>
            <a:r>
              <a:rPr lang="en-US" sz="9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9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karena</a:t>
            </a:r>
            <a:r>
              <a:rPr lang="en-US" sz="9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9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akan</a:t>
            </a:r>
            <a:r>
              <a:rPr lang="en-US" sz="9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9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dicabut</a:t>
            </a:r>
            <a:endParaRPr sz="900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214313" indent="-214313">
              <a:buClr>
                <a:schemeClr val="dk1"/>
              </a:buClr>
              <a:buSzPts val="1200"/>
              <a:buFont typeface="Noto Sans Symbols"/>
              <a:buChar char="✔"/>
            </a:pPr>
            <a:r>
              <a:rPr lang="en-US" sz="9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Kewajaran</a:t>
            </a:r>
            <a:r>
              <a:rPr lang="en-US" sz="9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9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jumlah</a:t>
            </a:r>
            <a:r>
              <a:rPr lang="en-US" sz="9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9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pemakaian</a:t>
            </a:r>
            <a:r>
              <a:rPr lang="en-US" sz="9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9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Barang</a:t>
            </a:r>
            <a:r>
              <a:rPr lang="en-US" sz="9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dan </a:t>
            </a:r>
            <a:r>
              <a:rPr lang="en-US" sz="9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Bahan</a:t>
            </a:r>
            <a:endParaRPr sz="900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214313" indent="-214313">
              <a:buClr>
                <a:schemeClr val="dk1"/>
              </a:buClr>
              <a:buSzPts val="1200"/>
              <a:buFont typeface="Noto Sans Symbols"/>
              <a:buChar char="✔"/>
            </a:pPr>
            <a:r>
              <a:rPr lang="en-US" sz="9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Kesesuaian</a:t>
            </a:r>
            <a:r>
              <a:rPr lang="en-US" sz="9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9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pencatatan</a:t>
            </a:r>
            <a:r>
              <a:rPr lang="en-US" sz="9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di IT Inventory </a:t>
            </a:r>
            <a:r>
              <a:rPr lang="en-US" sz="9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dengan</a:t>
            </a:r>
            <a:r>
              <a:rPr lang="en-US" sz="9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9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persediaan</a:t>
            </a:r>
            <a:r>
              <a:rPr lang="en-US" sz="9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9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fisik</a:t>
            </a:r>
            <a:endParaRPr sz="900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214313" indent="-214313">
              <a:buClr>
                <a:schemeClr val="dk1"/>
              </a:buClr>
              <a:buSzPts val="1200"/>
              <a:buFont typeface="Noto Sans Symbols"/>
              <a:buChar char="✔"/>
            </a:pPr>
            <a:r>
              <a:rPr lang="en-US" sz="9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Kesesuaian</a:t>
            </a:r>
            <a:r>
              <a:rPr lang="en-US" sz="9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dan </a:t>
            </a:r>
            <a:r>
              <a:rPr lang="en-US" sz="900" i="1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tracebility</a:t>
            </a:r>
            <a:r>
              <a:rPr lang="en-US" sz="900" i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9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Barang</a:t>
            </a:r>
            <a:r>
              <a:rPr lang="en-US" sz="9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dan </a:t>
            </a:r>
            <a:r>
              <a:rPr lang="en-US" sz="900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Bahan</a:t>
            </a:r>
            <a:endParaRPr sz="900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926" name="Google Shape;926;p15"/>
          <p:cNvSpPr txBox="1"/>
          <p:nvPr/>
        </p:nvSpPr>
        <p:spPr>
          <a:xfrm>
            <a:off x="5397720" y="880879"/>
            <a:ext cx="927331" cy="39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105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Pekerjaan Lapangan</a:t>
            </a:r>
            <a:endParaRPr sz="105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927" name="Google Shape;927;p15"/>
          <p:cNvPicPr preferRelativeResize="0"/>
          <p:nvPr/>
        </p:nvPicPr>
        <p:blipFill rotWithShape="1">
          <a:blip r:embed="rId4">
            <a:alphaModFix/>
          </a:blip>
          <a:srcRect l="26637" t="12283" r="25813" b="24279"/>
          <a:stretch/>
        </p:blipFill>
        <p:spPr>
          <a:xfrm>
            <a:off x="4761805" y="758327"/>
            <a:ext cx="679359" cy="501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15"/>
          <p:cNvPicPr preferRelativeResize="0"/>
          <p:nvPr/>
        </p:nvPicPr>
        <p:blipFill rotWithShape="1">
          <a:blip r:embed="rId5">
            <a:alphaModFix/>
          </a:blip>
          <a:srcRect l="15100" t="2" r="15771" b="-2976"/>
          <a:stretch/>
        </p:blipFill>
        <p:spPr>
          <a:xfrm>
            <a:off x="7572014" y="858340"/>
            <a:ext cx="534693" cy="44903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29" name="Google Shape;929;p15"/>
          <p:cNvCxnSpPr/>
          <p:nvPr/>
        </p:nvCxnSpPr>
        <p:spPr>
          <a:xfrm>
            <a:off x="6239143" y="1081911"/>
            <a:ext cx="435198" cy="4825"/>
          </a:xfrm>
          <a:prstGeom prst="straightConnector1">
            <a:avLst/>
          </a:prstGeom>
          <a:noFill/>
          <a:ln w="28575" cap="flat" cmpd="sng">
            <a:solidFill>
              <a:srgbClr val="133C55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30" name="Google Shape;930;p15"/>
          <p:cNvSpPr txBox="1"/>
          <p:nvPr/>
        </p:nvSpPr>
        <p:spPr>
          <a:xfrm>
            <a:off x="6738574" y="898483"/>
            <a:ext cx="1275866" cy="39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105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Pencacahan barang</a:t>
            </a:r>
            <a:endParaRPr sz="105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931" name="Google Shape;931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75717" y="1200449"/>
            <a:ext cx="1142122" cy="631974"/>
          </a:xfrm>
          <a:prstGeom prst="rect">
            <a:avLst/>
          </a:prstGeom>
          <a:noFill/>
          <a:ln>
            <a:noFill/>
          </a:ln>
        </p:spPr>
      </p:pic>
      <p:sp>
        <p:nvSpPr>
          <p:cNvPr id="932" name="Google Shape;932;p15"/>
          <p:cNvSpPr txBox="1"/>
          <p:nvPr/>
        </p:nvSpPr>
        <p:spPr>
          <a:xfrm>
            <a:off x="4883109" y="1822903"/>
            <a:ext cx="1356034" cy="39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105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Penerima Fasilitas KITE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33" name="Google Shape;933;p15"/>
          <p:cNvCxnSpPr/>
          <p:nvPr/>
        </p:nvCxnSpPr>
        <p:spPr>
          <a:xfrm rot="10800000">
            <a:off x="5120271" y="1354207"/>
            <a:ext cx="2700000" cy="15563"/>
          </a:xfrm>
          <a:prstGeom prst="straightConnector1">
            <a:avLst/>
          </a:prstGeom>
          <a:noFill/>
          <a:ln w="19050" cap="flat" cmpd="sng">
            <a:solidFill>
              <a:srgbClr val="0070C0"/>
            </a:solidFill>
            <a:prstDash val="dash"/>
            <a:round/>
            <a:headEnd type="none" w="sm" len="sm"/>
            <a:tailEnd type="none" w="sm" len="sm"/>
          </a:ln>
        </p:spPr>
      </p:cxnSp>
      <p:pic>
        <p:nvPicPr>
          <p:cNvPr id="934" name="Google Shape;934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25592" y="1194137"/>
            <a:ext cx="1142122" cy="631974"/>
          </a:xfrm>
          <a:prstGeom prst="rect">
            <a:avLst/>
          </a:prstGeom>
          <a:noFill/>
          <a:ln>
            <a:noFill/>
          </a:ln>
        </p:spPr>
      </p:pic>
      <p:sp>
        <p:nvSpPr>
          <p:cNvPr id="935" name="Google Shape;935;p15"/>
          <p:cNvSpPr txBox="1"/>
          <p:nvPr/>
        </p:nvSpPr>
        <p:spPr>
          <a:xfrm>
            <a:off x="6745507" y="1925412"/>
            <a:ext cx="1494386" cy="230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105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Penerima Subkontrak</a:t>
            </a:r>
            <a:endParaRPr sz="105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936" name="Google Shape;936;p15"/>
          <p:cNvSpPr/>
          <p:nvPr/>
        </p:nvSpPr>
        <p:spPr>
          <a:xfrm>
            <a:off x="6212603" y="1601591"/>
            <a:ext cx="568715" cy="171662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D8E3FC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6"/>
          <p:cNvSpPr txBox="1">
            <a:spLocks noGrp="1"/>
          </p:cNvSpPr>
          <p:nvPr>
            <p:ph type="sldNum" idx="12"/>
          </p:nvPr>
        </p:nvSpPr>
        <p:spPr>
          <a:xfrm>
            <a:off x="8675985" y="4789917"/>
            <a:ext cx="357331" cy="2738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68569" rIns="68569" bIns="68569" rtlCol="0" anchor="ctr" anchorCtr="0">
            <a:noAutofit/>
          </a:bodyPr>
          <a:lstStyle/>
          <a:p>
            <a:pPr>
              <a:buSzPts val="1100"/>
            </a:pPr>
            <a:fld id="{00000000-1234-1234-1234-123412341234}" type="slidenum">
              <a:rPr lang="en-US" sz="825">
                <a:latin typeface="Arial" panose="020B0604020202020204" pitchFamily="34" charset="0"/>
                <a:cs typeface="Arial" panose="020B0604020202020204" pitchFamily="34" charset="0"/>
              </a:rPr>
              <a:pPr>
                <a:buSzPts val="1100"/>
              </a:pPr>
              <a:t>13</a:t>
            </a:fld>
            <a:endParaRPr sz="825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2" name="Google Shape;942;p16"/>
          <p:cNvSpPr/>
          <p:nvPr/>
        </p:nvSpPr>
        <p:spPr>
          <a:xfrm>
            <a:off x="0" y="13399"/>
            <a:ext cx="9144000" cy="521745"/>
          </a:xfrm>
          <a:prstGeom prst="rect">
            <a:avLst/>
          </a:prstGeom>
          <a:solidFill>
            <a:srgbClr val="1E3161"/>
          </a:solidFill>
          <a:ln w="25400" cap="flat" cmpd="sng">
            <a:solidFill>
              <a:srgbClr val="3359A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9525" algn="ctr">
              <a:buClr>
                <a:srgbClr val="FFFFFF"/>
              </a:buClr>
              <a:buSzPts val="2400"/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PENELITIAN MENDALAM KITE</a:t>
            </a:r>
            <a:endParaRPr b="1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43" name="Google Shape;943;p16"/>
          <p:cNvSpPr/>
          <p:nvPr/>
        </p:nvSpPr>
        <p:spPr>
          <a:xfrm flipH="1">
            <a:off x="8451669" y="437390"/>
            <a:ext cx="692332" cy="215537"/>
          </a:xfrm>
          <a:prstGeom prst="homePlate">
            <a:avLst>
              <a:gd name="adj" fmla="val 50000"/>
            </a:avLst>
          </a:prstGeom>
          <a:solidFill>
            <a:srgbClr val="FFC0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44" name="Google Shape;944;p16"/>
          <p:cNvSpPr/>
          <p:nvPr/>
        </p:nvSpPr>
        <p:spPr>
          <a:xfrm>
            <a:off x="1" y="417780"/>
            <a:ext cx="740228" cy="230449"/>
          </a:xfrm>
          <a:prstGeom prst="homePlate">
            <a:avLst>
              <a:gd name="adj" fmla="val 50000"/>
            </a:avLst>
          </a:prstGeom>
          <a:solidFill>
            <a:srgbClr val="FFC0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945" name="Google Shape;945;p16"/>
          <p:cNvGrpSpPr/>
          <p:nvPr/>
        </p:nvGrpSpPr>
        <p:grpSpPr>
          <a:xfrm>
            <a:off x="288132" y="499421"/>
            <a:ext cx="7901638" cy="389470"/>
            <a:chOff x="874826" y="1915658"/>
            <a:chExt cx="10535517" cy="519293"/>
          </a:xfrm>
        </p:grpSpPr>
        <p:cxnSp>
          <p:nvCxnSpPr>
            <p:cNvPr id="946" name="Google Shape;946;p16"/>
            <p:cNvCxnSpPr/>
            <p:nvPr/>
          </p:nvCxnSpPr>
          <p:spPr>
            <a:xfrm rot="10800000">
              <a:off x="970343" y="2198514"/>
              <a:ext cx="10440000" cy="20750"/>
            </a:xfrm>
            <a:prstGeom prst="straightConnector1">
              <a:avLst/>
            </a:prstGeom>
            <a:noFill/>
            <a:ln w="38100" cap="flat" cmpd="sng">
              <a:solidFill>
                <a:srgbClr val="16537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947" name="Google Shape;947;p16"/>
            <p:cNvSpPr/>
            <p:nvPr/>
          </p:nvSpPr>
          <p:spPr>
            <a:xfrm>
              <a:off x="874826" y="1915658"/>
              <a:ext cx="2164709" cy="519293"/>
            </a:xfrm>
            <a:prstGeom prst="roundRect">
              <a:avLst>
                <a:gd name="adj" fmla="val 50000"/>
              </a:avLst>
            </a:prstGeom>
            <a:solidFill>
              <a:srgbClr val="16537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spAutoFit/>
            </a:bodyPr>
            <a:lstStyle/>
            <a:p>
              <a:pPr algn="ctr">
                <a:buClr>
                  <a:schemeClr val="lt1"/>
                </a:buClr>
                <a:buSzPts val="1800"/>
              </a:pPr>
              <a:r>
                <a:rPr lang="en-US" sz="1350" b="1" dirty="0">
                  <a:solidFill>
                    <a:schemeClr val="lt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OBJEK</a:t>
              </a:r>
              <a:endParaRPr sz="1350" b="1" dirty="0">
                <a:solidFill>
                  <a:schemeClr val="lt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948" name="Google Shape;948;p16"/>
          <p:cNvGrpSpPr/>
          <p:nvPr/>
        </p:nvGrpSpPr>
        <p:grpSpPr>
          <a:xfrm>
            <a:off x="288132" y="2004757"/>
            <a:ext cx="7901638" cy="389470"/>
            <a:chOff x="874826" y="1915658"/>
            <a:chExt cx="10535517" cy="519293"/>
          </a:xfrm>
        </p:grpSpPr>
        <p:cxnSp>
          <p:nvCxnSpPr>
            <p:cNvPr id="949" name="Google Shape;949;p16"/>
            <p:cNvCxnSpPr/>
            <p:nvPr/>
          </p:nvCxnSpPr>
          <p:spPr>
            <a:xfrm rot="10800000">
              <a:off x="970343" y="2198514"/>
              <a:ext cx="10440000" cy="20750"/>
            </a:xfrm>
            <a:prstGeom prst="straightConnector1">
              <a:avLst/>
            </a:prstGeom>
            <a:noFill/>
            <a:ln w="38100" cap="flat" cmpd="sng">
              <a:solidFill>
                <a:srgbClr val="16537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950" name="Google Shape;950;p16"/>
            <p:cNvSpPr/>
            <p:nvPr/>
          </p:nvSpPr>
          <p:spPr>
            <a:xfrm>
              <a:off x="874826" y="1915658"/>
              <a:ext cx="2164709" cy="519293"/>
            </a:xfrm>
            <a:prstGeom prst="roundRect">
              <a:avLst>
                <a:gd name="adj" fmla="val 50000"/>
              </a:avLst>
            </a:prstGeom>
            <a:solidFill>
              <a:srgbClr val="16537F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spAutoFit/>
            </a:bodyPr>
            <a:lstStyle/>
            <a:p>
              <a:pPr algn="ctr">
                <a:buClr>
                  <a:schemeClr val="lt1"/>
                </a:buClr>
                <a:buSzPts val="1800"/>
              </a:pPr>
              <a:r>
                <a:rPr lang="en-US" sz="1350" b="1">
                  <a:solidFill>
                    <a:schemeClr val="lt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PEDOMAN</a:t>
              </a:r>
              <a:endParaRPr sz="1350" b="1">
                <a:solidFill>
                  <a:schemeClr val="lt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</p:grpSp>
      <p:pic>
        <p:nvPicPr>
          <p:cNvPr id="951" name="Google Shape;95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0076" y="1052612"/>
            <a:ext cx="946786" cy="628887"/>
          </a:xfrm>
          <a:prstGeom prst="rect">
            <a:avLst/>
          </a:prstGeom>
          <a:noFill/>
          <a:ln>
            <a:noFill/>
          </a:ln>
        </p:spPr>
      </p:pic>
      <p:sp>
        <p:nvSpPr>
          <p:cNvPr id="952" name="Google Shape;952;p16"/>
          <p:cNvSpPr txBox="1"/>
          <p:nvPr/>
        </p:nvSpPr>
        <p:spPr>
          <a:xfrm>
            <a:off x="1190494" y="1093285"/>
            <a:ext cx="1428251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informasi dari kegiatan Monitoring umum, pemeriksaan sewaktu-waktu, dan/atau pemeriksaan sederhana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953" name="Google Shape;953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2696618" y="987720"/>
            <a:ext cx="279650" cy="27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4" name="Google Shape;954;p16"/>
          <p:cNvPicPr preferRelativeResize="0"/>
          <p:nvPr/>
        </p:nvPicPr>
        <p:blipFill rotWithShape="1">
          <a:blip r:embed="rId5">
            <a:alphaModFix/>
          </a:blip>
          <a:srcRect l="15100" t="2" r="15771" b="-2976"/>
          <a:stretch/>
        </p:blipFill>
        <p:spPr>
          <a:xfrm>
            <a:off x="2696619" y="1350098"/>
            <a:ext cx="305834" cy="256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63088" y="1728715"/>
            <a:ext cx="279650" cy="27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14878" y="981056"/>
            <a:ext cx="330362" cy="286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7" name="Google Shape;957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539560" y="1324499"/>
            <a:ext cx="279650" cy="284689"/>
          </a:xfrm>
          <a:prstGeom prst="rect">
            <a:avLst/>
          </a:prstGeom>
          <a:noFill/>
          <a:ln>
            <a:noFill/>
          </a:ln>
        </p:spPr>
      </p:pic>
      <p:sp>
        <p:nvSpPr>
          <p:cNvPr id="958" name="Google Shape;958;p16"/>
          <p:cNvSpPr/>
          <p:nvPr/>
        </p:nvSpPr>
        <p:spPr>
          <a:xfrm>
            <a:off x="4570000" y="1772858"/>
            <a:ext cx="169403" cy="169154"/>
          </a:xfrm>
          <a:prstGeom prst="plus">
            <a:avLst>
              <a:gd name="adj" fmla="val 3610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59" name="Google Shape;959;p16"/>
          <p:cNvSpPr txBox="1"/>
          <p:nvPr/>
        </p:nvSpPr>
        <p:spPr>
          <a:xfrm>
            <a:off x="2976858" y="1009457"/>
            <a:ext cx="1349167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Pemeriksaan CCTV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0" name="Google Shape;960;p16"/>
          <p:cNvSpPr txBox="1"/>
          <p:nvPr/>
        </p:nvSpPr>
        <p:spPr>
          <a:xfrm>
            <a:off x="2977138" y="1358741"/>
            <a:ext cx="1479282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Pencacahan barang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961" name="Google Shape;961;p16"/>
          <p:cNvSpPr txBox="1"/>
          <p:nvPr/>
        </p:nvSpPr>
        <p:spPr>
          <a:xfrm>
            <a:off x="2970555" y="1677685"/>
            <a:ext cx="1479282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Pemeriksaan fisik barang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962" name="Google Shape;962;p16"/>
          <p:cNvSpPr txBox="1"/>
          <p:nvPr/>
        </p:nvSpPr>
        <p:spPr>
          <a:xfrm>
            <a:off x="4826834" y="946279"/>
            <a:ext cx="1722388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Pemeriksaan pencatatan/ pembukuan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963" name="Google Shape;963;p16"/>
          <p:cNvSpPr txBox="1"/>
          <p:nvPr/>
        </p:nvSpPr>
        <p:spPr>
          <a:xfrm>
            <a:off x="4831023" y="1325907"/>
            <a:ext cx="1692013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Pemanggilan (permintaan keterangan)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4" name="Google Shape;964;p16"/>
          <p:cNvSpPr txBox="1"/>
          <p:nvPr/>
        </p:nvSpPr>
        <p:spPr>
          <a:xfrm>
            <a:off x="4820778" y="1679659"/>
            <a:ext cx="1692013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Pemeriksaan lainnya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965" name="Google Shape;965;p1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669776" y="858628"/>
            <a:ext cx="869153" cy="480932"/>
          </a:xfrm>
          <a:prstGeom prst="rect">
            <a:avLst/>
          </a:prstGeom>
          <a:noFill/>
          <a:ln>
            <a:noFill/>
          </a:ln>
        </p:spPr>
      </p:pic>
      <p:sp>
        <p:nvSpPr>
          <p:cNvPr id="966" name="Google Shape;966;p16"/>
          <p:cNvSpPr txBox="1"/>
          <p:nvPr/>
        </p:nvSpPr>
        <p:spPr>
          <a:xfrm>
            <a:off x="6512791" y="1305703"/>
            <a:ext cx="1153049" cy="39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105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Penerima Fasilitas KITE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67" name="Google Shape;967;p1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695913" y="1317451"/>
            <a:ext cx="944321" cy="522524"/>
          </a:xfrm>
          <a:prstGeom prst="rect">
            <a:avLst/>
          </a:prstGeom>
          <a:noFill/>
          <a:ln>
            <a:noFill/>
          </a:ln>
        </p:spPr>
      </p:pic>
      <p:sp>
        <p:nvSpPr>
          <p:cNvPr id="968" name="Google Shape;968;p16"/>
          <p:cNvSpPr txBox="1"/>
          <p:nvPr/>
        </p:nvSpPr>
        <p:spPr>
          <a:xfrm>
            <a:off x="7538929" y="1811139"/>
            <a:ext cx="1494386" cy="230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105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Penerima Subkontrak</a:t>
            </a:r>
            <a:endParaRPr sz="105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969" name="Google Shape;969;p1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216618" y="1524846"/>
            <a:ext cx="553757" cy="3431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70" name="Google Shape;970;p16"/>
          <p:cNvGrpSpPr/>
          <p:nvPr/>
        </p:nvGrpSpPr>
        <p:grpSpPr>
          <a:xfrm>
            <a:off x="615323" y="3717109"/>
            <a:ext cx="8899474" cy="652750"/>
            <a:chOff x="131594" y="3334696"/>
            <a:chExt cx="11865965" cy="870333"/>
          </a:xfrm>
        </p:grpSpPr>
        <p:sp>
          <p:nvSpPr>
            <p:cNvPr id="971" name="Google Shape;971;p16"/>
            <p:cNvSpPr txBox="1"/>
            <p:nvPr/>
          </p:nvSpPr>
          <p:spPr>
            <a:xfrm>
              <a:off x="131594" y="3360024"/>
              <a:ext cx="1710755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900" b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Pemasukan Barang</a:t>
              </a:r>
              <a:endParaRPr sz="900" b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972" name="Google Shape;972;p16"/>
            <p:cNvSpPr txBox="1"/>
            <p:nvPr/>
          </p:nvSpPr>
          <p:spPr>
            <a:xfrm>
              <a:off x="1904991" y="3360024"/>
              <a:ext cx="1708435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900" b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Kegiatan di Perusahaan</a:t>
              </a:r>
              <a:endParaRPr sz="900" b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973" name="Google Shape;973;p16"/>
            <p:cNvSpPr txBox="1"/>
            <p:nvPr/>
          </p:nvSpPr>
          <p:spPr>
            <a:xfrm>
              <a:off x="3468415" y="3350463"/>
              <a:ext cx="1869995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900" b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Pengeluaran Barang</a:t>
              </a:r>
              <a:endParaRPr sz="900" b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974" name="Google Shape;974;p16"/>
            <p:cNvSpPr txBox="1"/>
            <p:nvPr/>
          </p:nvSpPr>
          <p:spPr>
            <a:xfrm>
              <a:off x="7070444" y="3334696"/>
              <a:ext cx="1869995" cy="7694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825" b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Analisis laporan </a:t>
              </a:r>
              <a:endParaRPr sz="135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825" b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Pemasukan barang, penjualan barang, persediaan barang</a:t>
              </a:r>
              <a:endParaRPr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5" name="Google Shape;975;p16"/>
            <p:cNvSpPr txBox="1"/>
            <p:nvPr/>
          </p:nvSpPr>
          <p:spPr>
            <a:xfrm>
              <a:off x="8901380" y="3374073"/>
              <a:ext cx="1708435" cy="8309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900" b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Analisis pengujian atas penelitian atau perbandingan saldo buku dan saldo fisik</a:t>
              </a:r>
              <a:endParaRPr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6" name="Google Shape;976;p16"/>
            <p:cNvSpPr txBox="1"/>
            <p:nvPr/>
          </p:nvSpPr>
          <p:spPr>
            <a:xfrm>
              <a:off x="10547844" y="3347480"/>
              <a:ext cx="1449715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endParaRPr sz="9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977" name="Google Shape;977;p16"/>
            <p:cNvSpPr txBox="1"/>
            <p:nvPr/>
          </p:nvSpPr>
          <p:spPr>
            <a:xfrm>
              <a:off x="5362010" y="3366231"/>
              <a:ext cx="1708435" cy="4156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788" b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Analisis Laporan Mutasi Barang</a:t>
              </a:r>
              <a:endParaRPr sz="788" b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grpSp>
        <p:nvGrpSpPr>
          <p:cNvPr id="978" name="Google Shape;978;p16"/>
          <p:cNvGrpSpPr/>
          <p:nvPr/>
        </p:nvGrpSpPr>
        <p:grpSpPr>
          <a:xfrm>
            <a:off x="1014950" y="2452469"/>
            <a:ext cx="6961118" cy="1102950"/>
            <a:chOff x="664431" y="1225423"/>
            <a:chExt cx="9281490" cy="1470600"/>
          </a:xfrm>
        </p:grpSpPr>
        <p:grpSp>
          <p:nvGrpSpPr>
            <p:cNvPr id="979" name="Google Shape;979;p16"/>
            <p:cNvGrpSpPr/>
            <p:nvPr/>
          </p:nvGrpSpPr>
          <p:grpSpPr>
            <a:xfrm>
              <a:off x="664431" y="1225423"/>
              <a:ext cx="9281490" cy="685788"/>
              <a:chOff x="680762" y="1909749"/>
              <a:chExt cx="9281490" cy="685788"/>
            </a:xfrm>
          </p:grpSpPr>
          <p:sp>
            <p:nvSpPr>
              <p:cNvPr id="980" name="Google Shape;980;p16"/>
              <p:cNvSpPr/>
              <p:nvPr/>
            </p:nvSpPr>
            <p:spPr>
              <a:xfrm>
                <a:off x="680762" y="1909749"/>
                <a:ext cx="684326" cy="684326"/>
              </a:xfrm>
              <a:prstGeom prst="ellipse">
                <a:avLst/>
              </a:prstGeom>
              <a:solidFill>
                <a:srgbClr val="0B1B4F"/>
              </a:solidFill>
              <a:ln>
                <a:noFill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r>
                  <a:rPr lang="en-US" sz="1350" b="1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1</a:t>
                </a:r>
                <a:endParaRPr sz="1350" b="1">
                  <a:solidFill>
                    <a:schemeClr val="lt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981" name="Google Shape;981;p16"/>
              <p:cNvSpPr/>
              <p:nvPr/>
            </p:nvSpPr>
            <p:spPr>
              <a:xfrm>
                <a:off x="4147004" y="1909749"/>
                <a:ext cx="684326" cy="684326"/>
              </a:xfrm>
              <a:prstGeom prst="ellipse">
                <a:avLst/>
              </a:prstGeom>
              <a:solidFill>
                <a:srgbClr val="0B1B4F"/>
              </a:solidFill>
              <a:ln>
                <a:noFill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r>
                  <a:rPr lang="en-US" sz="1350" b="1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3</a:t>
                </a:r>
                <a:endParaRPr sz="1350" b="1">
                  <a:solidFill>
                    <a:schemeClr val="lt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982" name="Google Shape;982;p16"/>
              <p:cNvSpPr/>
              <p:nvPr/>
            </p:nvSpPr>
            <p:spPr>
              <a:xfrm>
                <a:off x="7581713" y="1909749"/>
                <a:ext cx="684326" cy="684326"/>
              </a:xfrm>
              <a:prstGeom prst="ellipse">
                <a:avLst/>
              </a:prstGeom>
              <a:solidFill>
                <a:srgbClr val="0B1B4F"/>
              </a:solidFill>
              <a:ln>
                <a:noFill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r>
                  <a:rPr lang="en-US" sz="1350" b="1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5</a:t>
                </a:r>
                <a:endParaRPr sz="1350" b="1">
                  <a:solidFill>
                    <a:schemeClr val="lt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983" name="Google Shape;983;p16"/>
              <p:cNvSpPr/>
              <p:nvPr/>
            </p:nvSpPr>
            <p:spPr>
              <a:xfrm>
                <a:off x="2341574" y="1911211"/>
                <a:ext cx="684326" cy="684326"/>
              </a:xfrm>
              <a:prstGeom prst="ellipse">
                <a:avLst/>
              </a:prstGeom>
              <a:solidFill>
                <a:srgbClr val="FFCF37"/>
              </a:solidFill>
              <a:ln>
                <a:noFill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r>
                  <a:rPr lang="en-US" sz="1350" b="1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2</a:t>
                </a:r>
                <a:endParaRPr sz="1350" b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984" name="Google Shape;984;p16"/>
              <p:cNvSpPr/>
              <p:nvPr/>
            </p:nvSpPr>
            <p:spPr>
              <a:xfrm>
                <a:off x="5881232" y="1911211"/>
                <a:ext cx="684326" cy="684326"/>
              </a:xfrm>
              <a:prstGeom prst="ellipse">
                <a:avLst/>
              </a:prstGeom>
              <a:solidFill>
                <a:srgbClr val="FFCF37"/>
              </a:solidFill>
              <a:ln>
                <a:noFill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r>
                  <a:rPr lang="en-US" sz="1350" b="1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4</a:t>
                </a:r>
                <a:endParaRPr sz="1350" b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985" name="Google Shape;985;p16"/>
              <p:cNvSpPr/>
              <p:nvPr/>
            </p:nvSpPr>
            <p:spPr>
              <a:xfrm>
                <a:off x="9277926" y="1909749"/>
                <a:ext cx="684326" cy="684326"/>
              </a:xfrm>
              <a:prstGeom prst="ellipse">
                <a:avLst/>
              </a:prstGeom>
              <a:solidFill>
                <a:srgbClr val="FFCF37"/>
              </a:solidFill>
              <a:ln>
                <a:noFill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r>
                  <a:rPr lang="en-US" sz="1350" b="1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6</a:t>
                </a:r>
                <a:endParaRPr sz="1350" b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</p:grpSp>
        <p:grpSp>
          <p:nvGrpSpPr>
            <p:cNvPr id="986" name="Google Shape;986;p16"/>
            <p:cNvGrpSpPr/>
            <p:nvPr/>
          </p:nvGrpSpPr>
          <p:grpSpPr>
            <a:xfrm>
              <a:off x="814314" y="2049440"/>
              <a:ext cx="8955639" cy="646583"/>
              <a:chOff x="814315" y="2049440"/>
              <a:chExt cx="8955639" cy="646583"/>
            </a:xfrm>
          </p:grpSpPr>
          <p:grpSp>
            <p:nvGrpSpPr>
              <p:cNvPr id="987" name="Google Shape;987;p16"/>
              <p:cNvGrpSpPr/>
              <p:nvPr/>
            </p:nvGrpSpPr>
            <p:grpSpPr>
              <a:xfrm>
                <a:off x="814315" y="2049440"/>
                <a:ext cx="318450" cy="644623"/>
                <a:chOff x="814315" y="1964376"/>
                <a:chExt cx="318450" cy="644623"/>
              </a:xfrm>
            </p:grpSpPr>
            <p:sp>
              <p:nvSpPr>
                <p:cNvPr id="988" name="Google Shape;988;p16"/>
                <p:cNvSpPr/>
                <p:nvPr/>
              </p:nvSpPr>
              <p:spPr>
                <a:xfrm rot="5400000">
                  <a:off x="846161" y="2169994"/>
                  <a:ext cx="259308" cy="313899"/>
                </a:xfrm>
                <a:prstGeom prst="chevron">
                  <a:avLst>
                    <a:gd name="adj" fmla="val 50000"/>
                  </a:avLst>
                </a:prstGeom>
                <a:solidFill>
                  <a:srgbClr val="0B1B4F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989" name="Google Shape;989;p16"/>
                <p:cNvSpPr/>
                <p:nvPr/>
              </p:nvSpPr>
              <p:spPr>
                <a:xfrm rot="5400000">
                  <a:off x="841610" y="2322395"/>
                  <a:ext cx="259308" cy="313899"/>
                </a:xfrm>
                <a:prstGeom prst="chevron">
                  <a:avLst>
                    <a:gd name="adj" fmla="val 50000"/>
                  </a:avLst>
                </a:prstGeom>
                <a:solidFill>
                  <a:srgbClr val="0B1B4F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990" name="Google Shape;990;p16"/>
                <p:cNvSpPr/>
                <p:nvPr/>
              </p:nvSpPr>
              <p:spPr>
                <a:xfrm>
                  <a:off x="911807" y="2120799"/>
                  <a:ext cx="128016" cy="129655"/>
                </a:xfrm>
                <a:prstGeom prst="ellipse">
                  <a:avLst/>
                </a:prstGeom>
                <a:solidFill>
                  <a:srgbClr val="0B1B4F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991" name="Google Shape;991;p16"/>
                <p:cNvSpPr/>
                <p:nvPr/>
              </p:nvSpPr>
              <p:spPr>
                <a:xfrm>
                  <a:off x="911807" y="1964376"/>
                  <a:ext cx="128016" cy="129655"/>
                </a:xfrm>
                <a:prstGeom prst="ellipse">
                  <a:avLst/>
                </a:prstGeom>
                <a:solidFill>
                  <a:srgbClr val="0B1B4F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</p:grpSp>
          <p:grpSp>
            <p:nvGrpSpPr>
              <p:cNvPr id="992" name="Google Shape;992;p16"/>
              <p:cNvGrpSpPr/>
              <p:nvPr/>
            </p:nvGrpSpPr>
            <p:grpSpPr>
              <a:xfrm>
                <a:off x="4313612" y="2049440"/>
                <a:ext cx="318450" cy="644623"/>
                <a:chOff x="814315" y="1964376"/>
                <a:chExt cx="318450" cy="644623"/>
              </a:xfrm>
            </p:grpSpPr>
            <p:sp>
              <p:nvSpPr>
                <p:cNvPr id="993" name="Google Shape;993;p16"/>
                <p:cNvSpPr/>
                <p:nvPr/>
              </p:nvSpPr>
              <p:spPr>
                <a:xfrm rot="5400000">
                  <a:off x="846161" y="2169994"/>
                  <a:ext cx="259308" cy="313899"/>
                </a:xfrm>
                <a:prstGeom prst="chevron">
                  <a:avLst>
                    <a:gd name="adj" fmla="val 50000"/>
                  </a:avLst>
                </a:prstGeom>
                <a:solidFill>
                  <a:srgbClr val="0B1B4F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994" name="Google Shape;994;p16"/>
                <p:cNvSpPr/>
                <p:nvPr/>
              </p:nvSpPr>
              <p:spPr>
                <a:xfrm rot="5400000">
                  <a:off x="841610" y="2322395"/>
                  <a:ext cx="259308" cy="313899"/>
                </a:xfrm>
                <a:prstGeom prst="chevron">
                  <a:avLst>
                    <a:gd name="adj" fmla="val 50000"/>
                  </a:avLst>
                </a:prstGeom>
                <a:solidFill>
                  <a:srgbClr val="0B1B4F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995" name="Google Shape;995;p16"/>
                <p:cNvSpPr/>
                <p:nvPr/>
              </p:nvSpPr>
              <p:spPr>
                <a:xfrm>
                  <a:off x="911807" y="2120799"/>
                  <a:ext cx="128016" cy="129655"/>
                </a:xfrm>
                <a:prstGeom prst="ellipse">
                  <a:avLst/>
                </a:prstGeom>
                <a:solidFill>
                  <a:srgbClr val="0B1B4F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996" name="Google Shape;996;p16"/>
                <p:cNvSpPr/>
                <p:nvPr/>
              </p:nvSpPr>
              <p:spPr>
                <a:xfrm>
                  <a:off x="911807" y="1964376"/>
                  <a:ext cx="128016" cy="129655"/>
                </a:xfrm>
                <a:prstGeom prst="ellipse">
                  <a:avLst/>
                </a:prstGeom>
                <a:solidFill>
                  <a:srgbClr val="0B1B4F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</p:grpSp>
          <p:grpSp>
            <p:nvGrpSpPr>
              <p:cNvPr id="997" name="Google Shape;997;p16"/>
              <p:cNvGrpSpPr/>
              <p:nvPr/>
            </p:nvGrpSpPr>
            <p:grpSpPr>
              <a:xfrm>
                <a:off x="7748321" y="2049440"/>
                <a:ext cx="318450" cy="644623"/>
                <a:chOff x="814315" y="1964376"/>
                <a:chExt cx="318450" cy="644623"/>
              </a:xfrm>
            </p:grpSpPr>
            <p:sp>
              <p:nvSpPr>
                <p:cNvPr id="998" name="Google Shape;998;p16"/>
                <p:cNvSpPr/>
                <p:nvPr/>
              </p:nvSpPr>
              <p:spPr>
                <a:xfrm rot="5400000">
                  <a:off x="846161" y="2169994"/>
                  <a:ext cx="259308" cy="313899"/>
                </a:xfrm>
                <a:prstGeom prst="chevron">
                  <a:avLst>
                    <a:gd name="adj" fmla="val 50000"/>
                  </a:avLst>
                </a:prstGeom>
                <a:solidFill>
                  <a:srgbClr val="0B1B4F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999" name="Google Shape;999;p16"/>
                <p:cNvSpPr/>
                <p:nvPr/>
              </p:nvSpPr>
              <p:spPr>
                <a:xfrm rot="5400000">
                  <a:off x="841610" y="2322395"/>
                  <a:ext cx="259308" cy="313899"/>
                </a:xfrm>
                <a:prstGeom prst="chevron">
                  <a:avLst>
                    <a:gd name="adj" fmla="val 50000"/>
                  </a:avLst>
                </a:prstGeom>
                <a:solidFill>
                  <a:srgbClr val="0B1B4F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1000" name="Google Shape;1000;p16"/>
                <p:cNvSpPr/>
                <p:nvPr/>
              </p:nvSpPr>
              <p:spPr>
                <a:xfrm>
                  <a:off x="911807" y="2120799"/>
                  <a:ext cx="128016" cy="129655"/>
                </a:xfrm>
                <a:prstGeom prst="ellipse">
                  <a:avLst/>
                </a:prstGeom>
                <a:solidFill>
                  <a:srgbClr val="0B1B4F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1001" name="Google Shape;1001;p16"/>
                <p:cNvSpPr/>
                <p:nvPr/>
              </p:nvSpPr>
              <p:spPr>
                <a:xfrm>
                  <a:off x="911807" y="1964376"/>
                  <a:ext cx="128016" cy="129655"/>
                </a:xfrm>
                <a:prstGeom prst="ellipse">
                  <a:avLst/>
                </a:prstGeom>
                <a:solidFill>
                  <a:srgbClr val="0B1B4F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</p:grpSp>
          <p:grpSp>
            <p:nvGrpSpPr>
              <p:cNvPr id="1002" name="Google Shape;1002;p16"/>
              <p:cNvGrpSpPr/>
              <p:nvPr/>
            </p:nvGrpSpPr>
            <p:grpSpPr>
              <a:xfrm>
                <a:off x="2505509" y="2051400"/>
                <a:ext cx="318450" cy="644623"/>
                <a:chOff x="814315" y="1964376"/>
                <a:chExt cx="318450" cy="644623"/>
              </a:xfrm>
            </p:grpSpPr>
            <p:sp>
              <p:nvSpPr>
                <p:cNvPr id="1003" name="Google Shape;1003;p16"/>
                <p:cNvSpPr/>
                <p:nvPr/>
              </p:nvSpPr>
              <p:spPr>
                <a:xfrm rot="5400000">
                  <a:off x="846161" y="2169994"/>
                  <a:ext cx="259308" cy="313899"/>
                </a:xfrm>
                <a:prstGeom prst="chevron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1004" name="Google Shape;1004;p16"/>
                <p:cNvSpPr/>
                <p:nvPr/>
              </p:nvSpPr>
              <p:spPr>
                <a:xfrm rot="5400000">
                  <a:off x="841610" y="2322395"/>
                  <a:ext cx="259308" cy="313899"/>
                </a:xfrm>
                <a:prstGeom prst="chevron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1005" name="Google Shape;1005;p16"/>
                <p:cNvSpPr/>
                <p:nvPr/>
              </p:nvSpPr>
              <p:spPr>
                <a:xfrm>
                  <a:off x="911807" y="2120799"/>
                  <a:ext cx="128016" cy="129655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1006" name="Google Shape;1006;p16"/>
                <p:cNvSpPr/>
                <p:nvPr/>
              </p:nvSpPr>
              <p:spPr>
                <a:xfrm>
                  <a:off x="911807" y="1964376"/>
                  <a:ext cx="128016" cy="129655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</p:grpSp>
          <p:grpSp>
            <p:nvGrpSpPr>
              <p:cNvPr id="1007" name="Google Shape;1007;p16"/>
              <p:cNvGrpSpPr/>
              <p:nvPr/>
            </p:nvGrpSpPr>
            <p:grpSpPr>
              <a:xfrm>
                <a:off x="6057002" y="2049440"/>
                <a:ext cx="318450" cy="644623"/>
                <a:chOff x="814315" y="1964376"/>
                <a:chExt cx="318450" cy="644623"/>
              </a:xfrm>
            </p:grpSpPr>
            <p:sp>
              <p:nvSpPr>
                <p:cNvPr id="1008" name="Google Shape;1008;p16"/>
                <p:cNvSpPr/>
                <p:nvPr/>
              </p:nvSpPr>
              <p:spPr>
                <a:xfrm rot="5400000">
                  <a:off x="846161" y="2169994"/>
                  <a:ext cx="259308" cy="313899"/>
                </a:xfrm>
                <a:prstGeom prst="chevron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1009" name="Google Shape;1009;p16"/>
                <p:cNvSpPr/>
                <p:nvPr/>
              </p:nvSpPr>
              <p:spPr>
                <a:xfrm rot="5400000">
                  <a:off x="841610" y="2322395"/>
                  <a:ext cx="259308" cy="313899"/>
                </a:xfrm>
                <a:prstGeom prst="chevron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1010" name="Google Shape;1010;p16"/>
                <p:cNvSpPr/>
                <p:nvPr/>
              </p:nvSpPr>
              <p:spPr>
                <a:xfrm>
                  <a:off x="911807" y="2120799"/>
                  <a:ext cx="128016" cy="129655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1011" name="Google Shape;1011;p16"/>
                <p:cNvSpPr/>
                <p:nvPr/>
              </p:nvSpPr>
              <p:spPr>
                <a:xfrm>
                  <a:off x="911807" y="1964376"/>
                  <a:ext cx="128016" cy="129655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</p:grpSp>
          <p:grpSp>
            <p:nvGrpSpPr>
              <p:cNvPr id="1012" name="Google Shape;1012;p16"/>
              <p:cNvGrpSpPr/>
              <p:nvPr/>
            </p:nvGrpSpPr>
            <p:grpSpPr>
              <a:xfrm>
                <a:off x="9451504" y="2051400"/>
                <a:ext cx="318450" cy="644623"/>
                <a:chOff x="814315" y="1964376"/>
                <a:chExt cx="318450" cy="644623"/>
              </a:xfrm>
            </p:grpSpPr>
            <p:sp>
              <p:nvSpPr>
                <p:cNvPr id="1013" name="Google Shape;1013;p16"/>
                <p:cNvSpPr/>
                <p:nvPr/>
              </p:nvSpPr>
              <p:spPr>
                <a:xfrm rot="5400000">
                  <a:off x="846161" y="2169994"/>
                  <a:ext cx="259308" cy="313899"/>
                </a:xfrm>
                <a:prstGeom prst="chevron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1014" name="Google Shape;1014;p16"/>
                <p:cNvSpPr/>
                <p:nvPr/>
              </p:nvSpPr>
              <p:spPr>
                <a:xfrm rot="5400000">
                  <a:off x="841610" y="2322395"/>
                  <a:ext cx="259308" cy="313899"/>
                </a:xfrm>
                <a:prstGeom prst="chevron">
                  <a:avLst>
                    <a:gd name="adj" fmla="val 5000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1015" name="Google Shape;1015;p16"/>
                <p:cNvSpPr/>
                <p:nvPr/>
              </p:nvSpPr>
              <p:spPr>
                <a:xfrm>
                  <a:off x="911807" y="2120799"/>
                  <a:ext cx="128016" cy="129655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  <p:sp>
              <p:nvSpPr>
                <p:cNvPr id="1016" name="Google Shape;1016;p16"/>
                <p:cNvSpPr/>
                <p:nvPr/>
              </p:nvSpPr>
              <p:spPr>
                <a:xfrm>
                  <a:off x="911807" y="1964376"/>
                  <a:ext cx="128016" cy="129655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/>
                  <a:endParaRPr sz="1350">
                    <a:solidFill>
                      <a:schemeClr val="lt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42646" y="340326"/>
            <a:ext cx="8679898" cy="543185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Arial" panose="020B0604020202020204" pitchFamily="34" charset="0"/>
              </a:rPr>
              <a:t>Monitoring </a:t>
            </a:r>
            <a:r>
              <a:rPr lang="en-US" dirty="0" err="1">
                <a:latin typeface="Arial" panose="020B0604020202020204" pitchFamily="34" charset="0"/>
              </a:rPr>
              <a:t>Mandiri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3" name="Google Shape;1030;p18">
            <a:extLst>
              <a:ext uri="{FF2B5EF4-FFF2-40B4-BE49-F238E27FC236}">
                <a16:creationId xmlns:a16="http://schemas.microsoft.com/office/drawing/2014/main" id="{534F65D0-0D97-4D97-B657-FC2F08455D72}"/>
              </a:ext>
            </a:extLst>
          </p:cNvPr>
          <p:cNvSpPr txBox="1">
            <a:spLocks/>
          </p:cNvSpPr>
          <p:nvPr/>
        </p:nvSpPr>
        <p:spPr>
          <a:xfrm>
            <a:off x="8675985" y="4894092"/>
            <a:ext cx="357331" cy="2738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68569" rIns="68569" bIns="68569" rtlCol="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ts val="1300"/>
            </a:pPr>
            <a:fld id="{00000000-1234-1234-1234-123412341234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>
                <a:buSzPts val="1300"/>
              </a:pPr>
              <a:t>14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Google Shape;1034;p18">
            <a:extLst>
              <a:ext uri="{FF2B5EF4-FFF2-40B4-BE49-F238E27FC236}">
                <a16:creationId xmlns:a16="http://schemas.microsoft.com/office/drawing/2014/main" id="{86B12BEB-EAA0-4B5E-91A3-8D963FDFF9B5}"/>
              </a:ext>
            </a:extLst>
          </p:cNvPr>
          <p:cNvSpPr/>
          <p:nvPr/>
        </p:nvSpPr>
        <p:spPr>
          <a:xfrm>
            <a:off x="2379745" y="3942811"/>
            <a:ext cx="6066882" cy="953987"/>
          </a:xfrm>
          <a:prstGeom prst="roundRect">
            <a:avLst>
              <a:gd name="adj" fmla="val 16667"/>
            </a:avLst>
          </a:prstGeom>
          <a:solidFill>
            <a:srgbClr val="D3F1FF"/>
          </a:solidFill>
          <a:ln w="25400" cap="flat" cmpd="sng">
            <a:solidFill>
              <a:srgbClr val="104DD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47" name="Google Shape;1035;p18">
            <a:extLst>
              <a:ext uri="{FF2B5EF4-FFF2-40B4-BE49-F238E27FC236}">
                <a16:creationId xmlns:a16="http://schemas.microsoft.com/office/drawing/2014/main" id="{31A70ACA-581D-4060-99B5-B2DD6C4E86EE}"/>
              </a:ext>
            </a:extLst>
          </p:cNvPr>
          <p:cNvSpPr txBox="1"/>
          <p:nvPr/>
        </p:nvSpPr>
        <p:spPr>
          <a:xfrm>
            <a:off x="582382" y="4250005"/>
            <a:ext cx="1034445" cy="207719"/>
          </a:xfrm>
          <a:prstGeom prst="rect">
            <a:avLst/>
          </a:prstGeom>
          <a:solidFill>
            <a:srgbClr val="D3F1FF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Setuju sebagian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48" name="Google Shape;1036;p18">
            <a:extLst>
              <a:ext uri="{FF2B5EF4-FFF2-40B4-BE49-F238E27FC236}">
                <a16:creationId xmlns:a16="http://schemas.microsoft.com/office/drawing/2014/main" id="{CC1F56D3-825E-46C8-9AAA-40C5EA29D890}"/>
              </a:ext>
            </a:extLst>
          </p:cNvPr>
          <p:cNvSpPr txBox="1"/>
          <p:nvPr/>
        </p:nvSpPr>
        <p:spPr>
          <a:xfrm>
            <a:off x="596684" y="3969984"/>
            <a:ext cx="1020143" cy="207719"/>
          </a:xfrm>
          <a:prstGeom prst="rect">
            <a:avLst/>
          </a:prstGeom>
          <a:solidFill>
            <a:srgbClr val="D3F1FF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Setuju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52" name="Google Shape;1037;p18">
            <a:extLst>
              <a:ext uri="{FF2B5EF4-FFF2-40B4-BE49-F238E27FC236}">
                <a16:creationId xmlns:a16="http://schemas.microsoft.com/office/drawing/2014/main" id="{3A2687B8-AAB0-45FA-9B7C-CB3E735033A8}"/>
              </a:ext>
            </a:extLst>
          </p:cNvPr>
          <p:cNvSpPr/>
          <p:nvPr/>
        </p:nvSpPr>
        <p:spPr>
          <a:xfrm>
            <a:off x="1849104" y="754164"/>
            <a:ext cx="6580584" cy="695179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C3D1F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53" name="Google Shape;1038;p18">
            <a:extLst>
              <a:ext uri="{FF2B5EF4-FFF2-40B4-BE49-F238E27FC236}">
                <a16:creationId xmlns:a16="http://schemas.microsoft.com/office/drawing/2014/main" id="{D3F00795-FADD-4EC5-A704-A77716E33624}"/>
              </a:ext>
            </a:extLst>
          </p:cNvPr>
          <p:cNvGrpSpPr/>
          <p:nvPr/>
        </p:nvGrpSpPr>
        <p:grpSpPr>
          <a:xfrm>
            <a:off x="169176" y="1268841"/>
            <a:ext cx="8260088" cy="377687"/>
            <a:chOff x="1618422" y="985685"/>
            <a:chExt cx="11013451" cy="503582"/>
          </a:xfrm>
        </p:grpSpPr>
        <p:cxnSp>
          <p:nvCxnSpPr>
            <p:cNvPr id="54" name="Google Shape;1039;p18">
              <a:extLst>
                <a:ext uri="{FF2B5EF4-FFF2-40B4-BE49-F238E27FC236}">
                  <a16:creationId xmlns:a16="http://schemas.microsoft.com/office/drawing/2014/main" id="{DD85C1DE-23E1-4A7C-81A7-F084E3B5459E}"/>
                </a:ext>
              </a:extLst>
            </p:cNvPr>
            <p:cNvCxnSpPr/>
            <p:nvPr/>
          </p:nvCxnSpPr>
          <p:spPr>
            <a:xfrm rot="10800000" flipH="1">
              <a:off x="1908313" y="1237476"/>
              <a:ext cx="10723560" cy="26503"/>
            </a:xfrm>
            <a:prstGeom prst="straightConnector1">
              <a:avLst/>
            </a:prstGeom>
            <a:noFill/>
            <a:ln w="38100" cap="flat" cmpd="sng">
              <a:solidFill>
                <a:srgbClr val="16537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55" name="Google Shape;1040;p18">
              <a:extLst>
                <a:ext uri="{FF2B5EF4-FFF2-40B4-BE49-F238E27FC236}">
                  <a16:creationId xmlns:a16="http://schemas.microsoft.com/office/drawing/2014/main" id="{74E2A325-3CFC-402B-B19B-1534C628C38E}"/>
                </a:ext>
              </a:extLst>
            </p:cNvPr>
            <p:cNvSpPr/>
            <p:nvPr/>
          </p:nvSpPr>
          <p:spPr>
            <a:xfrm>
              <a:off x="1618422" y="985685"/>
              <a:ext cx="2358887" cy="503582"/>
            </a:xfrm>
            <a:prstGeom prst="roundRect">
              <a:avLst>
                <a:gd name="adj" fmla="val 50000"/>
              </a:avLst>
            </a:prstGeom>
            <a:solidFill>
              <a:srgbClr val="16537F"/>
            </a:solidFill>
            <a:ln w="25400" cap="flat" cmpd="sng">
              <a:solidFill>
                <a:srgbClr val="1653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r>
                <a:rPr lang="en-US" sz="1350" b="1" dirty="0">
                  <a:solidFill>
                    <a:schemeClr val="lt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Perusahaan</a:t>
              </a:r>
              <a:endParaRPr sz="1350" b="1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pic>
        <p:nvPicPr>
          <p:cNvPr id="56" name="Google Shape;1041;p18">
            <a:extLst>
              <a:ext uri="{FF2B5EF4-FFF2-40B4-BE49-F238E27FC236}">
                <a16:creationId xmlns:a16="http://schemas.microsoft.com/office/drawing/2014/main" id="{16F89A28-FA57-4560-9E01-DCB8C351CD6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20320" y="684041"/>
            <a:ext cx="701010" cy="70101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1042;p18">
            <a:extLst>
              <a:ext uri="{FF2B5EF4-FFF2-40B4-BE49-F238E27FC236}">
                <a16:creationId xmlns:a16="http://schemas.microsoft.com/office/drawing/2014/main" id="{EBA25C4F-FA92-4CE7-9379-F37FDC7CD60C}"/>
              </a:ext>
            </a:extLst>
          </p:cNvPr>
          <p:cNvSpPr txBox="1"/>
          <p:nvPr/>
        </p:nvSpPr>
        <p:spPr>
          <a:xfrm>
            <a:off x="2253876" y="964319"/>
            <a:ext cx="2651437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Dilakukan oleh Penerima Fasilitas KITE sendiri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58" name="Google Shape;1043;p18">
            <a:extLst>
              <a:ext uri="{FF2B5EF4-FFF2-40B4-BE49-F238E27FC236}">
                <a16:creationId xmlns:a16="http://schemas.microsoft.com/office/drawing/2014/main" id="{6545B022-3DD5-402B-AA83-38891108B05B}"/>
              </a:ext>
            </a:extLst>
          </p:cNvPr>
          <p:cNvSpPr txBox="1"/>
          <p:nvPr/>
        </p:nvSpPr>
        <p:spPr>
          <a:xfrm>
            <a:off x="5716908" y="895070"/>
            <a:ext cx="2651437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Memantau konsistensi kinerja pemenuhan ketentuan KITE secara administratif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59" name="Google Shape;1044;p18">
            <a:extLst>
              <a:ext uri="{FF2B5EF4-FFF2-40B4-BE49-F238E27FC236}">
                <a16:creationId xmlns:a16="http://schemas.microsoft.com/office/drawing/2014/main" id="{1E3BD73A-BFAD-4CAF-A622-EE3347F8A08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1920" y="1646528"/>
            <a:ext cx="824275" cy="82427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1045;p18">
            <a:extLst>
              <a:ext uri="{FF2B5EF4-FFF2-40B4-BE49-F238E27FC236}">
                <a16:creationId xmlns:a16="http://schemas.microsoft.com/office/drawing/2014/main" id="{D12A2753-3351-491A-8ECB-7A65C0C61B69}"/>
              </a:ext>
            </a:extLst>
          </p:cNvPr>
          <p:cNvSpPr txBox="1"/>
          <p:nvPr/>
        </p:nvSpPr>
        <p:spPr>
          <a:xfrm>
            <a:off x="426886" y="2370231"/>
            <a:ext cx="1540572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Pelaksanaan oleh tim Monitoring mandiri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61" name="Google Shape;1046;p18">
            <a:extLst>
              <a:ext uri="{FF2B5EF4-FFF2-40B4-BE49-F238E27FC236}">
                <a16:creationId xmlns:a16="http://schemas.microsoft.com/office/drawing/2014/main" id="{8A86ABD0-DB8B-4008-A3F2-BE6D57610C1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92197" y="1763863"/>
            <a:ext cx="1256987" cy="582506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1047;p18">
            <a:extLst>
              <a:ext uri="{FF2B5EF4-FFF2-40B4-BE49-F238E27FC236}">
                <a16:creationId xmlns:a16="http://schemas.microsoft.com/office/drawing/2014/main" id="{1227AB52-9ED5-4AAC-85F1-5F4E77FA6A3F}"/>
              </a:ext>
            </a:extLst>
          </p:cNvPr>
          <p:cNvSpPr txBox="1"/>
          <p:nvPr/>
        </p:nvSpPr>
        <p:spPr>
          <a:xfrm>
            <a:off x="1956025" y="2353367"/>
            <a:ext cx="1540572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Penyusunan laporan Monitoring mandiri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63" name="Google Shape;1048;p18">
            <a:extLst>
              <a:ext uri="{FF2B5EF4-FFF2-40B4-BE49-F238E27FC236}">
                <a16:creationId xmlns:a16="http://schemas.microsoft.com/office/drawing/2014/main" id="{A6658F79-98DA-4E5F-BDA7-522FB0B082AD}"/>
              </a:ext>
            </a:extLst>
          </p:cNvPr>
          <p:cNvSpPr txBox="1"/>
          <p:nvPr/>
        </p:nvSpPr>
        <p:spPr>
          <a:xfrm>
            <a:off x="3672984" y="2371408"/>
            <a:ext cx="1540572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Penyampaian laporan Monitoring mandiri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64" name="Google Shape;1049;p18">
            <a:extLst>
              <a:ext uri="{FF2B5EF4-FFF2-40B4-BE49-F238E27FC236}">
                <a16:creationId xmlns:a16="http://schemas.microsoft.com/office/drawing/2014/main" id="{21333E07-D22E-4C51-8283-1E57E3C5A8E9}"/>
              </a:ext>
            </a:extLst>
          </p:cNvPr>
          <p:cNvSpPr/>
          <p:nvPr/>
        </p:nvSpPr>
        <p:spPr>
          <a:xfrm>
            <a:off x="1774047" y="1993315"/>
            <a:ext cx="442880" cy="35305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8E3FC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71" name="Google Shape;1050;p18">
            <a:extLst>
              <a:ext uri="{FF2B5EF4-FFF2-40B4-BE49-F238E27FC236}">
                <a16:creationId xmlns:a16="http://schemas.microsoft.com/office/drawing/2014/main" id="{3B71D55F-BBF9-4AD6-91A4-0CC05A1F8ED1}"/>
              </a:ext>
            </a:extLst>
          </p:cNvPr>
          <p:cNvSpPr/>
          <p:nvPr/>
        </p:nvSpPr>
        <p:spPr>
          <a:xfrm>
            <a:off x="3314200" y="1993314"/>
            <a:ext cx="442880" cy="35305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8E3FC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73" name="Google Shape;1051;p18">
            <a:extLst>
              <a:ext uri="{FF2B5EF4-FFF2-40B4-BE49-F238E27FC236}">
                <a16:creationId xmlns:a16="http://schemas.microsoft.com/office/drawing/2014/main" id="{B5C78835-6603-454F-B5F3-EFADBA6CCE71}"/>
              </a:ext>
            </a:extLst>
          </p:cNvPr>
          <p:cNvSpPr txBox="1"/>
          <p:nvPr/>
        </p:nvSpPr>
        <p:spPr>
          <a:xfrm>
            <a:off x="6827599" y="1666405"/>
            <a:ext cx="1920665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Kanwil/KPUBC penerbit SKEP KITE Pembebasan dan/atau KITE Pengembalian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74" name="Google Shape;1052;p18">
            <a:extLst>
              <a:ext uri="{FF2B5EF4-FFF2-40B4-BE49-F238E27FC236}">
                <a16:creationId xmlns:a16="http://schemas.microsoft.com/office/drawing/2014/main" id="{A3B78793-9FF8-4B6F-87C9-B5B750F69948}"/>
              </a:ext>
            </a:extLst>
          </p:cNvPr>
          <p:cNvSpPr txBox="1"/>
          <p:nvPr/>
        </p:nvSpPr>
        <p:spPr>
          <a:xfrm>
            <a:off x="6827599" y="2285240"/>
            <a:ext cx="1920665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Kantor Pabean Penerbit SKEP KITE IKM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5" name="Google Shape;1053;p18">
            <a:extLst>
              <a:ext uri="{FF2B5EF4-FFF2-40B4-BE49-F238E27FC236}">
                <a16:creationId xmlns:a16="http://schemas.microsoft.com/office/drawing/2014/main" id="{D93C3158-9FE6-4553-8E1A-3531612152F3}"/>
              </a:ext>
            </a:extLst>
          </p:cNvPr>
          <p:cNvGrpSpPr/>
          <p:nvPr/>
        </p:nvGrpSpPr>
        <p:grpSpPr>
          <a:xfrm>
            <a:off x="5024147" y="1802899"/>
            <a:ext cx="1803452" cy="656754"/>
            <a:chOff x="7708125" y="2479285"/>
            <a:chExt cx="417670" cy="875672"/>
          </a:xfrm>
        </p:grpSpPr>
        <p:sp>
          <p:nvSpPr>
            <p:cNvPr id="76" name="Google Shape;1054;p18">
              <a:extLst>
                <a:ext uri="{FF2B5EF4-FFF2-40B4-BE49-F238E27FC236}">
                  <a16:creationId xmlns:a16="http://schemas.microsoft.com/office/drawing/2014/main" id="{C4199779-C39B-4170-B19F-0D92874AAA18}"/>
                </a:ext>
              </a:extLst>
            </p:cNvPr>
            <p:cNvSpPr/>
            <p:nvPr/>
          </p:nvSpPr>
          <p:spPr>
            <a:xfrm>
              <a:off x="8071125" y="2479285"/>
              <a:ext cx="54670" cy="875672"/>
            </a:xfrm>
            <a:prstGeom prst="leftBracket">
              <a:avLst>
                <a:gd name="adj" fmla="val 8333"/>
              </a:avLst>
            </a:prstGeom>
            <a:noFill/>
            <a:ln w="38100" cap="flat" cmpd="sng">
              <a:solidFill>
                <a:srgbClr val="0A33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cxnSp>
          <p:nvCxnSpPr>
            <p:cNvPr id="77" name="Google Shape;1055;p18">
              <a:extLst>
                <a:ext uri="{FF2B5EF4-FFF2-40B4-BE49-F238E27FC236}">
                  <a16:creationId xmlns:a16="http://schemas.microsoft.com/office/drawing/2014/main" id="{34DA421B-9FAC-4097-B60D-78EABEC988B2}"/>
                </a:ext>
              </a:extLst>
            </p:cNvPr>
            <p:cNvCxnSpPr>
              <a:endCxn id="76" idx="1"/>
            </p:cNvCxnSpPr>
            <p:nvPr/>
          </p:nvCxnSpPr>
          <p:spPr>
            <a:xfrm>
              <a:off x="7708125" y="2917121"/>
              <a:ext cx="363000" cy="0"/>
            </a:xfrm>
            <a:prstGeom prst="straightConnector1">
              <a:avLst/>
            </a:prstGeom>
            <a:noFill/>
            <a:ln w="38100" cap="flat" cmpd="sng">
              <a:solidFill>
                <a:srgbClr val="0A339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82" name="Google Shape;1056;p18">
            <a:extLst>
              <a:ext uri="{FF2B5EF4-FFF2-40B4-BE49-F238E27FC236}">
                <a16:creationId xmlns:a16="http://schemas.microsoft.com/office/drawing/2014/main" id="{66829F2C-415E-4642-A1B1-B16392EB912E}"/>
              </a:ext>
            </a:extLst>
          </p:cNvPr>
          <p:cNvGrpSpPr/>
          <p:nvPr/>
        </p:nvGrpSpPr>
        <p:grpSpPr>
          <a:xfrm>
            <a:off x="3725776" y="1612068"/>
            <a:ext cx="1270736" cy="741298"/>
            <a:chOff x="5528795" y="2270790"/>
            <a:chExt cx="1694315" cy="988397"/>
          </a:xfrm>
        </p:grpSpPr>
        <p:pic>
          <p:nvPicPr>
            <p:cNvPr id="83" name="Google Shape;1057;p18">
              <a:extLst>
                <a:ext uri="{FF2B5EF4-FFF2-40B4-BE49-F238E27FC236}">
                  <a16:creationId xmlns:a16="http://schemas.microsoft.com/office/drawing/2014/main" id="{D524CFC6-0F8E-48F3-B21F-3EA81502C327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 l="8707" t="15197" r="52058" b="52738"/>
            <a:stretch/>
          </p:blipFill>
          <p:spPr>
            <a:xfrm>
              <a:off x="6013704" y="2270790"/>
              <a:ext cx="1209406" cy="9883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Google Shape;1058;p18">
              <a:extLst>
                <a:ext uri="{FF2B5EF4-FFF2-40B4-BE49-F238E27FC236}">
                  <a16:creationId xmlns:a16="http://schemas.microsoft.com/office/drawing/2014/main" id="{8335980E-CEA5-4827-80D9-3FE3F43FB797}"/>
                </a:ext>
              </a:extLst>
            </p:cNvPr>
            <p:cNvSpPr/>
            <p:nvPr/>
          </p:nvSpPr>
          <p:spPr>
            <a:xfrm>
              <a:off x="5720429" y="2717144"/>
              <a:ext cx="543927" cy="54161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pic>
          <p:nvPicPr>
            <p:cNvPr id="93" name="Google Shape;1059;p18">
              <a:extLst>
                <a:ext uri="{FF2B5EF4-FFF2-40B4-BE49-F238E27FC236}">
                  <a16:creationId xmlns:a16="http://schemas.microsoft.com/office/drawing/2014/main" id="{E57720D9-EFE6-4F04-A6C7-D7F66C983FF6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778816" y="2764988"/>
              <a:ext cx="339980" cy="3399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1060;p18">
              <a:extLst>
                <a:ext uri="{FF2B5EF4-FFF2-40B4-BE49-F238E27FC236}">
                  <a16:creationId xmlns:a16="http://schemas.microsoft.com/office/drawing/2014/main" id="{0AA4957E-976F-4E95-8843-53E9019B4495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5528795" y="2952737"/>
              <a:ext cx="660365" cy="3060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1061;p18">
              <a:extLst>
                <a:ext uri="{FF2B5EF4-FFF2-40B4-BE49-F238E27FC236}">
                  <a16:creationId xmlns:a16="http://schemas.microsoft.com/office/drawing/2014/main" id="{39AA74A9-DFAA-4348-94CA-46F75B5FC83F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049842" y="2941780"/>
              <a:ext cx="318492" cy="25941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6" name="Google Shape;1062;p18">
            <a:extLst>
              <a:ext uri="{FF2B5EF4-FFF2-40B4-BE49-F238E27FC236}">
                <a16:creationId xmlns:a16="http://schemas.microsoft.com/office/drawing/2014/main" id="{32544978-51AF-4080-BA86-F417B1044ACD}"/>
              </a:ext>
            </a:extLst>
          </p:cNvPr>
          <p:cNvSpPr txBox="1"/>
          <p:nvPr/>
        </p:nvSpPr>
        <p:spPr>
          <a:xfrm>
            <a:off x="5049504" y="1769062"/>
            <a:ext cx="1508393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Paling lambat </a:t>
            </a:r>
            <a:r>
              <a:rPr lang="en-US" sz="900" b="1">
                <a:solidFill>
                  <a:srgbClr val="FF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7 hari </a:t>
            </a:r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setelah pelaksanan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97" name="Google Shape;1063;p18">
            <a:extLst>
              <a:ext uri="{FF2B5EF4-FFF2-40B4-BE49-F238E27FC236}">
                <a16:creationId xmlns:a16="http://schemas.microsoft.com/office/drawing/2014/main" id="{55D80B27-E267-480B-9A6E-98B18B23B6E9}"/>
              </a:ext>
            </a:extLst>
          </p:cNvPr>
          <p:cNvGrpSpPr/>
          <p:nvPr/>
        </p:nvGrpSpPr>
        <p:grpSpPr>
          <a:xfrm>
            <a:off x="1318023" y="2787379"/>
            <a:ext cx="5818571" cy="128705"/>
            <a:chOff x="1757363" y="3791925"/>
            <a:chExt cx="8086725" cy="180000"/>
          </a:xfrm>
        </p:grpSpPr>
        <p:cxnSp>
          <p:nvCxnSpPr>
            <p:cNvPr id="98" name="Google Shape;1064;p18">
              <a:extLst>
                <a:ext uri="{FF2B5EF4-FFF2-40B4-BE49-F238E27FC236}">
                  <a16:creationId xmlns:a16="http://schemas.microsoft.com/office/drawing/2014/main" id="{90A1B842-BF72-4678-B6C8-4D74716D82C1}"/>
                </a:ext>
              </a:extLst>
            </p:cNvPr>
            <p:cNvCxnSpPr/>
            <p:nvPr/>
          </p:nvCxnSpPr>
          <p:spPr>
            <a:xfrm>
              <a:off x="1757363" y="3971925"/>
              <a:ext cx="8086725" cy="0"/>
            </a:xfrm>
            <a:prstGeom prst="straightConnector1">
              <a:avLst/>
            </a:prstGeom>
            <a:noFill/>
            <a:ln w="28575" cap="flat" cmpd="sng">
              <a:solidFill>
                <a:srgbClr val="002060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99" name="Google Shape;1065;p18">
              <a:extLst>
                <a:ext uri="{FF2B5EF4-FFF2-40B4-BE49-F238E27FC236}">
                  <a16:creationId xmlns:a16="http://schemas.microsoft.com/office/drawing/2014/main" id="{CE48158A-B27E-4932-BF8B-439BD5EB9DD0}"/>
                </a:ext>
              </a:extLst>
            </p:cNvPr>
            <p:cNvCxnSpPr/>
            <p:nvPr/>
          </p:nvCxnSpPr>
          <p:spPr>
            <a:xfrm rot="5400000">
              <a:off x="9743505" y="3881925"/>
              <a:ext cx="180000" cy="0"/>
            </a:xfrm>
            <a:prstGeom prst="straightConnector1">
              <a:avLst/>
            </a:prstGeom>
            <a:noFill/>
            <a:ln w="28575" cap="flat" cmpd="sng">
              <a:solidFill>
                <a:srgbClr val="002060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100" name="Google Shape;1066;p18">
              <a:extLst>
                <a:ext uri="{FF2B5EF4-FFF2-40B4-BE49-F238E27FC236}">
                  <a16:creationId xmlns:a16="http://schemas.microsoft.com/office/drawing/2014/main" id="{31562689-638D-401D-A443-8502DFB445C0}"/>
                </a:ext>
              </a:extLst>
            </p:cNvPr>
            <p:cNvCxnSpPr/>
            <p:nvPr/>
          </p:nvCxnSpPr>
          <p:spPr>
            <a:xfrm rot="10800000">
              <a:off x="1762126" y="3791925"/>
              <a:ext cx="0" cy="180000"/>
            </a:xfrm>
            <a:prstGeom prst="straightConnector1">
              <a:avLst/>
            </a:prstGeom>
            <a:noFill/>
            <a:ln w="28575" cap="flat" cmpd="sng">
              <a:solidFill>
                <a:srgbClr val="002060"/>
              </a:solidFill>
              <a:prstDash val="dash"/>
              <a:round/>
              <a:headEnd type="none" w="sm" len="sm"/>
              <a:tailEnd type="triangle" w="med" len="med"/>
            </a:ln>
          </p:spPr>
        </p:cxnSp>
      </p:grpSp>
      <p:sp>
        <p:nvSpPr>
          <p:cNvPr id="101" name="Google Shape;1067;p18">
            <a:extLst>
              <a:ext uri="{FF2B5EF4-FFF2-40B4-BE49-F238E27FC236}">
                <a16:creationId xmlns:a16="http://schemas.microsoft.com/office/drawing/2014/main" id="{C62F98FE-17A5-4092-9579-5596D0423D45}"/>
              </a:ext>
            </a:extLst>
          </p:cNvPr>
          <p:cNvSpPr txBox="1"/>
          <p:nvPr/>
        </p:nvSpPr>
        <p:spPr>
          <a:xfrm>
            <a:off x="3390303" y="2791649"/>
            <a:ext cx="1508393" cy="207719"/>
          </a:xfrm>
          <a:prstGeom prst="rect">
            <a:avLst/>
          </a:prstGeom>
          <a:solidFill>
            <a:srgbClr val="D8E3FC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Asistensi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02" name="Google Shape;1068;p18">
            <a:extLst>
              <a:ext uri="{FF2B5EF4-FFF2-40B4-BE49-F238E27FC236}">
                <a16:creationId xmlns:a16="http://schemas.microsoft.com/office/drawing/2014/main" id="{609BD43B-ECE9-4B5A-9551-2E74098C99FF}"/>
              </a:ext>
            </a:extLst>
          </p:cNvPr>
          <p:cNvSpPr/>
          <p:nvPr/>
        </p:nvSpPr>
        <p:spPr>
          <a:xfrm rot="5400000">
            <a:off x="5822941" y="2722353"/>
            <a:ext cx="178751" cy="870806"/>
          </a:xfrm>
          <a:prstGeom prst="leftBracket">
            <a:avLst>
              <a:gd name="adj" fmla="val 8333"/>
            </a:avLst>
          </a:prstGeom>
          <a:noFill/>
          <a:ln w="28575" cap="flat" cmpd="sng">
            <a:solidFill>
              <a:srgbClr val="133C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03" name="Google Shape;1069;p18" descr="https://cdn-icons-png.flaticon.com/512/1828/1828843.png">
            <a:extLst>
              <a:ext uri="{FF2B5EF4-FFF2-40B4-BE49-F238E27FC236}">
                <a16:creationId xmlns:a16="http://schemas.microsoft.com/office/drawing/2014/main" id="{E80326FE-6C84-494C-B5B4-E0F53B839FD8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215377" y="3157756"/>
            <a:ext cx="264686" cy="264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70;p18" descr="https://cdn-icons-png.flaticon.com/512/4436/4436481.png">
            <a:extLst>
              <a:ext uri="{FF2B5EF4-FFF2-40B4-BE49-F238E27FC236}">
                <a16:creationId xmlns:a16="http://schemas.microsoft.com/office/drawing/2014/main" id="{4E878C6C-D426-4B34-9352-9C7434E0520C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344722" y="3157755"/>
            <a:ext cx="264382" cy="26438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71;p18">
            <a:extLst>
              <a:ext uri="{FF2B5EF4-FFF2-40B4-BE49-F238E27FC236}">
                <a16:creationId xmlns:a16="http://schemas.microsoft.com/office/drawing/2014/main" id="{FEC32CB2-7C11-46A8-BEC9-96FDB1DF20AA}"/>
              </a:ext>
            </a:extLst>
          </p:cNvPr>
          <p:cNvCxnSpPr/>
          <p:nvPr/>
        </p:nvCxnSpPr>
        <p:spPr>
          <a:xfrm rot="-5400000">
            <a:off x="5495438" y="2663380"/>
            <a:ext cx="810000" cy="0"/>
          </a:xfrm>
          <a:prstGeom prst="straightConnector1">
            <a:avLst/>
          </a:prstGeom>
          <a:noFill/>
          <a:ln w="38100" cap="flat" cmpd="sng">
            <a:solidFill>
              <a:srgbClr val="0A339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6" name="Google Shape;1072;p18">
            <a:extLst>
              <a:ext uri="{FF2B5EF4-FFF2-40B4-BE49-F238E27FC236}">
                <a16:creationId xmlns:a16="http://schemas.microsoft.com/office/drawing/2014/main" id="{C555CB6F-B422-4AFE-8A03-4983B2208432}"/>
              </a:ext>
            </a:extLst>
          </p:cNvPr>
          <p:cNvSpPr txBox="1"/>
          <p:nvPr/>
        </p:nvSpPr>
        <p:spPr>
          <a:xfrm>
            <a:off x="4717591" y="3164765"/>
            <a:ext cx="693227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lengkap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07" name="Google Shape;1073;p18">
            <a:extLst>
              <a:ext uri="{FF2B5EF4-FFF2-40B4-BE49-F238E27FC236}">
                <a16:creationId xmlns:a16="http://schemas.microsoft.com/office/drawing/2014/main" id="{53F37C54-00B5-409D-B49D-8EE1674FD5EC}"/>
              </a:ext>
            </a:extLst>
          </p:cNvPr>
          <p:cNvSpPr txBox="1"/>
          <p:nvPr/>
        </p:nvSpPr>
        <p:spPr>
          <a:xfrm>
            <a:off x="6413816" y="3163510"/>
            <a:ext cx="1041494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Tidak lengkap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08" name="Google Shape;1074;p18">
            <a:extLst>
              <a:ext uri="{FF2B5EF4-FFF2-40B4-BE49-F238E27FC236}">
                <a16:creationId xmlns:a16="http://schemas.microsoft.com/office/drawing/2014/main" id="{85D61082-966A-4C64-8AA1-BE27501D6DDE}"/>
              </a:ext>
            </a:extLst>
          </p:cNvPr>
          <p:cNvSpPr txBox="1"/>
          <p:nvPr/>
        </p:nvSpPr>
        <p:spPr>
          <a:xfrm>
            <a:off x="2760306" y="3165775"/>
            <a:ext cx="1180916" cy="207719"/>
          </a:xfrm>
          <a:prstGeom prst="rect">
            <a:avLst/>
          </a:prstGeom>
          <a:solidFill>
            <a:srgbClr val="D8E3FC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penelitian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109" name="Google Shape;1075;p18">
            <a:extLst>
              <a:ext uri="{FF2B5EF4-FFF2-40B4-BE49-F238E27FC236}">
                <a16:creationId xmlns:a16="http://schemas.microsoft.com/office/drawing/2014/main" id="{DE169FE4-62BB-4356-A5AB-C2B48689F7C1}"/>
              </a:ext>
            </a:extLst>
          </p:cNvPr>
          <p:cNvCxnSpPr/>
          <p:nvPr/>
        </p:nvCxnSpPr>
        <p:spPr>
          <a:xfrm flipH="1">
            <a:off x="3985464" y="3268640"/>
            <a:ext cx="810000" cy="1010"/>
          </a:xfrm>
          <a:prstGeom prst="straightConnector1">
            <a:avLst/>
          </a:prstGeom>
          <a:noFill/>
          <a:ln w="28575" cap="flat" cmpd="sng">
            <a:solidFill>
              <a:srgbClr val="00206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0" name="Google Shape;1076;p18">
            <a:extLst>
              <a:ext uri="{FF2B5EF4-FFF2-40B4-BE49-F238E27FC236}">
                <a16:creationId xmlns:a16="http://schemas.microsoft.com/office/drawing/2014/main" id="{0AB7952F-02F5-4BA6-A075-4BD1CCDB1DF9}"/>
              </a:ext>
            </a:extLst>
          </p:cNvPr>
          <p:cNvCxnSpPr/>
          <p:nvPr/>
        </p:nvCxnSpPr>
        <p:spPr>
          <a:xfrm rot="10800000">
            <a:off x="472766" y="3267384"/>
            <a:ext cx="2214000" cy="0"/>
          </a:xfrm>
          <a:prstGeom prst="straightConnector1">
            <a:avLst/>
          </a:prstGeom>
          <a:noFill/>
          <a:ln w="2857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1" name="Google Shape;1077;p18">
            <a:extLst>
              <a:ext uri="{FF2B5EF4-FFF2-40B4-BE49-F238E27FC236}">
                <a16:creationId xmlns:a16="http://schemas.microsoft.com/office/drawing/2014/main" id="{BAA3DC19-C712-42AF-BAFD-424D0F06D670}"/>
              </a:ext>
            </a:extLst>
          </p:cNvPr>
          <p:cNvCxnSpPr/>
          <p:nvPr/>
        </p:nvCxnSpPr>
        <p:spPr>
          <a:xfrm>
            <a:off x="483567" y="3260590"/>
            <a:ext cx="0" cy="405000"/>
          </a:xfrm>
          <a:prstGeom prst="straightConnector1">
            <a:avLst/>
          </a:prstGeom>
          <a:noFill/>
          <a:ln w="28575" cap="flat" cmpd="sng">
            <a:solidFill>
              <a:srgbClr val="00206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9" name="Google Shape;1078;p18">
            <a:extLst>
              <a:ext uri="{FF2B5EF4-FFF2-40B4-BE49-F238E27FC236}">
                <a16:creationId xmlns:a16="http://schemas.microsoft.com/office/drawing/2014/main" id="{9F8A0233-5D7D-4CB2-B10E-B07D3BC89E9A}"/>
              </a:ext>
            </a:extLst>
          </p:cNvPr>
          <p:cNvCxnSpPr/>
          <p:nvPr/>
        </p:nvCxnSpPr>
        <p:spPr>
          <a:xfrm rot="-5400000">
            <a:off x="3215763" y="3506259"/>
            <a:ext cx="270000" cy="0"/>
          </a:xfrm>
          <a:prstGeom prst="straightConnector1">
            <a:avLst/>
          </a:prstGeom>
          <a:noFill/>
          <a:ln w="38100" cap="flat" cmpd="sng">
            <a:solidFill>
              <a:srgbClr val="0A3390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120" name="Google Shape;1079;p18">
            <a:extLst>
              <a:ext uri="{FF2B5EF4-FFF2-40B4-BE49-F238E27FC236}">
                <a16:creationId xmlns:a16="http://schemas.microsoft.com/office/drawing/2014/main" id="{A11D8112-02AF-4483-9F01-FADD95817C14}"/>
              </a:ext>
            </a:extLst>
          </p:cNvPr>
          <p:cNvSpPr txBox="1"/>
          <p:nvPr/>
        </p:nvSpPr>
        <p:spPr>
          <a:xfrm>
            <a:off x="2774372" y="3638993"/>
            <a:ext cx="1222640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Monitoring khusus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21" name="Google Shape;1080;p18">
            <a:extLst>
              <a:ext uri="{FF2B5EF4-FFF2-40B4-BE49-F238E27FC236}">
                <a16:creationId xmlns:a16="http://schemas.microsoft.com/office/drawing/2014/main" id="{6CB25E42-A108-4B0E-A086-67E0BDE0B118}"/>
              </a:ext>
            </a:extLst>
          </p:cNvPr>
          <p:cNvSpPr txBox="1"/>
          <p:nvPr/>
        </p:nvSpPr>
        <p:spPr>
          <a:xfrm>
            <a:off x="1381156" y="3596563"/>
            <a:ext cx="1222640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Laporan 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Monitoring khusus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122" name="Google Shape;1081;p18">
            <a:extLst>
              <a:ext uri="{FF2B5EF4-FFF2-40B4-BE49-F238E27FC236}">
                <a16:creationId xmlns:a16="http://schemas.microsoft.com/office/drawing/2014/main" id="{0DB78955-1284-449E-899B-8DCA813C4038}"/>
              </a:ext>
            </a:extLst>
          </p:cNvPr>
          <p:cNvCxnSpPr/>
          <p:nvPr/>
        </p:nvCxnSpPr>
        <p:spPr>
          <a:xfrm flipH="1">
            <a:off x="2509409" y="3745130"/>
            <a:ext cx="351000" cy="1010"/>
          </a:xfrm>
          <a:prstGeom prst="straightConnector1">
            <a:avLst/>
          </a:prstGeom>
          <a:noFill/>
          <a:ln w="28575" cap="flat" cmpd="sng">
            <a:solidFill>
              <a:srgbClr val="002060"/>
            </a:solidFill>
            <a:prstDash val="dash"/>
            <a:round/>
            <a:headEnd type="none" w="sm" len="sm"/>
            <a:tailEnd type="triangle" w="med" len="med"/>
          </a:ln>
        </p:spPr>
      </p:cxnSp>
      <p:cxnSp>
        <p:nvCxnSpPr>
          <p:cNvPr id="123" name="Google Shape;1082;p18">
            <a:extLst>
              <a:ext uri="{FF2B5EF4-FFF2-40B4-BE49-F238E27FC236}">
                <a16:creationId xmlns:a16="http://schemas.microsoft.com/office/drawing/2014/main" id="{38260B00-A1E9-4D11-BBFA-A47CFBFFBBD2}"/>
              </a:ext>
            </a:extLst>
          </p:cNvPr>
          <p:cNvCxnSpPr/>
          <p:nvPr/>
        </p:nvCxnSpPr>
        <p:spPr>
          <a:xfrm flipH="1">
            <a:off x="911507" y="3741858"/>
            <a:ext cx="540000" cy="1010"/>
          </a:xfrm>
          <a:prstGeom prst="straightConnector1">
            <a:avLst/>
          </a:prstGeom>
          <a:noFill/>
          <a:ln w="28575" cap="flat" cmpd="sng">
            <a:solidFill>
              <a:srgbClr val="002060"/>
            </a:solidFill>
            <a:prstDash val="dash"/>
            <a:round/>
            <a:headEnd type="none" w="sm" len="sm"/>
            <a:tailEnd type="triangle" w="med" len="med"/>
          </a:ln>
        </p:spPr>
      </p:cxnSp>
      <p:sp>
        <p:nvSpPr>
          <p:cNvPr id="124" name="Google Shape;1083;p18">
            <a:extLst>
              <a:ext uri="{FF2B5EF4-FFF2-40B4-BE49-F238E27FC236}">
                <a16:creationId xmlns:a16="http://schemas.microsoft.com/office/drawing/2014/main" id="{ADBEC150-7C0C-4190-80F4-3AE7F712585F}"/>
              </a:ext>
            </a:extLst>
          </p:cNvPr>
          <p:cNvSpPr txBox="1"/>
          <p:nvPr/>
        </p:nvSpPr>
        <p:spPr>
          <a:xfrm>
            <a:off x="80670" y="3657055"/>
            <a:ext cx="923482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Keputusan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Google Shape;1084;p18">
            <a:extLst>
              <a:ext uri="{FF2B5EF4-FFF2-40B4-BE49-F238E27FC236}">
                <a16:creationId xmlns:a16="http://schemas.microsoft.com/office/drawing/2014/main" id="{35DBF7B6-BB91-4168-81F9-9F7B8FF2E8A6}"/>
              </a:ext>
            </a:extLst>
          </p:cNvPr>
          <p:cNvSpPr txBox="1"/>
          <p:nvPr/>
        </p:nvSpPr>
        <p:spPr>
          <a:xfrm>
            <a:off x="940078" y="3068891"/>
            <a:ext cx="1222640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 b="1">
                <a:solidFill>
                  <a:srgbClr val="FF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7 hari</a:t>
            </a:r>
            <a:endParaRPr sz="900" b="1">
              <a:solidFill>
                <a:srgbClr val="FF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26" name="Google Shape;1085;p18">
            <a:extLst>
              <a:ext uri="{FF2B5EF4-FFF2-40B4-BE49-F238E27FC236}">
                <a16:creationId xmlns:a16="http://schemas.microsoft.com/office/drawing/2014/main" id="{54A4E36B-E0D1-4846-A0E5-36CA834B96BC}"/>
              </a:ext>
            </a:extLst>
          </p:cNvPr>
          <p:cNvSpPr txBox="1"/>
          <p:nvPr/>
        </p:nvSpPr>
        <p:spPr>
          <a:xfrm>
            <a:off x="571168" y="3514810"/>
            <a:ext cx="1222640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 b="1">
                <a:solidFill>
                  <a:srgbClr val="FF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3 hari</a:t>
            </a:r>
            <a:endParaRPr sz="900" b="1">
              <a:solidFill>
                <a:srgbClr val="FF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127" name="Google Shape;1086;p18">
            <a:extLst>
              <a:ext uri="{FF2B5EF4-FFF2-40B4-BE49-F238E27FC236}">
                <a16:creationId xmlns:a16="http://schemas.microsoft.com/office/drawing/2014/main" id="{2B579833-95FB-45A9-8FAD-62A3228437B3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 l="21962" r="20110" b="5605"/>
          <a:stretch/>
        </p:blipFill>
        <p:spPr>
          <a:xfrm>
            <a:off x="317428" y="3857908"/>
            <a:ext cx="421579" cy="350053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087;p18">
            <a:extLst>
              <a:ext uri="{FF2B5EF4-FFF2-40B4-BE49-F238E27FC236}">
                <a16:creationId xmlns:a16="http://schemas.microsoft.com/office/drawing/2014/main" id="{66A55A11-EC8D-4247-BB07-BA8E8043C926}"/>
              </a:ext>
            </a:extLst>
          </p:cNvPr>
          <p:cNvSpPr txBox="1"/>
          <p:nvPr/>
        </p:nvSpPr>
        <p:spPr>
          <a:xfrm>
            <a:off x="596683" y="4580042"/>
            <a:ext cx="1020143" cy="207719"/>
          </a:xfrm>
          <a:prstGeom prst="rect">
            <a:avLst/>
          </a:prstGeom>
          <a:solidFill>
            <a:srgbClr val="D3F1FF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Setuju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129" name="Google Shape;1088;p18">
            <a:extLst>
              <a:ext uri="{FF2B5EF4-FFF2-40B4-BE49-F238E27FC236}">
                <a16:creationId xmlns:a16="http://schemas.microsoft.com/office/drawing/2014/main" id="{140E4903-FBD6-49E3-9602-C5C7A08DEF8C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65366" y="4495163"/>
            <a:ext cx="373641" cy="373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089;p18">
            <a:extLst>
              <a:ext uri="{FF2B5EF4-FFF2-40B4-BE49-F238E27FC236}">
                <a16:creationId xmlns:a16="http://schemas.microsoft.com/office/drawing/2014/main" id="{DCFCC8F5-7589-45CE-B495-9C5C355F215C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86594" y="4240800"/>
            <a:ext cx="232452" cy="232452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090;p18">
            <a:extLst>
              <a:ext uri="{FF2B5EF4-FFF2-40B4-BE49-F238E27FC236}">
                <a16:creationId xmlns:a16="http://schemas.microsoft.com/office/drawing/2014/main" id="{C7D4F5C8-4EE0-4ACB-A722-97754CE9E846}"/>
              </a:ext>
            </a:extLst>
          </p:cNvPr>
          <p:cNvSpPr/>
          <p:nvPr/>
        </p:nvSpPr>
        <p:spPr>
          <a:xfrm>
            <a:off x="1774046" y="4058235"/>
            <a:ext cx="193412" cy="661877"/>
          </a:xfrm>
          <a:prstGeom prst="rightBracket">
            <a:avLst>
              <a:gd name="adj" fmla="val 8333"/>
            </a:avLst>
          </a:prstGeom>
          <a:noFill/>
          <a:ln w="3810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cxnSp>
        <p:nvCxnSpPr>
          <p:cNvPr id="132" name="Google Shape;1091;p18">
            <a:extLst>
              <a:ext uri="{FF2B5EF4-FFF2-40B4-BE49-F238E27FC236}">
                <a16:creationId xmlns:a16="http://schemas.microsoft.com/office/drawing/2014/main" id="{CB19AA76-E93F-4B89-8CDD-310DF96101A6}"/>
              </a:ext>
            </a:extLst>
          </p:cNvPr>
          <p:cNvCxnSpPr/>
          <p:nvPr/>
        </p:nvCxnSpPr>
        <p:spPr>
          <a:xfrm>
            <a:off x="1793808" y="4377212"/>
            <a:ext cx="368911" cy="0"/>
          </a:xfrm>
          <a:prstGeom prst="straightConnector1">
            <a:avLst/>
          </a:prstGeom>
          <a:noFill/>
          <a:ln w="38100" cap="flat" cmpd="sng">
            <a:solidFill>
              <a:srgbClr val="002060"/>
            </a:solidFill>
            <a:prstDash val="solid"/>
            <a:round/>
            <a:headEnd type="none" w="sm" len="sm"/>
            <a:tailEnd type="triangle" w="med" len="med"/>
          </a:ln>
        </p:spPr>
      </p:cxnSp>
      <p:grpSp>
        <p:nvGrpSpPr>
          <p:cNvPr id="133" name="Google Shape;1092;p18">
            <a:extLst>
              <a:ext uri="{FF2B5EF4-FFF2-40B4-BE49-F238E27FC236}">
                <a16:creationId xmlns:a16="http://schemas.microsoft.com/office/drawing/2014/main" id="{86249EC5-54CF-46F7-BE1D-894DD81B1AA2}"/>
              </a:ext>
            </a:extLst>
          </p:cNvPr>
          <p:cNvGrpSpPr/>
          <p:nvPr/>
        </p:nvGrpSpPr>
        <p:grpSpPr>
          <a:xfrm>
            <a:off x="2949940" y="4013180"/>
            <a:ext cx="488628" cy="488628"/>
            <a:chOff x="5024437" y="2357436"/>
            <a:chExt cx="2295525" cy="2295525"/>
          </a:xfrm>
        </p:grpSpPr>
        <p:pic>
          <p:nvPicPr>
            <p:cNvPr id="134" name="Google Shape;1093;p18">
              <a:extLst>
                <a:ext uri="{FF2B5EF4-FFF2-40B4-BE49-F238E27FC236}">
                  <a16:creationId xmlns:a16="http://schemas.microsoft.com/office/drawing/2014/main" id="{D1297FDF-B356-496A-AD69-BD4A0F69D5B6}"/>
                </a:ext>
              </a:extLst>
            </p:cNvPr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5024437" y="2357437"/>
              <a:ext cx="2143125" cy="2143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094;p18">
              <a:extLst>
                <a:ext uri="{FF2B5EF4-FFF2-40B4-BE49-F238E27FC236}">
                  <a16:creationId xmlns:a16="http://schemas.microsoft.com/office/drawing/2014/main" id="{51F89613-E417-4929-ADBB-451AA1CF4211}"/>
                </a:ext>
              </a:extLst>
            </p:cNvPr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5024437" y="2357436"/>
              <a:ext cx="2143125" cy="2143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095;p18">
              <a:extLst>
                <a:ext uri="{FF2B5EF4-FFF2-40B4-BE49-F238E27FC236}">
                  <a16:creationId xmlns:a16="http://schemas.microsoft.com/office/drawing/2014/main" id="{DAA79D7F-95E3-4B5E-9E92-84B3043F2D04}"/>
                </a:ext>
              </a:extLst>
            </p:cNvPr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5024437" y="2357436"/>
              <a:ext cx="2143125" cy="2143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096;p18">
              <a:extLst>
                <a:ext uri="{FF2B5EF4-FFF2-40B4-BE49-F238E27FC236}">
                  <a16:creationId xmlns:a16="http://schemas.microsoft.com/office/drawing/2014/main" id="{77FABD04-34CC-4571-B494-DA7EB0D79657}"/>
                </a:ext>
              </a:extLst>
            </p:cNvPr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5176837" y="2509836"/>
              <a:ext cx="2143125" cy="2143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097;p18">
              <a:extLst>
                <a:ext uri="{FF2B5EF4-FFF2-40B4-BE49-F238E27FC236}">
                  <a16:creationId xmlns:a16="http://schemas.microsoft.com/office/drawing/2014/main" id="{FA3A69D3-90E1-4755-9B47-7B830264035A}"/>
                </a:ext>
              </a:extLst>
            </p:cNvPr>
            <p:cNvPicPr preferRelativeResize="0"/>
            <p:nvPr/>
          </p:nvPicPr>
          <p:blipFill rotWithShape="1">
            <a:blip r:embed="rId19">
              <a:alphaModFix/>
            </a:blip>
            <a:srcRect l="22960" t="30089" r="36145" b="55554"/>
            <a:stretch/>
          </p:blipFill>
          <p:spPr>
            <a:xfrm>
              <a:off x="5524393" y="2953701"/>
              <a:ext cx="876407" cy="3076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098;p18">
              <a:extLst>
                <a:ext uri="{FF2B5EF4-FFF2-40B4-BE49-F238E27FC236}">
                  <a16:creationId xmlns:a16="http://schemas.microsoft.com/office/drawing/2014/main" id="{FDEE1584-15EF-4249-88C2-B9BCA6BC785F}"/>
                </a:ext>
              </a:extLst>
            </p:cNvPr>
            <p:cNvPicPr preferRelativeResize="0"/>
            <p:nvPr/>
          </p:nvPicPr>
          <p:blipFill rotWithShape="1">
            <a:blip r:embed="rId19">
              <a:alphaModFix/>
            </a:blip>
            <a:srcRect l="22960" t="30089" r="36145" b="55554"/>
            <a:stretch/>
          </p:blipFill>
          <p:spPr>
            <a:xfrm>
              <a:off x="5294656" y="3106100"/>
              <a:ext cx="876407" cy="3076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099;p18">
              <a:extLst>
                <a:ext uri="{FF2B5EF4-FFF2-40B4-BE49-F238E27FC236}">
                  <a16:creationId xmlns:a16="http://schemas.microsoft.com/office/drawing/2014/main" id="{E985D39D-4470-4204-ABAE-E0C969BB98BF}"/>
                </a:ext>
              </a:extLst>
            </p:cNvPr>
            <p:cNvPicPr preferRelativeResize="0"/>
            <p:nvPr/>
          </p:nvPicPr>
          <p:blipFill rotWithShape="1">
            <a:blip r:embed="rId19">
              <a:alphaModFix/>
            </a:blip>
            <a:srcRect l="22960" t="30089" r="36145" b="55554"/>
            <a:stretch/>
          </p:blipFill>
          <p:spPr>
            <a:xfrm>
              <a:off x="5524392" y="3258499"/>
              <a:ext cx="876407" cy="3076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100;p18">
              <a:extLst>
                <a:ext uri="{FF2B5EF4-FFF2-40B4-BE49-F238E27FC236}">
                  <a16:creationId xmlns:a16="http://schemas.microsoft.com/office/drawing/2014/main" id="{3F178816-C5AC-436B-B1BB-10E8F948DF7A}"/>
                </a:ext>
              </a:extLst>
            </p:cNvPr>
            <p:cNvPicPr preferRelativeResize="0"/>
            <p:nvPr/>
          </p:nvPicPr>
          <p:blipFill rotWithShape="1">
            <a:blip r:embed="rId19">
              <a:alphaModFix/>
            </a:blip>
            <a:srcRect l="22960" t="30089" r="36145" b="55554"/>
            <a:stretch/>
          </p:blipFill>
          <p:spPr>
            <a:xfrm>
              <a:off x="5294656" y="3387328"/>
              <a:ext cx="876407" cy="3076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101;p18">
              <a:extLst>
                <a:ext uri="{FF2B5EF4-FFF2-40B4-BE49-F238E27FC236}">
                  <a16:creationId xmlns:a16="http://schemas.microsoft.com/office/drawing/2014/main" id="{D409F887-4B9E-47A3-84A6-6D4323B6E709}"/>
                </a:ext>
              </a:extLst>
            </p:cNvPr>
            <p:cNvPicPr preferRelativeResize="0"/>
            <p:nvPr/>
          </p:nvPicPr>
          <p:blipFill rotWithShape="1">
            <a:blip r:embed="rId19">
              <a:alphaModFix/>
            </a:blip>
            <a:srcRect l="22960" t="30089" r="36145" b="55554"/>
            <a:stretch/>
          </p:blipFill>
          <p:spPr>
            <a:xfrm>
              <a:off x="5469570" y="3549965"/>
              <a:ext cx="876407" cy="30765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4" name="Google Shape;1102;p18">
            <a:extLst>
              <a:ext uri="{FF2B5EF4-FFF2-40B4-BE49-F238E27FC236}">
                <a16:creationId xmlns:a16="http://schemas.microsoft.com/office/drawing/2014/main" id="{06C333F3-A511-437A-9F60-DB9F4A7FEBFC}"/>
              </a:ext>
            </a:extLst>
          </p:cNvPr>
          <p:cNvSpPr txBox="1"/>
          <p:nvPr/>
        </p:nvSpPr>
        <p:spPr>
          <a:xfrm>
            <a:off x="2461296" y="4447977"/>
            <a:ext cx="1432258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Perbaikan pemenuhan persyaratan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145" name="Google Shape;1103;p18">
            <a:extLst>
              <a:ext uri="{FF2B5EF4-FFF2-40B4-BE49-F238E27FC236}">
                <a16:creationId xmlns:a16="http://schemas.microsoft.com/office/drawing/2014/main" id="{994C3CEE-D24D-4579-8A19-DDBA331F4925}"/>
              </a:ext>
            </a:extLst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4284335" y="4021699"/>
            <a:ext cx="420278" cy="420278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104;p18">
            <a:extLst>
              <a:ext uri="{FF2B5EF4-FFF2-40B4-BE49-F238E27FC236}">
                <a16:creationId xmlns:a16="http://schemas.microsoft.com/office/drawing/2014/main" id="{066ACDB4-B901-4164-A46B-399A48C28C6A}"/>
              </a:ext>
            </a:extLst>
          </p:cNvPr>
          <p:cNvSpPr txBox="1"/>
          <p:nvPr/>
        </p:nvSpPr>
        <p:spPr>
          <a:xfrm>
            <a:off x="3883153" y="4457755"/>
            <a:ext cx="1222640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Penyesuaian 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Data Monev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147" name="Google Shape;1105;p18">
            <a:extLst>
              <a:ext uri="{FF2B5EF4-FFF2-40B4-BE49-F238E27FC236}">
                <a16:creationId xmlns:a16="http://schemas.microsoft.com/office/drawing/2014/main" id="{936D6637-9437-4212-B1A0-645F502C747B}"/>
              </a:ext>
            </a:extLst>
          </p:cNvPr>
          <p:cNvPicPr preferRelativeResize="0"/>
          <p:nvPr/>
        </p:nvPicPr>
        <p:blipFill rotWithShape="1">
          <a:blip r:embed="rId21">
            <a:alphaModFix/>
          </a:blip>
          <a:srcRect l="67990" t="34562" r="10097" b="35083"/>
          <a:stretch/>
        </p:blipFill>
        <p:spPr>
          <a:xfrm>
            <a:off x="5396962" y="3917872"/>
            <a:ext cx="428795" cy="59399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106;p18">
            <a:extLst>
              <a:ext uri="{FF2B5EF4-FFF2-40B4-BE49-F238E27FC236}">
                <a16:creationId xmlns:a16="http://schemas.microsoft.com/office/drawing/2014/main" id="{15E40FD1-4B83-47B9-9EA7-3228EC6790DB}"/>
              </a:ext>
            </a:extLst>
          </p:cNvPr>
          <p:cNvSpPr txBox="1"/>
          <p:nvPr/>
        </p:nvSpPr>
        <p:spPr>
          <a:xfrm>
            <a:off x="5040364" y="4464316"/>
            <a:ext cx="1222640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Penagihan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149" name="Google Shape;1107;p18" descr="https://cdn-icons-png.flaticon.com/512/2942/2942924.png">
            <a:extLst>
              <a:ext uri="{FF2B5EF4-FFF2-40B4-BE49-F238E27FC236}">
                <a16:creationId xmlns:a16="http://schemas.microsoft.com/office/drawing/2014/main" id="{F43D44A0-3F5E-40FB-8B27-015C2A908D62}"/>
              </a:ext>
            </a:extLst>
          </p:cNvPr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6615479" y="4032934"/>
            <a:ext cx="364421" cy="364421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108;p18">
            <a:extLst>
              <a:ext uri="{FF2B5EF4-FFF2-40B4-BE49-F238E27FC236}">
                <a16:creationId xmlns:a16="http://schemas.microsoft.com/office/drawing/2014/main" id="{09FCAB97-531A-425F-9CDF-662B87823AF1}"/>
              </a:ext>
            </a:extLst>
          </p:cNvPr>
          <p:cNvSpPr txBox="1"/>
          <p:nvPr/>
        </p:nvSpPr>
        <p:spPr>
          <a:xfrm>
            <a:off x="6208021" y="4441438"/>
            <a:ext cx="1222640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Rekomendasi perubahan SKEP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1" name="Google Shape;1109;p18">
            <a:extLst>
              <a:ext uri="{FF2B5EF4-FFF2-40B4-BE49-F238E27FC236}">
                <a16:creationId xmlns:a16="http://schemas.microsoft.com/office/drawing/2014/main" id="{A9101AAF-4BBF-47C2-9096-F1B5FCF622CE}"/>
              </a:ext>
            </a:extLst>
          </p:cNvPr>
          <p:cNvGrpSpPr/>
          <p:nvPr/>
        </p:nvGrpSpPr>
        <p:grpSpPr>
          <a:xfrm>
            <a:off x="7612617" y="4013592"/>
            <a:ext cx="407945" cy="406213"/>
            <a:chOff x="10489980" y="4548375"/>
            <a:chExt cx="543927" cy="541617"/>
          </a:xfrm>
        </p:grpSpPr>
        <p:sp>
          <p:nvSpPr>
            <p:cNvPr id="152" name="Google Shape;1110;p18">
              <a:extLst>
                <a:ext uri="{FF2B5EF4-FFF2-40B4-BE49-F238E27FC236}">
                  <a16:creationId xmlns:a16="http://schemas.microsoft.com/office/drawing/2014/main" id="{EB4F7F62-DF17-4CFC-BF25-F223C9651A87}"/>
                </a:ext>
              </a:extLst>
            </p:cNvPr>
            <p:cNvSpPr/>
            <p:nvPr/>
          </p:nvSpPr>
          <p:spPr>
            <a:xfrm>
              <a:off x="10489980" y="4548375"/>
              <a:ext cx="543927" cy="54161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53" name="Google Shape;1111;p18">
              <a:extLst>
                <a:ext uri="{FF2B5EF4-FFF2-40B4-BE49-F238E27FC236}">
                  <a16:creationId xmlns:a16="http://schemas.microsoft.com/office/drawing/2014/main" id="{BBAB9766-51D0-4B43-85AF-DB195F35E1FB}"/>
                </a:ext>
              </a:extLst>
            </p:cNvPr>
            <p:cNvSpPr/>
            <p:nvPr/>
          </p:nvSpPr>
          <p:spPr>
            <a:xfrm>
              <a:off x="10736881" y="4680479"/>
              <a:ext cx="239872" cy="296961"/>
            </a:xfrm>
            <a:prstGeom prst="chevron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54" name="Google Shape;1112;p18">
              <a:extLst>
                <a:ext uri="{FF2B5EF4-FFF2-40B4-BE49-F238E27FC236}">
                  <a16:creationId xmlns:a16="http://schemas.microsoft.com/office/drawing/2014/main" id="{E5EB2099-B535-4821-9916-0C7F71F7D8E5}"/>
                </a:ext>
              </a:extLst>
            </p:cNvPr>
            <p:cNvSpPr/>
            <p:nvPr/>
          </p:nvSpPr>
          <p:spPr>
            <a:xfrm>
              <a:off x="10581636" y="4680479"/>
              <a:ext cx="239872" cy="296961"/>
            </a:xfrm>
            <a:prstGeom prst="chevron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155" name="Google Shape;1113;p18">
            <a:extLst>
              <a:ext uri="{FF2B5EF4-FFF2-40B4-BE49-F238E27FC236}">
                <a16:creationId xmlns:a16="http://schemas.microsoft.com/office/drawing/2014/main" id="{90FEAFD8-BAB1-4F52-9C15-9921C6EB3AAC}"/>
              </a:ext>
            </a:extLst>
          </p:cNvPr>
          <p:cNvSpPr txBox="1"/>
          <p:nvPr/>
        </p:nvSpPr>
        <p:spPr>
          <a:xfrm>
            <a:off x="7213981" y="4458971"/>
            <a:ext cx="1222640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lainnya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9365277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19"/>
          <p:cNvSpPr txBox="1">
            <a:spLocks noGrp="1"/>
          </p:cNvSpPr>
          <p:nvPr>
            <p:ph type="sldNum" idx="12"/>
          </p:nvPr>
        </p:nvSpPr>
        <p:spPr>
          <a:xfrm>
            <a:off x="8675985" y="4789917"/>
            <a:ext cx="357331" cy="2738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68569" rIns="68569" bIns="68569" rtlCol="0" anchor="ctr" anchorCtr="0">
            <a:noAutofit/>
          </a:bodyPr>
          <a:lstStyle/>
          <a:p>
            <a:pPr>
              <a:buSzPts val="1300"/>
            </a:pPr>
            <a:fld id="{00000000-1234-1234-1234-123412341234}" type="slidenum"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pPr>
                <a:buSzPts val="1300"/>
              </a:pPr>
              <a:t>15</a:t>
            </a:fld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2" name="Google Shape;1122;p19"/>
          <p:cNvSpPr txBox="1"/>
          <p:nvPr/>
        </p:nvSpPr>
        <p:spPr>
          <a:xfrm>
            <a:off x="2759881" y="664236"/>
            <a:ext cx="4086552" cy="401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r>
              <a:rPr lang="en-US" sz="2400">
                <a:solidFill>
                  <a:srgbClr val="133C55"/>
                </a:solidFill>
                <a:latin typeface="Arial" panose="020B0604020202020204" pitchFamily="34" charset="0"/>
                <a:ea typeface="Quattrocento Sans"/>
                <a:cs typeface="Arial" panose="020B0604020202020204" pitchFamily="34" charset="0"/>
                <a:sym typeface="Quattrocento Sans"/>
              </a:rPr>
              <a:t>KEWAJIBAN PERUSAHAAN</a:t>
            </a:r>
            <a:endParaRPr sz="2400">
              <a:solidFill>
                <a:srgbClr val="133C55"/>
              </a:solidFill>
              <a:latin typeface="Arial" panose="020B0604020202020204" pitchFamily="34" charset="0"/>
              <a:ea typeface="Quattrocento Sans"/>
              <a:cs typeface="Arial" panose="020B0604020202020204" pitchFamily="34" charset="0"/>
              <a:sym typeface="Quattrocento Sans"/>
            </a:endParaRPr>
          </a:p>
        </p:txBody>
      </p:sp>
      <p:pic>
        <p:nvPicPr>
          <p:cNvPr id="1123" name="Google Shape;112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58289" y="191178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4" name="Google Shape;1124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7122565" y="1911787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5" name="Google Shape;1125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97754" y="182598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" name="Google Shape;1126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62030" y="1825988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7" name="Google Shape;1127;p19"/>
          <p:cNvSpPr/>
          <p:nvPr/>
        </p:nvSpPr>
        <p:spPr>
          <a:xfrm>
            <a:off x="4914701" y="2564468"/>
            <a:ext cx="1313719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12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Pendayagunaan</a:t>
            </a:r>
            <a:r>
              <a:rPr lang="en-US" sz="12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IT Inventory</a:t>
            </a:r>
            <a:endParaRPr sz="120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28" name="Google Shape;1128;p19"/>
          <p:cNvSpPr/>
          <p:nvPr/>
        </p:nvSpPr>
        <p:spPr>
          <a:xfrm>
            <a:off x="6846433" y="2564468"/>
            <a:ext cx="1313719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12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Pendayagunaan</a:t>
            </a:r>
            <a:r>
              <a:rPr lang="en-US" sz="12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CCTV </a:t>
            </a:r>
            <a:endParaRPr sz="120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29" name="Google Shape;1129;p19"/>
          <p:cNvSpPr/>
          <p:nvPr/>
        </p:nvSpPr>
        <p:spPr>
          <a:xfrm>
            <a:off x="1121623" y="2478669"/>
            <a:ext cx="1146263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120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Pemasangan Papan Nama</a:t>
            </a:r>
            <a:endParaRPr sz="120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30" name="Google Shape;1130;p19"/>
          <p:cNvSpPr/>
          <p:nvPr/>
        </p:nvSpPr>
        <p:spPr>
          <a:xfrm>
            <a:off x="2733233" y="2478669"/>
            <a:ext cx="1451595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120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Penatausahaan Barang Fasilitas KITE</a:t>
            </a:r>
            <a:endParaRPr sz="120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31" name="Google Shape;1131;p19"/>
          <p:cNvSpPr/>
          <p:nvPr/>
        </p:nvSpPr>
        <p:spPr>
          <a:xfrm>
            <a:off x="2606851" y="3891174"/>
            <a:ext cx="1824711" cy="807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120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Menyampaikan Laporan Dampak Ekonomi dan Key Performance Index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sz="120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32" name="Google Shape;1132;p19"/>
          <p:cNvSpPr/>
          <p:nvPr/>
        </p:nvSpPr>
        <p:spPr>
          <a:xfrm>
            <a:off x="4713563" y="3869378"/>
            <a:ext cx="1824711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120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Menyampaikan Laporan Keuangan</a:t>
            </a:r>
            <a:endParaRPr sz="120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133" name="Google Shape;1133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36195" y="3315839"/>
            <a:ext cx="556935" cy="556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1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36564" y="3312443"/>
            <a:ext cx="556935" cy="556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1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435761" y="1799106"/>
            <a:ext cx="556935" cy="556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20"/>
          <p:cNvSpPr txBox="1">
            <a:spLocks noGrp="1"/>
          </p:cNvSpPr>
          <p:nvPr>
            <p:ph type="sldNum" idx="12"/>
          </p:nvPr>
        </p:nvSpPr>
        <p:spPr>
          <a:xfrm>
            <a:off x="8675985" y="4789917"/>
            <a:ext cx="357331" cy="2738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68569" rIns="68569" bIns="68569" rtlCol="0" anchor="ctr" anchorCtr="0">
            <a:noAutofit/>
          </a:bodyPr>
          <a:lstStyle/>
          <a:p>
            <a:pPr>
              <a:buSzPts val="1300"/>
            </a:pPr>
            <a:fld id="{00000000-1234-1234-1234-123412341234}" type="slidenum"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pPr>
                <a:buSzPts val="1300"/>
              </a:pPr>
              <a:t>16</a:t>
            </a:fld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1" name="Google Shape;1141;p20"/>
          <p:cNvSpPr/>
          <p:nvPr/>
        </p:nvSpPr>
        <p:spPr>
          <a:xfrm>
            <a:off x="0" y="13399"/>
            <a:ext cx="9144000" cy="521745"/>
          </a:xfrm>
          <a:prstGeom prst="rect">
            <a:avLst/>
          </a:prstGeom>
          <a:solidFill>
            <a:srgbClr val="1E3161"/>
          </a:solidFill>
          <a:ln w="25400" cap="flat" cmpd="sng">
            <a:solidFill>
              <a:srgbClr val="3359A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9525" algn="ctr">
              <a:buClr>
                <a:srgbClr val="FFFFFF"/>
              </a:buClr>
              <a:buSzPts val="2800"/>
            </a:pPr>
            <a:r>
              <a:rPr lang="en-US" sz="2100" b="1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PERBANDINGAN MONITORING UMUM, KHUSUS DAN MANDIRI</a:t>
            </a:r>
            <a:endParaRPr sz="2100" b="1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44" name="Google Shape;1144;p20"/>
          <p:cNvSpPr txBox="1"/>
          <p:nvPr/>
        </p:nvSpPr>
        <p:spPr>
          <a:xfrm>
            <a:off x="430842" y="3213274"/>
            <a:ext cx="2111348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214313" indent="-214313" algn="just"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9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Bersifat monitoring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 algn="just"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9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Pekerjaan rutin sehari hari; dan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 algn="just"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9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dilakukan oleh unit-unit terkait,    sesuai tugas pokok dan fungsinya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5" name="Google Shape;1145;p20"/>
          <p:cNvSpPr txBox="1"/>
          <p:nvPr/>
        </p:nvSpPr>
        <p:spPr>
          <a:xfrm>
            <a:off x="3535411" y="1062045"/>
            <a:ext cx="2069225" cy="1454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257175" indent="-257175" algn="just"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9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Bersifat pemeriksaan dan analisis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 algn="just"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9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Berupa Pemeriksaan sewaktu-waktu, Pemeriksaan Sederhana, Penelitian mendalam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 algn="just"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9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Berdasarkan Surat Tugas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 algn="just"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9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Dilakukan oleh Tim Monitoring khusus berdasarkan Surat Tugas</a:t>
            </a:r>
            <a:endParaRPr sz="900" b="1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146" name="Google Shape;1146;p20"/>
          <p:cNvSpPr txBox="1"/>
          <p:nvPr/>
        </p:nvSpPr>
        <p:spPr>
          <a:xfrm>
            <a:off x="6621517" y="3213274"/>
            <a:ext cx="2091642" cy="1315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257175" indent="-257175" algn="just"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9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Dilakukan oleh perusahaan penerima fasilitas KITE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 algn="just"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9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Obyek : persyaratan perizinan; prosedur pemasukan dan pengeluaran barang; prosedur pembongkaran, penyimpanan, pengolahan, pencatatan; kesesuaian IT Inventory dan persediaan barang; lainnya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47" name="Google Shape;1147;p20"/>
          <p:cNvGrpSpPr/>
          <p:nvPr/>
        </p:nvGrpSpPr>
        <p:grpSpPr>
          <a:xfrm>
            <a:off x="635878" y="1244694"/>
            <a:ext cx="1605521" cy="1635783"/>
            <a:chOff x="2312322" y="1663254"/>
            <a:chExt cx="2140695" cy="2181044"/>
          </a:xfrm>
        </p:grpSpPr>
        <p:sp>
          <p:nvSpPr>
            <p:cNvPr id="1148" name="Google Shape;1148;p20"/>
            <p:cNvSpPr/>
            <p:nvPr/>
          </p:nvSpPr>
          <p:spPr>
            <a:xfrm>
              <a:off x="2312322" y="1663254"/>
              <a:ext cx="2140695" cy="2181044"/>
            </a:xfrm>
            <a:prstGeom prst="triangle">
              <a:avLst>
                <a:gd name="adj" fmla="val 50000"/>
              </a:avLst>
            </a:prstGeom>
            <a:solidFill>
              <a:srgbClr val="0B1B4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149" name="Google Shape;1149;p20"/>
            <p:cNvSpPr/>
            <p:nvPr/>
          </p:nvSpPr>
          <p:spPr>
            <a:xfrm>
              <a:off x="3209780" y="2440500"/>
              <a:ext cx="345778" cy="323678"/>
            </a:xfrm>
            <a:custGeom>
              <a:avLst/>
              <a:gdLst/>
              <a:ahLst/>
              <a:cxnLst/>
              <a:rect l="l" t="t" r="r" b="b"/>
              <a:pathLst>
                <a:path w="3239999" h="3032924" extrusionOk="0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150" name="Google Shape;1150;p20"/>
            <p:cNvSpPr txBox="1"/>
            <p:nvPr/>
          </p:nvSpPr>
          <p:spPr>
            <a:xfrm>
              <a:off x="2524969" y="3234237"/>
              <a:ext cx="1715402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1050" b="1">
                  <a:solidFill>
                    <a:schemeClr val="lt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MONITORING UMUM</a:t>
              </a:r>
              <a:endParaRPr sz="1050" b="1">
                <a:solidFill>
                  <a:schemeClr val="lt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1151" name="Google Shape;1151;p20"/>
          <p:cNvGrpSpPr/>
          <p:nvPr/>
        </p:nvGrpSpPr>
        <p:grpSpPr>
          <a:xfrm>
            <a:off x="3779093" y="2627212"/>
            <a:ext cx="1605521" cy="1635783"/>
            <a:chOff x="5092439" y="2899737"/>
            <a:chExt cx="2140695" cy="2181044"/>
          </a:xfrm>
        </p:grpSpPr>
        <p:sp>
          <p:nvSpPr>
            <p:cNvPr id="1152" name="Google Shape;1152;p20"/>
            <p:cNvSpPr/>
            <p:nvPr/>
          </p:nvSpPr>
          <p:spPr>
            <a:xfrm rot="10800000">
              <a:off x="5092439" y="2899737"/>
              <a:ext cx="2140695" cy="2181044"/>
            </a:xfrm>
            <a:prstGeom prst="triangle">
              <a:avLst>
                <a:gd name="adj" fmla="val 50000"/>
              </a:avLst>
            </a:prstGeom>
            <a:solidFill>
              <a:srgbClr val="FFC000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153" name="Google Shape;1153;p20"/>
            <p:cNvSpPr/>
            <p:nvPr/>
          </p:nvSpPr>
          <p:spPr>
            <a:xfrm>
              <a:off x="5981295" y="3988314"/>
              <a:ext cx="362983" cy="313249"/>
            </a:xfrm>
            <a:custGeom>
              <a:avLst/>
              <a:gdLst/>
              <a:ahLst/>
              <a:cxnLst/>
              <a:rect l="l" t="t" r="r" b="b"/>
              <a:pathLst>
                <a:path w="3240006" h="2796091" extrusionOk="0">
                  <a:moveTo>
                    <a:pt x="686867" y="612319"/>
                  </a:moveTo>
                  <a:cubicBezTo>
                    <a:pt x="611281" y="612319"/>
                    <a:pt x="550007" y="673593"/>
                    <a:pt x="550007" y="749179"/>
                  </a:cubicBezTo>
                  <a:cubicBezTo>
                    <a:pt x="550007" y="824765"/>
                    <a:pt x="611281" y="886039"/>
                    <a:pt x="686867" y="886039"/>
                  </a:cubicBezTo>
                  <a:cubicBezTo>
                    <a:pt x="762453" y="886039"/>
                    <a:pt x="823727" y="824765"/>
                    <a:pt x="823727" y="749179"/>
                  </a:cubicBezTo>
                  <a:cubicBezTo>
                    <a:pt x="823727" y="673593"/>
                    <a:pt x="762453" y="612319"/>
                    <a:pt x="686867" y="612319"/>
                  </a:cubicBezTo>
                  <a:close/>
                  <a:moveTo>
                    <a:pt x="1587500" y="281447"/>
                  </a:moveTo>
                  <a:cubicBezTo>
                    <a:pt x="1432061" y="281447"/>
                    <a:pt x="1306053" y="407455"/>
                    <a:pt x="1306053" y="562894"/>
                  </a:cubicBezTo>
                  <a:cubicBezTo>
                    <a:pt x="1306053" y="718333"/>
                    <a:pt x="1432061" y="844341"/>
                    <a:pt x="1587500" y="844341"/>
                  </a:cubicBezTo>
                  <a:cubicBezTo>
                    <a:pt x="1742939" y="844341"/>
                    <a:pt x="1868947" y="718333"/>
                    <a:pt x="1868947" y="562894"/>
                  </a:cubicBezTo>
                  <a:cubicBezTo>
                    <a:pt x="1868947" y="407455"/>
                    <a:pt x="1742939" y="281447"/>
                    <a:pt x="1587500" y="281447"/>
                  </a:cubicBezTo>
                  <a:close/>
                  <a:moveTo>
                    <a:pt x="1587500" y="0"/>
                  </a:moveTo>
                  <a:cubicBezTo>
                    <a:pt x="1898378" y="0"/>
                    <a:pt x="2150394" y="252016"/>
                    <a:pt x="2150394" y="562894"/>
                  </a:cubicBezTo>
                  <a:cubicBezTo>
                    <a:pt x="2150394" y="786167"/>
                    <a:pt x="2020401" y="979078"/>
                    <a:pt x="1831095" y="1068260"/>
                  </a:cubicBezTo>
                  <a:lnTo>
                    <a:pt x="2215710" y="1068260"/>
                  </a:lnTo>
                  <a:cubicBezTo>
                    <a:pt x="2374756" y="1068260"/>
                    <a:pt x="2503688" y="1197192"/>
                    <a:pt x="2503688" y="1356238"/>
                  </a:cubicBezTo>
                  <a:lnTo>
                    <a:pt x="2503688" y="1474975"/>
                  </a:lnTo>
                  <a:lnTo>
                    <a:pt x="2656086" y="1474975"/>
                  </a:lnTo>
                  <a:cubicBezTo>
                    <a:pt x="2692420" y="1474975"/>
                    <a:pt x="2722815" y="1500405"/>
                    <a:pt x="2728975" y="1534767"/>
                  </a:cubicBezTo>
                  <a:lnTo>
                    <a:pt x="3240006" y="1109804"/>
                  </a:lnTo>
                  <a:lnTo>
                    <a:pt x="3240006" y="2754548"/>
                  </a:lnTo>
                  <a:lnTo>
                    <a:pt x="2728975" y="2329585"/>
                  </a:lnTo>
                  <a:cubicBezTo>
                    <a:pt x="2722815" y="2363946"/>
                    <a:pt x="2692420" y="2389375"/>
                    <a:pt x="2656086" y="2389375"/>
                  </a:cubicBezTo>
                  <a:lnTo>
                    <a:pt x="2503688" y="2389375"/>
                  </a:lnTo>
                  <a:lnTo>
                    <a:pt x="2503688" y="2508113"/>
                  </a:lnTo>
                  <a:cubicBezTo>
                    <a:pt x="2503688" y="2667159"/>
                    <a:pt x="2374756" y="2796091"/>
                    <a:pt x="2215710" y="2796091"/>
                  </a:cubicBezTo>
                  <a:lnTo>
                    <a:pt x="287978" y="2796091"/>
                  </a:lnTo>
                  <a:cubicBezTo>
                    <a:pt x="128932" y="2796091"/>
                    <a:pt x="0" y="2667159"/>
                    <a:pt x="0" y="2508113"/>
                  </a:cubicBezTo>
                  <a:lnTo>
                    <a:pt x="0" y="1356238"/>
                  </a:lnTo>
                  <a:cubicBezTo>
                    <a:pt x="0" y="1197192"/>
                    <a:pt x="128932" y="1068260"/>
                    <a:pt x="287978" y="1068260"/>
                  </a:cubicBezTo>
                  <a:lnTo>
                    <a:pt x="544513" y="1068260"/>
                  </a:lnTo>
                  <a:cubicBezTo>
                    <a:pt x="422089" y="1014226"/>
                    <a:pt x="336949" y="891645"/>
                    <a:pt x="336949" y="749179"/>
                  </a:cubicBezTo>
                  <a:cubicBezTo>
                    <a:pt x="336949" y="555925"/>
                    <a:pt x="493613" y="399261"/>
                    <a:pt x="686867" y="399261"/>
                  </a:cubicBezTo>
                  <a:cubicBezTo>
                    <a:pt x="880121" y="399261"/>
                    <a:pt x="1036785" y="555925"/>
                    <a:pt x="1036785" y="749179"/>
                  </a:cubicBezTo>
                  <a:cubicBezTo>
                    <a:pt x="1036785" y="891645"/>
                    <a:pt x="951645" y="1014226"/>
                    <a:pt x="829222" y="1068260"/>
                  </a:cubicBezTo>
                  <a:lnTo>
                    <a:pt x="1343906" y="1068260"/>
                  </a:lnTo>
                  <a:cubicBezTo>
                    <a:pt x="1154600" y="979078"/>
                    <a:pt x="1024606" y="786167"/>
                    <a:pt x="1024606" y="562894"/>
                  </a:cubicBezTo>
                  <a:cubicBezTo>
                    <a:pt x="1024606" y="252016"/>
                    <a:pt x="1276622" y="0"/>
                    <a:pt x="15875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154" name="Google Shape;1154;p20"/>
            <p:cNvSpPr txBox="1"/>
            <p:nvPr/>
          </p:nvSpPr>
          <p:spPr>
            <a:xfrm>
              <a:off x="5305084" y="3017252"/>
              <a:ext cx="1715402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1050" b="1">
                  <a:solidFill>
                    <a:schemeClr val="lt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MONITORING KHUSUS</a:t>
              </a:r>
              <a:endParaRPr sz="1050" b="1">
                <a:solidFill>
                  <a:schemeClr val="lt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1155" name="Google Shape;1155;p20"/>
          <p:cNvGrpSpPr/>
          <p:nvPr/>
        </p:nvGrpSpPr>
        <p:grpSpPr>
          <a:xfrm>
            <a:off x="6846148" y="1252496"/>
            <a:ext cx="1605521" cy="1635783"/>
            <a:chOff x="7878999" y="1663254"/>
            <a:chExt cx="2140695" cy="2181044"/>
          </a:xfrm>
        </p:grpSpPr>
        <p:sp>
          <p:nvSpPr>
            <p:cNvPr id="1156" name="Google Shape;1156;p20"/>
            <p:cNvSpPr/>
            <p:nvPr/>
          </p:nvSpPr>
          <p:spPr>
            <a:xfrm>
              <a:off x="7878999" y="1663254"/>
              <a:ext cx="2140695" cy="2181044"/>
            </a:xfrm>
            <a:prstGeom prst="triangle">
              <a:avLst>
                <a:gd name="adj" fmla="val 50000"/>
              </a:avLst>
            </a:prstGeom>
            <a:solidFill>
              <a:srgbClr val="0B1B4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157" name="Google Shape;1157;p20"/>
            <p:cNvSpPr/>
            <p:nvPr/>
          </p:nvSpPr>
          <p:spPr>
            <a:xfrm>
              <a:off x="8756964" y="2454564"/>
              <a:ext cx="384764" cy="295550"/>
            </a:xfrm>
            <a:custGeom>
              <a:avLst/>
              <a:gdLst/>
              <a:ahLst/>
              <a:cxnLst/>
              <a:rect l="l" t="t" r="r" b="b"/>
              <a:pathLst>
                <a:path w="3186824" h="2447912" extrusionOk="0">
                  <a:moveTo>
                    <a:pt x="1917737" y="1021643"/>
                  </a:moveTo>
                  <a:cubicBezTo>
                    <a:pt x="2188548" y="1021643"/>
                    <a:pt x="2408083" y="1241178"/>
                    <a:pt x="2408083" y="1511989"/>
                  </a:cubicBezTo>
                  <a:cubicBezTo>
                    <a:pt x="2408083" y="1782800"/>
                    <a:pt x="2188548" y="2002335"/>
                    <a:pt x="1917737" y="2002335"/>
                  </a:cubicBezTo>
                  <a:cubicBezTo>
                    <a:pt x="1646926" y="2002335"/>
                    <a:pt x="1427391" y="1782800"/>
                    <a:pt x="1427391" y="1511989"/>
                  </a:cubicBezTo>
                  <a:cubicBezTo>
                    <a:pt x="1427391" y="1241178"/>
                    <a:pt x="1646926" y="1021643"/>
                    <a:pt x="1917737" y="1021643"/>
                  </a:cubicBezTo>
                  <a:close/>
                  <a:moveTo>
                    <a:pt x="1917737" y="827913"/>
                  </a:moveTo>
                  <a:cubicBezTo>
                    <a:pt x="1539932" y="827913"/>
                    <a:pt x="1233661" y="1134184"/>
                    <a:pt x="1233661" y="1511989"/>
                  </a:cubicBezTo>
                  <a:cubicBezTo>
                    <a:pt x="1233661" y="1889794"/>
                    <a:pt x="1539932" y="2196065"/>
                    <a:pt x="1917737" y="2196065"/>
                  </a:cubicBezTo>
                  <a:cubicBezTo>
                    <a:pt x="2295542" y="2196065"/>
                    <a:pt x="2601813" y="1889794"/>
                    <a:pt x="2601813" y="1511989"/>
                  </a:cubicBezTo>
                  <a:cubicBezTo>
                    <a:pt x="2601813" y="1134184"/>
                    <a:pt x="2295542" y="827913"/>
                    <a:pt x="1917737" y="827913"/>
                  </a:cubicBezTo>
                  <a:close/>
                  <a:moveTo>
                    <a:pt x="1112286" y="675885"/>
                  </a:moveTo>
                  <a:lnTo>
                    <a:pt x="1112286" y="830188"/>
                  </a:lnTo>
                  <a:lnTo>
                    <a:pt x="1328310" y="830188"/>
                  </a:lnTo>
                  <a:lnTo>
                    <a:pt x="1328310" y="675885"/>
                  </a:lnTo>
                  <a:close/>
                  <a:moveTo>
                    <a:pt x="2586084" y="626422"/>
                  </a:moveTo>
                  <a:lnTo>
                    <a:pt x="2586084" y="830188"/>
                  </a:lnTo>
                  <a:lnTo>
                    <a:pt x="3001340" y="830188"/>
                  </a:lnTo>
                  <a:lnTo>
                    <a:pt x="3001340" y="626422"/>
                  </a:lnTo>
                  <a:close/>
                  <a:moveTo>
                    <a:pt x="1593701" y="108218"/>
                  </a:moveTo>
                  <a:lnTo>
                    <a:pt x="1593701" y="432905"/>
                  </a:lnTo>
                  <a:lnTo>
                    <a:pt x="2241773" y="432905"/>
                  </a:lnTo>
                  <a:lnTo>
                    <a:pt x="2241773" y="108218"/>
                  </a:lnTo>
                  <a:close/>
                  <a:moveTo>
                    <a:pt x="1452512" y="0"/>
                  </a:moveTo>
                  <a:lnTo>
                    <a:pt x="2382963" y="0"/>
                  </a:lnTo>
                  <a:cubicBezTo>
                    <a:pt x="2433311" y="0"/>
                    <a:pt x="2474127" y="40816"/>
                    <a:pt x="2474127" y="91164"/>
                  </a:cubicBezTo>
                  <a:lnTo>
                    <a:pt x="2474127" y="432905"/>
                  </a:lnTo>
                  <a:lnTo>
                    <a:pt x="2933014" y="432905"/>
                  </a:lnTo>
                  <a:cubicBezTo>
                    <a:pt x="3073189" y="432905"/>
                    <a:pt x="3186824" y="546540"/>
                    <a:pt x="3186824" y="686715"/>
                  </a:cubicBezTo>
                  <a:lnTo>
                    <a:pt x="3186824" y="2194102"/>
                  </a:lnTo>
                  <a:cubicBezTo>
                    <a:pt x="3186824" y="2334277"/>
                    <a:pt x="3073189" y="2447912"/>
                    <a:pt x="2933014" y="2447912"/>
                  </a:cubicBezTo>
                  <a:lnTo>
                    <a:pt x="253810" y="2447912"/>
                  </a:lnTo>
                  <a:cubicBezTo>
                    <a:pt x="113635" y="2447912"/>
                    <a:pt x="0" y="2334277"/>
                    <a:pt x="0" y="2194102"/>
                  </a:cubicBezTo>
                  <a:lnTo>
                    <a:pt x="0" y="686715"/>
                  </a:lnTo>
                  <a:cubicBezTo>
                    <a:pt x="0" y="546540"/>
                    <a:pt x="113635" y="432905"/>
                    <a:pt x="253810" y="432905"/>
                  </a:cubicBezTo>
                  <a:lnTo>
                    <a:pt x="307082" y="432905"/>
                  </a:lnTo>
                  <a:lnTo>
                    <a:pt x="307082" y="313169"/>
                  </a:lnTo>
                  <a:cubicBezTo>
                    <a:pt x="307082" y="287995"/>
                    <a:pt x="327490" y="267587"/>
                    <a:pt x="352664" y="267587"/>
                  </a:cubicBezTo>
                  <a:lnTo>
                    <a:pt x="817888" y="267587"/>
                  </a:lnTo>
                  <a:cubicBezTo>
                    <a:pt x="843062" y="267587"/>
                    <a:pt x="863470" y="287995"/>
                    <a:pt x="863470" y="313169"/>
                  </a:cubicBezTo>
                  <a:lnTo>
                    <a:pt x="863470" y="432905"/>
                  </a:lnTo>
                  <a:lnTo>
                    <a:pt x="1361348" y="432905"/>
                  </a:lnTo>
                  <a:lnTo>
                    <a:pt x="1361348" y="91164"/>
                  </a:lnTo>
                  <a:cubicBezTo>
                    <a:pt x="1361348" y="40816"/>
                    <a:pt x="1402164" y="0"/>
                    <a:pt x="14525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158" name="Google Shape;1158;p20"/>
            <p:cNvSpPr txBox="1"/>
            <p:nvPr/>
          </p:nvSpPr>
          <p:spPr>
            <a:xfrm>
              <a:off x="8091644" y="3234235"/>
              <a:ext cx="1715402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900" b="1">
                  <a:solidFill>
                    <a:schemeClr val="lt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MONITORING MANDIRI</a:t>
              </a:r>
              <a:endParaRPr sz="900" b="1">
                <a:solidFill>
                  <a:schemeClr val="lt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8"/>
          <p:cNvSpPr txBox="1">
            <a:spLocks noGrp="1"/>
          </p:cNvSpPr>
          <p:nvPr>
            <p:ph type="ctrTitle"/>
          </p:nvPr>
        </p:nvSpPr>
        <p:spPr>
          <a:xfrm>
            <a:off x="2438550" y="1811950"/>
            <a:ext cx="42669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4000" b="1" dirty="0">
                <a:solidFill>
                  <a:srgbClr val="F2C15E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EVALUASI</a:t>
            </a:r>
            <a:br>
              <a:rPr lang="en-US" sz="4000" b="1" dirty="0">
                <a:solidFill>
                  <a:srgbClr val="F2C15E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</a:br>
            <a:r>
              <a:rPr lang="en-US" sz="4000" b="1" dirty="0">
                <a:latin typeface="Montserrat Black"/>
                <a:ea typeface="Montserrat Black"/>
                <a:cs typeface="Montserrat Black"/>
                <a:sym typeface="Montserrat Black"/>
              </a:rPr>
              <a:t>KITE</a:t>
            </a:r>
            <a:endParaRPr sz="36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141AEF-2633-4DA9-851C-F419DF9C89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</p:spTree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p22"/>
          <p:cNvSpPr txBox="1">
            <a:spLocks noGrp="1"/>
          </p:cNvSpPr>
          <p:nvPr>
            <p:ph type="sldNum" idx="12"/>
          </p:nvPr>
        </p:nvSpPr>
        <p:spPr>
          <a:xfrm>
            <a:off x="8675985" y="4789917"/>
            <a:ext cx="357331" cy="2738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68569" rIns="68569" bIns="68569" rtlCol="0" anchor="ctr" anchorCtr="0">
            <a:noAutofit/>
          </a:bodyPr>
          <a:lstStyle/>
          <a:p>
            <a:pPr>
              <a:buClr>
                <a:srgbClr val="FFFFFF"/>
              </a:buClr>
            </a:pPr>
            <a:fld id="{00000000-1234-1234-1234-123412341234}" type="slidenum">
              <a:rPr 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buClr>
                  <a:srgbClr val="FFFFFF"/>
                </a:buClr>
              </a:pPr>
              <a:t>18</a:t>
            </a:fld>
            <a:endParaRPr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7" name="Google Shape;1177;p22"/>
          <p:cNvSpPr/>
          <p:nvPr/>
        </p:nvSpPr>
        <p:spPr>
          <a:xfrm>
            <a:off x="0" y="13399"/>
            <a:ext cx="9144000" cy="521745"/>
          </a:xfrm>
          <a:prstGeom prst="rect">
            <a:avLst/>
          </a:prstGeom>
          <a:solidFill>
            <a:srgbClr val="1E3161"/>
          </a:solidFill>
          <a:ln w="25400" cap="flat" cmpd="sng">
            <a:solidFill>
              <a:srgbClr val="3359A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9525" algn="ctr">
              <a:buClr>
                <a:srgbClr val="FFFFFF"/>
              </a:buClr>
              <a:buSzPts val="2400"/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EVALUASI MIKRO KITE dan KITE IKM</a:t>
            </a:r>
            <a:endParaRPr b="1">
              <a:solidFill>
                <a:srgbClr val="FFFFFF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178" name="Google Shape;1178;p22"/>
          <p:cNvSpPr/>
          <p:nvPr/>
        </p:nvSpPr>
        <p:spPr>
          <a:xfrm flipH="1">
            <a:off x="8451669" y="437390"/>
            <a:ext cx="692332" cy="215537"/>
          </a:xfrm>
          <a:prstGeom prst="homePlate">
            <a:avLst>
              <a:gd name="adj" fmla="val 50000"/>
            </a:avLst>
          </a:prstGeom>
          <a:solidFill>
            <a:srgbClr val="FFC0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79" name="Google Shape;1179;p22"/>
          <p:cNvSpPr/>
          <p:nvPr/>
        </p:nvSpPr>
        <p:spPr>
          <a:xfrm>
            <a:off x="1" y="417780"/>
            <a:ext cx="740228" cy="230449"/>
          </a:xfrm>
          <a:prstGeom prst="homePlate">
            <a:avLst>
              <a:gd name="adj" fmla="val 50000"/>
            </a:avLst>
          </a:prstGeom>
          <a:solidFill>
            <a:srgbClr val="FFC0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180" name="Google Shape;1180;p22"/>
          <p:cNvGrpSpPr/>
          <p:nvPr/>
        </p:nvGrpSpPr>
        <p:grpSpPr>
          <a:xfrm>
            <a:off x="211271" y="424178"/>
            <a:ext cx="8701427" cy="2593953"/>
            <a:chOff x="281694" y="770528"/>
            <a:chExt cx="11601903" cy="3458604"/>
          </a:xfrm>
        </p:grpSpPr>
        <p:grpSp>
          <p:nvGrpSpPr>
            <p:cNvPr id="1181" name="Google Shape;1181;p22"/>
            <p:cNvGrpSpPr/>
            <p:nvPr/>
          </p:nvGrpSpPr>
          <p:grpSpPr>
            <a:xfrm>
              <a:off x="281694" y="802943"/>
              <a:ext cx="1980121" cy="1265255"/>
              <a:chOff x="3773091" y="5110448"/>
              <a:chExt cx="1773667" cy="1133334"/>
            </a:xfrm>
          </p:grpSpPr>
          <p:pic>
            <p:nvPicPr>
              <p:cNvPr id="1182" name="Google Shape;1182;p22"/>
              <p:cNvPicPr preferRelativeResize="0"/>
              <p:nvPr/>
            </p:nvPicPr>
            <p:blipFill rotWithShape="1">
              <a:blip r:embed="rId3">
                <a:alphaModFix/>
              </a:blip>
              <a:srcRect t="60223" r="50000" b="7826"/>
              <a:stretch/>
            </p:blipFill>
            <p:spPr>
              <a:xfrm>
                <a:off x="3773091" y="5110448"/>
                <a:ext cx="1773667" cy="113333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83" name="Google Shape;1183;p22"/>
              <p:cNvSpPr txBox="1"/>
              <p:nvPr/>
            </p:nvSpPr>
            <p:spPr>
              <a:xfrm>
                <a:off x="4290507" y="5602658"/>
                <a:ext cx="593525" cy="303219"/>
              </a:xfrm>
              <a:prstGeom prst="rect">
                <a:avLst/>
              </a:prstGeom>
              <a:solidFill>
                <a:srgbClr val="104DD8"/>
              </a:solidFill>
              <a:ln>
                <a:noFill/>
              </a:ln>
            </p:spPr>
            <p:txBody>
              <a:bodyPr spcFirstLastPara="1" wrap="square" lIns="68569" tIns="34275" rIns="68569" bIns="34275" anchor="t" anchorCtr="0">
                <a:spAutoFit/>
              </a:bodyPr>
              <a:lstStyle/>
              <a:p>
                <a:pPr algn="ctr"/>
                <a:r>
                  <a:rPr lang="en-US" sz="600" b="1">
                    <a:solidFill>
                      <a:srgbClr val="FBD4B4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KWBC/ KPUBC</a:t>
                </a:r>
                <a:endParaRPr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84" name="Google Shape;1184;p22"/>
            <p:cNvGrpSpPr/>
            <p:nvPr/>
          </p:nvGrpSpPr>
          <p:grpSpPr>
            <a:xfrm>
              <a:off x="9917323" y="770528"/>
              <a:ext cx="1966274" cy="1186212"/>
              <a:chOff x="5591365" y="4953000"/>
              <a:chExt cx="2123488" cy="1281056"/>
            </a:xfrm>
          </p:grpSpPr>
          <p:pic>
            <p:nvPicPr>
              <p:cNvPr id="1185" name="Google Shape;1185;p22"/>
              <p:cNvPicPr preferRelativeResize="0"/>
              <p:nvPr/>
            </p:nvPicPr>
            <p:blipFill rotWithShape="1">
              <a:blip r:embed="rId4">
                <a:alphaModFix/>
              </a:blip>
              <a:srcRect l="51278" t="61501" b="9105"/>
              <a:stretch/>
            </p:blipFill>
            <p:spPr>
              <a:xfrm>
                <a:off x="5591365" y="4953000"/>
                <a:ext cx="2123488" cy="128105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86" name="Google Shape;1186;p22"/>
              <p:cNvSpPr txBox="1"/>
              <p:nvPr/>
            </p:nvSpPr>
            <p:spPr>
              <a:xfrm>
                <a:off x="6320488" y="5205364"/>
                <a:ext cx="667670" cy="448861"/>
              </a:xfrm>
              <a:prstGeom prst="rect">
                <a:avLst/>
              </a:prstGeom>
              <a:solidFill>
                <a:srgbClr val="0A3390"/>
              </a:solidFill>
              <a:ln>
                <a:noFill/>
              </a:ln>
            </p:spPr>
            <p:txBody>
              <a:bodyPr spcFirstLastPara="1" wrap="square" lIns="68569" tIns="34275" rIns="68569" bIns="34275" anchor="t" anchorCtr="0">
                <a:spAutoFit/>
              </a:bodyPr>
              <a:lstStyle/>
              <a:p>
                <a:r>
                  <a:rPr lang="en-US" sz="788" b="1">
                    <a:solidFill>
                      <a:srgbClr val="FFCC66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KPPBC</a:t>
                </a:r>
                <a:endParaRPr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87" name="Google Shape;1187;p22"/>
            <p:cNvGrpSpPr/>
            <p:nvPr/>
          </p:nvGrpSpPr>
          <p:grpSpPr>
            <a:xfrm>
              <a:off x="2746538" y="857797"/>
              <a:ext cx="920775" cy="865171"/>
              <a:chOff x="856045" y="2210101"/>
              <a:chExt cx="1326139" cy="1246056"/>
            </a:xfrm>
          </p:grpSpPr>
          <p:pic>
            <p:nvPicPr>
              <p:cNvPr id="1188" name="Google Shape;1188;p22"/>
              <p:cNvPicPr preferRelativeResize="0"/>
              <p:nvPr/>
            </p:nvPicPr>
            <p:blipFill rotWithShape="1">
              <a:blip r:embed="rId5">
                <a:alphaModFix/>
              </a:blip>
              <a:srcRect l="59658" r="12958" b="62186"/>
              <a:stretch/>
            </p:blipFill>
            <p:spPr>
              <a:xfrm>
                <a:off x="856045" y="2210101"/>
                <a:ext cx="830669" cy="11165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89" name="Google Shape;1189;p22"/>
              <p:cNvPicPr preferRelativeResize="0"/>
              <p:nvPr/>
            </p:nvPicPr>
            <p:blipFill rotWithShape="1">
              <a:blip r:embed="rId6">
                <a:alphaModFix/>
              </a:blip>
              <a:srcRect t="14072" r="84020" b="68437"/>
              <a:stretch/>
            </p:blipFill>
            <p:spPr>
              <a:xfrm>
                <a:off x="1191244" y="2323393"/>
                <a:ext cx="990940" cy="113276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190" name="Google Shape;1190;p22"/>
            <p:cNvSpPr txBox="1"/>
            <p:nvPr/>
          </p:nvSpPr>
          <p:spPr>
            <a:xfrm>
              <a:off x="2267295" y="1606533"/>
              <a:ext cx="2504725" cy="6052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Penerima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Fasilitas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KITE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Pembebasan</a:t>
              </a:r>
              <a:endParaRPr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Dan/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atau</a:t>
              </a:r>
              <a:r>
                <a:rPr lang="en-US" sz="800" b="1" dirty="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KITE </a:t>
              </a:r>
              <a:r>
                <a:rPr lang="en-US" sz="800" b="1" dirty="0" err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Pengembalian</a:t>
              </a:r>
              <a:endParaRPr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1" name="Google Shape;1191;p22"/>
            <p:cNvSpPr txBox="1"/>
            <p:nvPr/>
          </p:nvSpPr>
          <p:spPr>
            <a:xfrm>
              <a:off x="7877872" y="1679741"/>
              <a:ext cx="1946173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900" b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Penerima Fasilitas KITE IKM</a:t>
              </a:r>
              <a:endParaRPr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92" name="Google Shape;1192;p22"/>
            <p:cNvPicPr preferRelativeResize="0"/>
            <p:nvPr/>
          </p:nvPicPr>
          <p:blipFill rotWithShape="1">
            <a:blip r:embed="rId7">
              <a:alphaModFix/>
            </a:blip>
            <a:srcRect l="8193" t="16278" r="8949" b="14826"/>
            <a:stretch/>
          </p:blipFill>
          <p:spPr>
            <a:xfrm>
              <a:off x="5496320" y="1069262"/>
              <a:ext cx="1167516" cy="9707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3" name="Google Shape;1193;p22"/>
            <p:cNvSpPr txBox="1"/>
            <p:nvPr/>
          </p:nvSpPr>
          <p:spPr>
            <a:xfrm>
              <a:off x="4737085" y="2440443"/>
              <a:ext cx="2755883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90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Minggu ke-3 bulan Juli dan Januari</a:t>
              </a:r>
              <a:endParaRPr sz="90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grpSp>
          <p:nvGrpSpPr>
            <p:cNvPr id="1194" name="Google Shape;1194;p22"/>
            <p:cNvGrpSpPr/>
            <p:nvPr/>
          </p:nvGrpSpPr>
          <p:grpSpPr>
            <a:xfrm>
              <a:off x="8390571" y="931048"/>
              <a:ext cx="920775" cy="865171"/>
              <a:chOff x="856045" y="2210101"/>
              <a:chExt cx="1326139" cy="1246056"/>
            </a:xfrm>
          </p:grpSpPr>
          <p:pic>
            <p:nvPicPr>
              <p:cNvPr id="1195" name="Google Shape;1195;p22"/>
              <p:cNvPicPr preferRelativeResize="0"/>
              <p:nvPr/>
            </p:nvPicPr>
            <p:blipFill rotWithShape="1">
              <a:blip r:embed="rId5">
                <a:alphaModFix/>
              </a:blip>
              <a:srcRect l="59658" r="12958" b="62186"/>
              <a:stretch/>
            </p:blipFill>
            <p:spPr>
              <a:xfrm>
                <a:off x="856045" y="2210101"/>
                <a:ext cx="830669" cy="11165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96" name="Google Shape;1196;p22"/>
              <p:cNvPicPr preferRelativeResize="0"/>
              <p:nvPr/>
            </p:nvPicPr>
            <p:blipFill rotWithShape="1">
              <a:blip r:embed="rId6">
                <a:alphaModFix/>
              </a:blip>
              <a:srcRect t="14072" r="84020" b="68437"/>
              <a:stretch/>
            </p:blipFill>
            <p:spPr>
              <a:xfrm>
                <a:off x="1191244" y="2323393"/>
                <a:ext cx="990940" cy="113276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197" name="Google Shape;1197;p22"/>
            <p:cNvSpPr/>
            <p:nvPr/>
          </p:nvSpPr>
          <p:spPr>
            <a:xfrm>
              <a:off x="6893963" y="1400262"/>
              <a:ext cx="491319" cy="412541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rgbClr val="0A3390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198" name="Google Shape;1198;p22"/>
            <p:cNvSpPr/>
            <p:nvPr/>
          </p:nvSpPr>
          <p:spPr>
            <a:xfrm flipH="1">
              <a:off x="4783098" y="1424824"/>
              <a:ext cx="491319" cy="412541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rgbClr val="0A3390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pic>
          <p:nvPicPr>
            <p:cNvPr id="1199" name="Google Shape;1199;p22"/>
            <p:cNvPicPr preferRelativeResize="0"/>
            <p:nvPr/>
          </p:nvPicPr>
          <p:blipFill rotWithShape="1">
            <a:blip r:embed="rId8">
              <a:alphaModFix/>
            </a:blip>
            <a:srcRect l="19196" t="10894" r="17216"/>
            <a:stretch/>
          </p:blipFill>
          <p:spPr>
            <a:xfrm>
              <a:off x="1263874" y="2657724"/>
              <a:ext cx="913313" cy="127984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200" name="Google Shape;1200;p22"/>
            <p:cNvGrpSpPr/>
            <p:nvPr/>
          </p:nvGrpSpPr>
          <p:grpSpPr>
            <a:xfrm>
              <a:off x="2188180" y="2572283"/>
              <a:ext cx="1658510" cy="1634400"/>
              <a:chOff x="1656710" y="2063216"/>
              <a:chExt cx="1658510" cy="1634400"/>
            </a:xfrm>
          </p:grpSpPr>
          <p:sp>
            <p:nvSpPr>
              <p:cNvPr id="1201" name="Google Shape;1201;p22"/>
              <p:cNvSpPr/>
              <p:nvPr/>
            </p:nvSpPr>
            <p:spPr>
              <a:xfrm>
                <a:off x="1656710" y="2063216"/>
                <a:ext cx="1633332" cy="1634400"/>
              </a:xfrm>
              <a:prstGeom prst="ellipse">
                <a:avLst/>
              </a:prstGeom>
              <a:gradFill>
                <a:gsLst>
                  <a:gs pos="0">
                    <a:srgbClr val="84C1FF"/>
                  </a:gs>
                  <a:gs pos="50000">
                    <a:srgbClr val="B5D7FD"/>
                  </a:gs>
                  <a:gs pos="100000">
                    <a:srgbClr val="DBEAFD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endParaRPr sz="1350">
                  <a:solidFill>
                    <a:schemeClr val="lt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1202" name="Google Shape;1202;p22"/>
              <p:cNvSpPr txBox="1"/>
              <p:nvPr/>
            </p:nvSpPr>
            <p:spPr>
              <a:xfrm>
                <a:off x="1799579" y="2254543"/>
                <a:ext cx="1391665" cy="2359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spAutoFit/>
              </a:bodyPr>
              <a:lstStyle/>
              <a:p>
                <a:pPr algn="ctr"/>
                <a:r>
                  <a:rPr lang="en-US" sz="700" b="1" dirty="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Tim </a:t>
                </a:r>
                <a:r>
                  <a:rPr lang="en-US" sz="700" b="1" dirty="0" err="1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Evaluasi</a:t>
                </a:r>
                <a:r>
                  <a:rPr lang="en-US" sz="700" b="1" dirty="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 </a:t>
                </a:r>
                <a:r>
                  <a:rPr lang="en-US" sz="700" b="1" dirty="0" err="1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Mikro</a:t>
                </a:r>
                <a:endParaRPr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03" name="Google Shape;1203;p22"/>
              <p:cNvSpPr txBox="1"/>
              <p:nvPr/>
            </p:nvSpPr>
            <p:spPr>
              <a:xfrm>
                <a:off x="1681887" y="2694884"/>
                <a:ext cx="1633333" cy="2359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spAutoFit/>
              </a:bodyPr>
              <a:lstStyle/>
              <a:p>
                <a:pPr algn="ctr"/>
                <a:r>
                  <a:rPr lang="en-US" sz="700" b="1" dirty="0" err="1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Kepala</a:t>
                </a:r>
                <a:r>
                  <a:rPr lang="en-US" sz="700" b="1" dirty="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 </a:t>
                </a:r>
                <a:r>
                  <a:rPr lang="en-US" sz="700" b="1" dirty="0" err="1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Bidang</a:t>
                </a:r>
                <a:r>
                  <a:rPr lang="en-US" sz="700" b="1" dirty="0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 </a:t>
                </a:r>
                <a:r>
                  <a:rPr lang="en-US" sz="700" b="1" dirty="0" err="1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Fasilitas</a:t>
                </a:r>
                <a:endParaRPr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04" name="Google Shape;1204;p22"/>
              <p:cNvSpPr txBox="1"/>
              <p:nvPr/>
            </p:nvSpPr>
            <p:spPr>
              <a:xfrm>
                <a:off x="1725353" y="3176612"/>
                <a:ext cx="1544334" cy="2359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spAutoFit/>
              </a:bodyPr>
              <a:lstStyle/>
              <a:p>
                <a:pPr algn="ctr"/>
                <a:r>
                  <a:rPr lang="en-US" sz="700" b="1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Kepala KWBC/KPUBC</a:t>
                </a:r>
                <a:endParaRPr sz="11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205" name="Google Shape;1205;p22"/>
              <p:cNvCxnSpPr/>
              <p:nvPr/>
            </p:nvCxnSpPr>
            <p:spPr>
              <a:xfrm>
                <a:off x="2495411" y="2467684"/>
                <a:ext cx="0" cy="2880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cxnSp>
            <p:nvCxnSpPr>
              <p:cNvPr id="1206" name="Google Shape;1206;p22"/>
              <p:cNvCxnSpPr/>
              <p:nvPr/>
            </p:nvCxnSpPr>
            <p:spPr>
              <a:xfrm>
                <a:off x="2495411" y="2928773"/>
                <a:ext cx="0" cy="2880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</p:grpSp>
        <p:grpSp>
          <p:nvGrpSpPr>
            <p:cNvPr id="1207" name="Google Shape;1207;p22"/>
            <p:cNvGrpSpPr/>
            <p:nvPr/>
          </p:nvGrpSpPr>
          <p:grpSpPr>
            <a:xfrm>
              <a:off x="8422004" y="2586887"/>
              <a:ext cx="1633332" cy="1634400"/>
              <a:chOff x="1656710" y="2063216"/>
              <a:chExt cx="1633332" cy="1634400"/>
            </a:xfrm>
          </p:grpSpPr>
          <p:sp>
            <p:nvSpPr>
              <p:cNvPr id="1208" name="Google Shape;1208;p22"/>
              <p:cNvSpPr/>
              <p:nvPr/>
            </p:nvSpPr>
            <p:spPr>
              <a:xfrm>
                <a:off x="1656710" y="2063216"/>
                <a:ext cx="1633332" cy="1634400"/>
              </a:xfrm>
              <a:prstGeom prst="ellipse">
                <a:avLst/>
              </a:prstGeom>
              <a:gradFill>
                <a:gsLst>
                  <a:gs pos="0">
                    <a:srgbClr val="84C1FF"/>
                  </a:gs>
                  <a:gs pos="50000">
                    <a:srgbClr val="B5D7FD"/>
                  </a:gs>
                  <a:gs pos="100000">
                    <a:srgbClr val="DBEAFD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endParaRPr sz="1350">
                  <a:solidFill>
                    <a:schemeClr val="lt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endParaRPr>
              </a:p>
            </p:txBody>
          </p:sp>
          <p:sp>
            <p:nvSpPr>
              <p:cNvPr id="1209" name="Google Shape;1209;p22"/>
              <p:cNvSpPr txBox="1"/>
              <p:nvPr/>
            </p:nvSpPr>
            <p:spPr>
              <a:xfrm>
                <a:off x="1799579" y="2254543"/>
                <a:ext cx="1391664" cy="2359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spAutoFit/>
              </a:bodyPr>
              <a:lstStyle/>
              <a:p>
                <a:pPr algn="ctr"/>
                <a:r>
                  <a:rPr lang="en-US" sz="700" b="1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Tim Evaluasi Mikro</a:t>
                </a:r>
                <a:endParaRPr sz="11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10" name="Google Shape;1210;p22"/>
              <p:cNvSpPr txBox="1"/>
              <p:nvPr/>
            </p:nvSpPr>
            <p:spPr>
              <a:xfrm>
                <a:off x="1873257" y="2694884"/>
                <a:ext cx="1250599" cy="2359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spAutoFit/>
              </a:bodyPr>
              <a:lstStyle/>
              <a:p>
                <a:pPr algn="ctr"/>
                <a:r>
                  <a:rPr lang="en-US" sz="700" b="1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Kepala Seksi PKC</a:t>
                </a:r>
                <a:endParaRPr sz="11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11" name="Google Shape;1211;p22"/>
              <p:cNvSpPr txBox="1"/>
              <p:nvPr/>
            </p:nvSpPr>
            <p:spPr>
              <a:xfrm>
                <a:off x="1963335" y="3176612"/>
                <a:ext cx="1068369" cy="2359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spAutoFit/>
              </a:bodyPr>
              <a:lstStyle/>
              <a:p>
                <a:pPr algn="ctr"/>
                <a:r>
                  <a:rPr lang="en-US" sz="700" b="1">
                    <a:solidFill>
                      <a:schemeClr val="dk1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  <a:sym typeface="Calibri"/>
                  </a:rPr>
                  <a:t>Kepala KPPBC</a:t>
                </a:r>
                <a:endParaRPr sz="11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212" name="Google Shape;1212;p22"/>
              <p:cNvCxnSpPr/>
              <p:nvPr/>
            </p:nvCxnSpPr>
            <p:spPr>
              <a:xfrm>
                <a:off x="2495411" y="2467684"/>
                <a:ext cx="0" cy="2880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cxnSp>
            <p:nvCxnSpPr>
              <p:cNvPr id="1213" name="Google Shape;1213;p22"/>
              <p:cNvCxnSpPr/>
              <p:nvPr/>
            </p:nvCxnSpPr>
            <p:spPr>
              <a:xfrm>
                <a:off x="2495411" y="2928773"/>
                <a:ext cx="0" cy="2880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</p:grpSp>
        <p:pic>
          <p:nvPicPr>
            <p:cNvPr id="1214" name="Google Shape;1214;p22"/>
            <p:cNvPicPr preferRelativeResize="0"/>
            <p:nvPr/>
          </p:nvPicPr>
          <p:blipFill rotWithShape="1">
            <a:blip r:embed="rId8">
              <a:alphaModFix/>
            </a:blip>
            <a:srcRect l="19196" t="10894" r="17216"/>
            <a:stretch/>
          </p:blipFill>
          <p:spPr>
            <a:xfrm>
              <a:off x="10059030" y="2697439"/>
              <a:ext cx="913313" cy="1279843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215" name="Google Shape;1215;p22"/>
            <p:cNvCxnSpPr/>
            <p:nvPr/>
          </p:nvCxnSpPr>
          <p:spPr>
            <a:xfrm flipH="1">
              <a:off x="3941183" y="3380333"/>
              <a:ext cx="1333234" cy="292709"/>
            </a:xfrm>
            <a:prstGeom prst="bentConnector3">
              <a:avLst>
                <a:gd name="adj1" fmla="val 50000"/>
              </a:avLst>
            </a:prstGeom>
            <a:noFill/>
            <a:ln w="38100" cap="flat" cmpd="sng">
              <a:solidFill>
                <a:srgbClr val="0A339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1216" name="Google Shape;1216;p22"/>
            <p:cNvSpPr txBox="1"/>
            <p:nvPr/>
          </p:nvSpPr>
          <p:spPr>
            <a:xfrm>
              <a:off x="5588531" y="3152695"/>
              <a:ext cx="957057" cy="317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1100" b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Laporan</a:t>
              </a:r>
              <a:endParaRPr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17" name="Google Shape;1217;p22"/>
            <p:cNvCxnSpPr/>
            <p:nvPr/>
          </p:nvCxnSpPr>
          <p:spPr>
            <a:xfrm>
              <a:off x="6928862" y="3337360"/>
              <a:ext cx="1333234" cy="292709"/>
            </a:xfrm>
            <a:prstGeom prst="bentConnector3">
              <a:avLst>
                <a:gd name="adj1" fmla="val 50000"/>
              </a:avLst>
            </a:prstGeom>
            <a:noFill/>
            <a:ln w="38100" cap="flat" cmpd="sng">
              <a:solidFill>
                <a:srgbClr val="0A339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1218" name="Google Shape;1218;p22"/>
            <p:cNvSpPr txBox="1"/>
            <p:nvPr/>
          </p:nvSpPr>
          <p:spPr>
            <a:xfrm>
              <a:off x="4745291" y="3490508"/>
              <a:ext cx="2831865" cy="738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105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akhir minggu keempat bulan Juli</a:t>
              </a:r>
              <a:endParaRPr sz="105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  <a:p>
              <a:r>
                <a:rPr lang="en-US" sz="105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akhir minggu keempat bulan Januari</a:t>
              </a:r>
              <a:endParaRPr sz="75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219" name="Google Shape;1219;p22"/>
            <p:cNvSpPr txBox="1"/>
            <p:nvPr/>
          </p:nvSpPr>
          <p:spPr>
            <a:xfrm>
              <a:off x="986971" y="2062097"/>
              <a:ext cx="2762295" cy="369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135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WHO ? : KWBC/KPUBC</a:t>
              </a:r>
              <a:endParaRPr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0" name="Google Shape;1220;p22"/>
            <p:cNvSpPr txBox="1"/>
            <p:nvPr/>
          </p:nvSpPr>
          <p:spPr>
            <a:xfrm>
              <a:off x="8761833" y="2044189"/>
              <a:ext cx="1967205" cy="369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135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WHO ? : KPPBC</a:t>
              </a:r>
              <a:endParaRPr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1" name="Google Shape;1221;p22"/>
            <p:cNvSpPr txBox="1"/>
            <p:nvPr/>
          </p:nvSpPr>
          <p:spPr>
            <a:xfrm>
              <a:off x="4701678" y="2055808"/>
              <a:ext cx="2813591" cy="369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1350" b="1">
                  <a:solidFill>
                    <a:schemeClr val="dk1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WHEN ? : 6 bulan sekali</a:t>
              </a:r>
              <a:endParaRPr sz="135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1222" name="Google Shape;1222;p22"/>
          <p:cNvSpPr/>
          <p:nvPr/>
        </p:nvSpPr>
        <p:spPr>
          <a:xfrm>
            <a:off x="0" y="3039686"/>
            <a:ext cx="9144000" cy="17047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23" name="Google Shape;1223;p22"/>
          <p:cNvSpPr/>
          <p:nvPr/>
        </p:nvSpPr>
        <p:spPr>
          <a:xfrm>
            <a:off x="87889" y="3088713"/>
            <a:ext cx="4442018" cy="1618907"/>
          </a:xfrm>
          <a:prstGeom prst="frame">
            <a:avLst>
              <a:gd name="adj1" fmla="val 1855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24" name="Google Shape;1224;p22"/>
          <p:cNvSpPr/>
          <p:nvPr/>
        </p:nvSpPr>
        <p:spPr>
          <a:xfrm>
            <a:off x="263278" y="3233060"/>
            <a:ext cx="4135301" cy="13537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rgbClr val="3F3F3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25" name="Google Shape;1225;p22"/>
          <p:cNvSpPr/>
          <p:nvPr/>
        </p:nvSpPr>
        <p:spPr>
          <a:xfrm>
            <a:off x="4602008" y="3088713"/>
            <a:ext cx="4442018" cy="1618907"/>
          </a:xfrm>
          <a:prstGeom prst="frame">
            <a:avLst>
              <a:gd name="adj1" fmla="val 1855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26" name="Google Shape;1226;p22"/>
          <p:cNvSpPr/>
          <p:nvPr/>
        </p:nvSpPr>
        <p:spPr>
          <a:xfrm>
            <a:off x="4777397" y="3233060"/>
            <a:ext cx="4135301" cy="13537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rgbClr val="3F3F3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27" name="Google Shape;1227;p22"/>
          <p:cNvSpPr txBox="1"/>
          <p:nvPr/>
        </p:nvSpPr>
        <p:spPr>
          <a:xfrm>
            <a:off x="289607" y="3455976"/>
            <a:ext cx="4098736" cy="900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133350" indent="-133350"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laporan hasil monitoring umum KITE, monitoring khusus KITE, dan/atau monitoring mandiri KITE;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133350" indent="-133350"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tindaklanjut hasil audit kepabeanan dan/atau audit cukai;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133350" indent="-133350"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capaian kinerja perusahaan;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0" indent="-133350"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laporan keuangan; dan/atau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350" indent="-133350"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informasi lain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8" name="Google Shape;1228;p22"/>
          <p:cNvSpPr txBox="1"/>
          <p:nvPr/>
        </p:nvSpPr>
        <p:spPr>
          <a:xfrm>
            <a:off x="4777398" y="3436832"/>
            <a:ext cx="4135300" cy="1177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128588" indent="-128588"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asistensi dan/atau pembinaan;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128588" indent="-128588"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pembekuan fasilitas;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128588" indent="-128588"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pencabutan fasilitas;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128588" indent="-128588"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usulan perubahan dan/atau penyempurnaan UU; 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128588" indent="-128588"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 dilakukan penyelidikan;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128588" indent="-128588"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dilakukan audit kepabaeanan dan/atau audit cukai;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128588" indent="-128588"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pemberian penghargaan;</a:t>
            </a:r>
            <a:endParaRPr sz="90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128588" indent="-128588"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lainnya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" name="Google Shape;1229;p22"/>
          <p:cNvSpPr/>
          <p:nvPr/>
        </p:nvSpPr>
        <p:spPr>
          <a:xfrm>
            <a:off x="222979" y="3233059"/>
            <a:ext cx="1254190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135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Analisis atas:</a:t>
            </a:r>
            <a:endParaRPr sz="1350" b="1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230" name="Google Shape;1230;p22"/>
          <p:cNvSpPr/>
          <p:nvPr/>
        </p:nvSpPr>
        <p:spPr>
          <a:xfrm>
            <a:off x="4753112" y="3233059"/>
            <a:ext cx="1318390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1350" b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Tindak Lanjut:</a:t>
            </a:r>
            <a:endParaRPr sz="1350" b="1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p23"/>
          <p:cNvSpPr txBox="1">
            <a:spLocks noGrp="1"/>
          </p:cNvSpPr>
          <p:nvPr>
            <p:ph type="sldNum" idx="12"/>
          </p:nvPr>
        </p:nvSpPr>
        <p:spPr>
          <a:xfrm>
            <a:off x="8675985" y="4789917"/>
            <a:ext cx="357331" cy="2738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68569" rIns="68569" bIns="68569" rtlCol="0" anchor="ctr" anchorCtr="0">
            <a:noAutofit/>
          </a:bodyPr>
          <a:lstStyle/>
          <a:p>
            <a:pPr>
              <a:buClr>
                <a:srgbClr val="FFFFFF"/>
              </a:buClr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pPr>
                <a:buClr>
                  <a:srgbClr val="FFFFFF"/>
                </a:buClr>
              </a:pPr>
              <a:t>19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237" name="Google Shape;1237;p23"/>
          <p:cNvSpPr/>
          <p:nvPr/>
        </p:nvSpPr>
        <p:spPr>
          <a:xfrm>
            <a:off x="0" y="13399"/>
            <a:ext cx="9144000" cy="521745"/>
          </a:xfrm>
          <a:prstGeom prst="rect">
            <a:avLst/>
          </a:prstGeom>
          <a:solidFill>
            <a:srgbClr val="1E3161"/>
          </a:solidFill>
          <a:ln w="25400" cap="flat" cmpd="sng">
            <a:solidFill>
              <a:srgbClr val="3359A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9525" algn="ctr">
              <a:buClr>
                <a:srgbClr val="FFFFFF"/>
              </a:buClr>
              <a:buSzPts val="2400"/>
            </a:pPr>
            <a:r>
              <a:rPr lang="en-US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EVALUASI MAKRO KITE dan KITE IKM</a:t>
            </a:r>
            <a:endParaRPr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8" name="Google Shape;1238;p23"/>
          <p:cNvSpPr/>
          <p:nvPr/>
        </p:nvSpPr>
        <p:spPr>
          <a:xfrm flipH="1">
            <a:off x="8451669" y="437390"/>
            <a:ext cx="692332" cy="215537"/>
          </a:xfrm>
          <a:prstGeom prst="homePlate">
            <a:avLst>
              <a:gd name="adj" fmla="val 50000"/>
            </a:avLst>
          </a:prstGeom>
          <a:solidFill>
            <a:srgbClr val="FFC0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9" name="Google Shape;1239;p23"/>
          <p:cNvSpPr/>
          <p:nvPr/>
        </p:nvSpPr>
        <p:spPr>
          <a:xfrm>
            <a:off x="1" y="417780"/>
            <a:ext cx="740228" cy="230449"/>
          </a:xfrm>
          <a:prstGeom prst="homePlate">
            <a:avLst>
              <a:gd name="adj" fmla="val 50000"/>
            </a:avLst>
          </a:prstGeom>
          <a:solidFill>
            <a:srgbClr val="FFC0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40" name="Google Shape;1240;p23"/>
          <p:cNvGrpSpPr/>
          <p:nvPr/>
        </p:nvGrpSpPr>
        <p:grpSpPr>
          <a:xfrm>
            <a:off x="434598" y="452140"/>
            <a:ext cx="1233289" cy="788045"/>
            <a:chOff x="4815108" y="5187619"/>
            <a:chExt cx="1773667" cy="1133334"/>
          </a:xfrm>
        </p:grpSpPr>
        <p:pic>
          <p:nvPicPr>
            <p:cNvPr id="1241" name="Google Shape;1241;p23"/>
            <p:cNvPicPr preferRelativeResize="0"/>
            <p:nvPr/>
          </p:nvPicPr>
          <p:blipFill rotWithShape="1">
            <a:blip r:embed="rId3">
              <a:alphaModFix/>
            </a:blip>
            <a:srcRect t="60223" r="50000" b="7826"/>
            <a:stretch/>
          </p:blipFill>
          <p:spPr>
            <a:xfrm>
              <a:off x="4815108" y="5187619"/>
              <a:ext cx="1773667" cy="113333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2" name="Google Shape;1242;p23"/>
            <p:cNvSpPr txBox="1"/>
            <p:nvPr/>
          </p:nvSpPr>
          <p:spPr>
            <a:xfrm>
              <a:off x="5332523" y="5679830"/>
              <a:ext cx="593524" cy="365127"/>
            </a:xfrm>
            <a:prstGeom prst="rect">
              <a:avLst/>
            </a:prstGeom>
            <a:solidFill>
              <a:srgbClr val="104DD8"/>
            </a:solidFill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600" b="1">
                  <a:solidFill>
                    <a:srgbClr val="FBD4B4"/>
                  </a:solidFill>
                  <a:latin typeface="Calibri"/>
                  <a:ea typeface="Calibri"/>
                  <a:cs typeface="Calibri"/>
                  <a:sym typeface="Calibri"/>
                </a:rPr>
                <a:t>KWBC/ KPUBC</a:t>
              </a:r>
              <a:endParaRPr sz="1350"/>
            </a:p>
          </p:txBody>
        </p:sp>
      </p:grpSp>
      <p:grpSp>
        <p:nvGrpSpPr>
          <p:cNvPr id="1243" name="Google Shape;1243;p23"/>
          <p:cNvGrpSpPr/>
          <p:nvPr/>
        </p:nvGrpSpPr>
        <p:grpSpPr>
          <a:xfrm>
            <a:off x="6179522" y="487965"/>
            <a:ext cx="1312130" cy="716393"/>
            <a:chOff x="4399676" y="5096436"/>
            <a:chExt cx="2123488" cy="1281056"/>
          </a:xfrm>
        </p:grpSpPr>
        <p:pic>
          <p:nvPicPr>
            <p:cNvPr id="1244" name="Google Shape;1244;p23"/>
            <p:cNvPicPr preferRelativeResize="0"/>
            <p:nvPr/>
          </p:nvPicPr>
          <p:blipFill rotWithShape="1">
            <a:blip r:embed="rId4">
              <a:alphaModFix/>
            </a:blip>
            <a:srcRect l="51278" t="61501" b="9105"/>
            <a:stretch/>
          </p:blipFill>
          <p:spPr>
            <a:xfrm>
              <a:off x="4399676" y="5096436"/>
              <a:ext cx="2123488" cy="12810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5" name="Google Shape;1245;p23"/>
            <p:cNvSpPr txBox="1"/>
            <p:nvPr/>
          </p:nvSpPr>
          <p:spPr>
            <a:xfrm>
              <a:off x="4973058" y="5385556"/>
              <a:ext cx="976729" cy="557422"/>
            </a:xfrm>
            <a:prstGeom prst="rect">
              <a:avLst/>
            </a:prstGeom>
            <a:solidFill>
              <a:srgbClr val="0A3390"/>
            </a:solidFill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US" sz="788" b="1">
                  <a:solidFill>
                    <a:srgbClr val="FFCC66"/>
                  </a:solidFill>
                  <a:latin typeface="Calibri"/>
                  <a:ea typeface="Calibri"/>
                  <a:cs typeface="Calibri"/>
                  <a:sym typeface="Calibri"/>
                </a:rPr>
                <a:t>Kantor Pusat</a:t>
              </a:r>
              <a:endParaRPr sz="788" b="1">
                <a:solidFill>
                  <a:srgbClr val="FFCC6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46" name="Google Shape;1246;p23"/>
          <p:cNvPicPr preferRelativeResize="0"/>
          <p:nvPr/>
        </p:nvPicPr>
        <p:blipFill rotWithShape="1">
          <a:blip r:embed="rId5">
            <a:alphaModFix/>
          </a:blip>
          <a:srcRect l="8193" t="16278" r="8949" b="14826"/>
          <a:stretch/>
        </p:blipFill>
        <p:spPr>
          <a:xfrm>
            <a:off x="454275" y="1219917"/>
            <a:ext cx="460508" cy="382909"/>
          </a:xfrm>
          <a:prstGeom prst="rect">
            <a:avLst/>
          </a:prstGeom>
          <a:noFill/>
          <a:ln>
            <a:noFill/>
          </a:ln>
        </p:spPr>
      </p:pic>
      <p:sp>
        <p:nvSpPr>
          <p:cNvPr id="1247" name="Google Shape;1247;p23"/>
          <p:cNvSpPr txBox="1"/>
          <p:nvPr/>
        </p:nvSpPr>
        <p:spPr>
          <a:xfrm>
            <a:off x="1707050" y="718497"/>
            <a:ext cx="1203695" cy="415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105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WHO ? : </a:t>
            </a:r>
            <a:endParaRPr sz="1350"/>
          </a:p>
          <a:p>
            <a:r>
              <a:rPr lang="en-US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KWBC/KPUBC</a:t>
            </a:r>
            <a:endParaRPr sz="1350"/>
          </a:p>
        </p:txBody>
      </p:sp>
      <p:sp>
        <p:nvSpPr>
          <p:cNvPr id="1248" name="Google Shape;1248;p23"/>
          <p:cNvSpPr txBox="1"/>
          <p:nvPr/>
        </p:nvSpPr>
        <p:spPr>
          <a:xfrm>
            <a:off x="7471180" y="629785"/>
            <a:ext cx="1272464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105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WHO ? : </a:t>
            </a:r>
            <a:endParaRPr sz="1350"/>
          </a:p>
          <a:p>
            <a:r>
              <a:rPr lang="en-US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DIT. FASILITAS </a:t>
            </a:r>
            <a:endParaRPr sz="1350"/>
          </a:p>
          <a:p>
            <a:r>
              <a:rPr lang="en-US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KEPABEANAN</a:t>
            </a:r>
            <a:endParaRPr sz="1350"/>
          </a:p>
        </p:txBody>
      </p:sp>
      <p:sp>
        <p:nvSpPr>
          <p:cNvPr id="1249" name="Google Shape;1249;p23"/>
          <p:cNvSpPr txBox="1"/>
          <p:nvPr/>
        </p:nvSpPr>
        <p:spPr>
          <a:xfrm>
            <a:off x="904546" y="1225891"/>
            <a:ext cx="1667765" cy="230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105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WHEN ? : 6 bulan sekali</a:t>
            </a:r>
            <a:endParaRPr sz="105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0" name="Google Shape;1250;p23"/>
          <p:cNvSpPr/>
          <p:nvPr/>
        </p:nvSpPr>
        <p:spPr>
          <a:xfrm>
            <a:off x="0" y="3568516"/>
            <a:ext cx="9144000" cy="116811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51" name="Google Shape;1251;p23"/>
          <p:cNvGrpSpPr/>
          <p:nvPr/>
        </p:nvGrpSpPr>
        <p:grpSpPr>
          <a:xfrm>
            <a:off x="87889" y="3655962"/>
            <a:ext cx="4393460" cy="1001518"/>
            <a:chOff x="117185" y="4402989"/>
            <a:chExt cx="5922691" cy="1813193"/>
          </a:xfrm>
        </p:grpSpPr>
        <p:sp>
          <p:nvSpPr>
            <p:cNvPr id="1252" name="Google Shape;1252;p23"/>
            <p:cNvSpPr/>
            <p:nvPr/>
          </p:nvSpPr>
          <p:spPr>
            <a:xfrm>
              <a:off x="117185" y="4402989"/>
              <a:ext cx="5922691" cy="1813193"/>
            </a:xfrm>
            <a:prstGeom prst="frame">
              <a:avLst>
                <a:gd name="adj1" fmla="val 185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3" name="Google Shape;1253;p23"/>
            <p:cNvSpPr/>
            <p:nvPr/>
          </p:nvSpPr>
          <p:spPr>
            <a:xfrm>
              <a:off x="207935" y="4580844"/>
              <a:ext cx="5720360" cy="145902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54" name="Google Shape;1254;p23"/>
          <p:cNvPicPr preferRelativeResize="0"/>
          <p:nvPr/>
        </p:nvPicPr>
        <p:blipFill rotWithShape="1">
          <a:blip r:embed="rId6">
            <a:alphaModFix/>
          </a:blip>
          <a:srcRect l="6816" t="13091" r="4375" b="13207"/>
          <a:stretch/>
        </p:blipFill>
        <p:spPr>
          <a:xfrm>
            <a:off x="917056" y="1942459"/>
            <a:ext cx="330959" cy="274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5" name="Google Shape;1255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7056" y="1509964"/>
            <a:ext cx="287108" cy="287108"/>
          </a:xfrm>
          <a:prstGeom prst="rect">
            <a:avLst/>
          </a:prstGeom>
          <a:noFill/>
          <a:ln>
            <a:noFill/>
          </a:ln>
        </p:spPr>
      </p:pic>
      <p:sp>
        <p:nvSpPr>
          <p:cNvPr id="1256" name="Google Shape;1256;p23"/>
          <p:cNvSpPr txBox="1"/>
          <p:nvPr/>
        </p:nvSpPr>
        <p:spPr>
          <a:xfrm>
            <a:off x="1204163" y="1457710"/>
            <a:ext cx="1300410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just"/>
            <a:r>
              <a:rPr lang="en-US"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Efektifitas kebijakan</a:t>
            </a:r>
            <a:endParaRPr sz="9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/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Pelaporan Maksimal bulan </a:t>
            </a:r>
            <a:r>
              <a:rPr lang="en-US"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Februari</a:t>
            </a:r>
            <a:endParaRPr sz="9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7" name="Google Shape;1257;p23"/>
          <p:cNvSpPr txBox="1"/>
          <p:nvPr/>
        </p:nvSpPr>
        <p:spPr>
          <a:xfrm>
            <a:off x="1207070" y="1901515"/>
            <a:ext cx="1300410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just"/>
            <a:r>
              <a:rPr lang="en-US"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Dampak Ekonomi</a:t>
            </a:r>
            <a:endParaRPr sz="9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/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Pelaporan Maksimal bulan </a:t>
            </a:r>
            <a:r>
              <a:rPr lang="en-US"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Agustus</a:t>
            </a:r>
            <a:endParaRPr sz="9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58" name="Google Shape;1258;p23"/>
          <p:cNvGrpSpPr/>
          <p:nvPr/>
        </p:nvGrpSpPr>
        <p:grpSpPr>
          <a:xfrm>
            <a:off x="3193577" y="913215"/>
            <a:ext cx="2743199" cy="551282"/>
            <a:chOff x="4258102" y="870768"/>
            <a:chExt cx="3657599" cy="735042"/>
          </a:xfrm>
        </p:grpSpPr>
        <p:sp>
          <p:nvSpPr>
            <p:cNvPr id="1259" name="Google Shape;1259;p23"/>
            <p:cNvSpPr txBox="1"/>
            <p:nvPr/>
          </p:nvSpPr>
          <p:spPr>
            <a:xfrm>
              <a:off x="4258102" y="870768"/>
              <a:ext cx="3657599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just"/>
              <a:r>
                <a:rPr lang="en-US" sz="9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Laporan disampaikan mencakup seluruh perusahaan penerima fasilitas KITE (KITE Pembebasan, Pengembalian dan KITE IKM)</a:t>
              </a:r>
              <a:endParaRPr sz="1350"/>
            </a:p>
          </p:txBody>
        </p:sp>
        <p:sp>
          <p:nvSpPr>
            <p:cNvPr id="1260" name="Google Shape;1260;p23"/>
            <p:cNvSpPr/>
            <p:nvPr/>
          </p:nvSpPr>
          <p:spPr>
            <a:xfrm>
              <a:off x="4258102" y="870768"/>
              <a:ext cx="3657599" cy="735042"/>
            </a:xfrm>
            <a:prstGeom prst="rect">
              <a:avLst/>
            </a:prstGeom>
            <a:noFill/>
            <a:ln w="25400" cap="flat" cmpd="sng">
              <a:solidFill>
                <a:srgbClr val="FFC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61" name="Google Shape;1261;p23"/>
          <p:cNvPicPr preferRelativeResize="0"/>
          <p:nvPr/>
        </p:nvPicPr>
        <p:blipFill rotWithShape="1">
          <a:blip r:embed="rId5">
            <a:alphaModFix/>
          </a:blip>
          <a:srcRect l="8193" t="16278" r="8949" b="14826"/>
          <a:stretch/>
        </p:blipFill>
        <p:spPr>
          <a:xfrm>
            <a:off x="6578824" y="1230886"/>
            <a:ext cx="460508" cy="382909"/>
          </a:xfrm>
          <a:prstGeom prst="rect">
            <a:avLst/>
          </a:prstGeom>
          <a:noFill/>
          <a:ln>
            <a:noFill/>
          </a:ln>
        </p:spPr>
      </p:pic>
      <p:sp>
        <p:nvSpPr>
          <p:cNvPr id="1262" name="Google Shape;1262;p23"/>
          <p:cNvSpPr txBox="1"/>
          <p:nvPr/>
        </p:nvSpPr>
        <p:spPr>
          <a:xfrm>
            <a:off x="7029095" y="1236860"/>
            <a:ext cx="1667765" cy="230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105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WHEN ? : 6 bulan sekali</a:t>
            </a:r>
            <a:endParaRPr sz="105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3" name="Google Shape;1263;p23"/>
          <p:cNvPicPr preferRelativeResize="0"/>
          <p:nvPr/>
        </p:nvPicPr>
        <p:blipFill rotWithShape="1">
          <a:blip r:embed="rId6">
            <a:alphaModFix/>
          </a:blip>
          <a:srcRect l="6816" t="13091" r="4375" b="13207"/>
          <a:stretch/>
        </p:blipFill>
        <p:spPr>
          <a:xfrm>
            <a:off x="7041604" y="1953428"/>
            <a:ext cx="330959" cy="274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4" name="Google Shape;1264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41604" y="1520933"/>
            <a:ext cx="287108" cy="287108"/>
          </a:xfrm>
          <a:prstGeom prst="rect">
            <a:avLst/>
          </a:prstGeom>
          <a:noFill/>
          <a:ln>
            <a:noFill/>
          </a:ln>
        </p:spPr>
      </p:pic>
      <p:sp>
        <p:nvSpPr>
          <p:cNvPr id="1265" name="Google Shape;1265;p23"/>
          <p:cNvSpPr txBox="1"/>
          <p:nvPr/>
        </p:nvSpPr>
        <p:spPr>
          <a:xfrm>
            <a:off x="7328712" y="1468680"/>
            <a:ext cx="1300410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just"/>
            <a:r>
              <a:rPr lang="en-US"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Efektifitas kebijakan</a:t>
            </a:r>
            <a:endParaRPr sz="9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/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Maksimal bulan </a:t>
            </a:r>
            <a:r>
              <a:rPr lang="en-US"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Juni</a:t>
            </a:r>
            <a:endParaRPr sz="9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6" name="Google Shape;1266;p23"/>
          <p:cNvSpPr txBox="1"/>
          <p:nvPr/>
        </p:nvSpPr>
        <p:spPr>
          <a:xfrm>
            <a:off x="7331619" y="1912484"/>
            <a:ext cx="1300410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just"/>
            <a:r>
              <a:rPr lang="en-US"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Dampak Ekonomi</a:t>
            </a:r>
            <a:endParaRPr sz="9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/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Maksimal bulan </a:t>
            </a:r>
            <a:r>
              <a:rPr lang="en-US"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Desember</a:t>
            </a:r>
            <a:endParaRPr sz="9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7" name="Google Shape;1267;p23"/>
          <p:cNvPicPr preferRelativeResize="0"/>
          <p:nvPr/>
        </p:nvPicPr>
        <p:blipFill rotWithShape="1">
          <a:blip r:embed="rId8">
            <a:alphaModFix/>
          </a:blip>
          <a:srcRect l="40986" t="53537" r="41660" b="26000"/>
          <a:stretch/>
        </p:blipFill>
        <p:spPr>
          <a:xfrm>
            <a:off x="303383" y="2346523"/>
            <a:ext cx="788003" cy="742190"/>
          </a:xfrm>
          <a:prstGeom prst="rect">
            <a:avLst/>
          </a:prstGeom>
          <a:noFill/>
          <a:ln>
            <a:noFill/>
          </a:ln>
        </p:spPr>
      </p:pic>
      <p:sp>
        <p:nvSpPr>
          <p:cNvPr id="1268" name="Google Shape;1268;p23"/>
          <p:cNvSpPr txBox="1"/>
          <p:nvPr/>
        </p:nvSpPr>
        <p:spPr>
          <a:xfrm>
            <a:off x="947822" y="2421269"/>
            <a:ext cx="1416095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just"/>
            <a:r>
              <a:rPr lang="en-US"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Penyampaian Laporan</a:t>
            </a:r>
            <a:endParaRPr sz="9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9" name="Google Shape;1269;p23"/>
          <p:cNvSpPr txBox="1"/>
          <p:nvPr/>
        </p:nvSpPr>
        <p:spPr>
          <a:xfrm>
            <a:off x="1146321" y="2613743"/>
            <a:ext cx="1416095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just"/>
            <a:r>
              <a:rPr lang="en-US"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Kepala KWBC/KPUBC</a:t>
            </a:r>
            <a:endParaRPr sz="1350"/>
          </a:p>
        </p:txBody>
      </p:sp>
      <p:sp>
        <p:nvSpPr>
          <p:cNvPr id="1270" name="Google Shape;1270;p23"/>
          <p:cNvSpPr txBox="1"/>
          <p:nvPr/>
        </p:nvSpPr>
        <p:spPr>
          <a:xfrm>
            <a:off x="1063875" y="2940492"/>
            <a:ext cx="1416095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Direktur bidang Fasilitas Kepabeanan</a:t>
            </a:r>
            <a:endParaRPr sz="9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71" name="Google Shape;1271;p23"/>
          <p:cNvCxnSpPr/>
          <p:nvPr/>
        </p:nvCxnSpPr>
        <p:spPr>
          <a:xfrm flipH="1">
            <a:off x="1819652" y="2780225"/>
            <a:ext cx="7974" cy="205740"/>
          </a:xfrm>
          <a:prstGeom prst="straightConnector1">
            <a:avLst/>
          </a:prstGeom>
          <a:noFill/>
          <a:ln w="28575" cap="flat" cmpd="sng">
            <a:solidFill>
              <a:srgbClr val="104DD8"/>
            </a:solidFill>
            <a:prstDash val="solid"/>
            <a:round/>
            <a:headEnd type="none" w="sm" len="sm"/>
            <a:tailEnd type="stealth" w="med" len="med"/>
          </a:ln>
        </p:spPr>
      </p:cxnSp>
      <p:pic>
        <p:nvPicPr>
          <p:cNvPr id="1272" name="Google Shape;1272;p23"/>
          <p:cNvPicPr preferRelativeResize="0"/>
          <p:nvPr/>
        </p:nvPicPr>
        <p:blipFill rotWithShape="1">
          <a:blip r:embed="rId8">
            <a:alphaModFix/>
          </a:blip>
          <a:srcRect l="40986" t="53537" r="41660" b="26000"/>
          <a:stretch/>
        </p:blipFill>
        <p:spPr>
          <a:xfrm>
            <a:off x="6444815" y="2338691"/>
            <a:ext cx="788003" cy="742190"/>
          </a:xfrm>
          <a:prstGeom prst="rect">
            <a:avLst/>
          </a:prstGeom>
          <a:noFill/>
          <a:ln>
            <a:noFill/>
          </a:ln>
        </p:spPr>
      </p:pic>
      <p:sp>
        <p:nvSpPr>
          <p:cNvPr id="1273" name="Google Shape;1273;p23"/>
          <p:cNvSpPr txBox="1"/>
          <p:nvPr/>
        </p:nvSpPr>
        <p:spPr>
          <a:xfrm>
            <a:off x="7089254" y="2413437"/>
            <a:ext cx="1416095" cy="20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just"/>
            <a:r>
              <a:rPr lang="en-US"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Penyampaian Laporan</a:t>
            </a:r>
            <a:endParaRPr sz="9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4" name="Google Shape;1274;p23"/>
          <p:cNvSpPr txBox="1"/>
          <p:nvPr/>
        </p:nvSpPr>
        <p:spPr>
          <a:xfrm>
            <a:off x="7287753" y="2575204"/>
            <a:ext cx="1416095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Direktur bidang Fasilitas Kepabeanan</a:t>
            </a:r>
            <a:endParaRPr sz="9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5" name="Google Shape;1275;p23"/>
          <p:cNvSpPr txBox="1"/>
          <p:nvPr/>
        </p:nvSpPr>
        <p:spPr>
          <a:xfrm>
            <a:off x="7215543" y="3014547"/>
            <a:ext cx="1416095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Direktur Jenderal Bea Cukai</a:t>
            </a:r>
            <a:endParaRPr sz="9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76" name="Google Shape;1276;p23"/>
          <p:cNvCxnSpPr/>
          <p:nvPr/>
        </p:nvCxnSpPr>
        <p:spPr>
          <a:xfrm flipH="1">
            <a:off x="7981556" y="2874753"/>
            <a:ext cx="7974" cy="205740"/>
          </a:xfrm>
          <a:prstGeom prst="straightConnector1">
            <a:avLst/>
          </a:prstGeom>
          <a:noFill/>
          <a:ln w="28575" cap="flat" cmpd="sng">
            <a:solidFill>
              <a:srgbClr val="104DD8"/>
            </a:solidFill>
            <a:prstDash val="solid"/>
            <a:round/>
            <a:headEnd type="none" w="sm" len="sm"/>
            <a:tailEnd type="stealth" w="med" len="med"/>
          </a:ln>
        </p:spPr>
      </p:cxnSp>
      <p:grpSp>
        <p:nvGrpSpPr>
          <p:cNvPr id="1277" name="Google Shape;1277;p23"/>
          <p:cNvGrpSpPr/>
          <p:nvPr/>
        </p:nvGrpSpPr>
        <p:grpSpPr>
          <a:xfrm>
            <a:off x="3200401" y="1623529"/>
            <a:ext cx="2743199" cy="1435213"/>
            <a:chOff x="4258102" y="2007038"/>
            <a:chExt cx="3657599" cy="1913617"/>
          </a:xfrm>
        </p:grpSpPr>
        <p:sp>
          <p:nvSpPr>
            <p:cNvPr id="1278" name="Google Shape;1278;p23"/>
            <p:cNvSpPr/>
            <p:nvPr/>
          </p:nvSpPr>
          <p:spPr>
            <a:xfrm>
              <a:off x="4258102" y="2266778"/>
              <a:ext cx="3657599" cy="1653877"/>
            </a:xfrm>
            <a:prstGeom prst="rect">
              <a:avLst/>
            </a:prstGeom>
            <a:noFill/>
            <a:ln w="25400" cap="flat" cmpd="sng">
              <a:solidFill>
                <a:srgbClr val="FFC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23"/>
            <p:cNvSpPr/>
            <p:nvPr/>
          </p:nvSpPr>
          <p:spPr>
            <a:xfrm>
              <a:off x="5217073" y="2007038"/>
              <a:ext cx="1757853" cy="36929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135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Tindak Lanjut:</a:t>
              </a:r>
              <a:endParaRPr sz="135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0" name="Google Shape;1280;p23"/>
            <p:cNvSpPr txBox="1"/>
            <p:nvPr/>
          </p:nvSpPr>
          <p:spPr>
            <a:xfrm>
              <a:off x="4445875" y="2472241"/>
              <a:ext cx="3300248" cy="13849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marL="214313" indent="-214313">
                <a:buClr>
                  <a:schemeClr val="dk1"/>
                </a:buClr>
                <a:buSzPts val="1400"/>
                <a:buFont typeface="Noto Sans Symbols"/>
                <a:buChar char="⮚"/>
              </a:pPr>
              <a:r>
                <a:rPr lang="en-US" sz="105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Publikasi hasil dampak ekonomi</a:t>
              </a:r>
              <a:endParaRPr sz="1350"/>
            </a:p>
            <a:p>
              <a:pPr marL="214313" indent="-214313">
                <a:buClr>
                  <a:schemeClr val="dk1"/>
                </a:buClr>
                <a:buSzPts val="1400"/>
                <a:buFont typeface="Noto Sans Symbols"/>
                <a:buChar char="⮚"/>
              </a:pPr>
              <a:r>
                <a:rPr lang="en-US" sz="105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Rekomendasi penyempurnaan peraturan</a:t>
              </a:r>
              <a:endParaRPr sz="10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14313" indent="-214313">
                <a:buClr>
                  <a:schemeClr val="dk1"/>
                </a:buClr>
                <a:buSzPts val="1400"/>
                <a:buFont typeface="Noto Sans Symbols"/>
                <a:buChar char="⮚"/>
              </a:pPr>
              <a:r>
                <a:rPr lang="en-US" sz="105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Rekomendasi pembekuan fasilitas</a:t>
              </a:r>
              <a:endParaRPr sz="1350"/>
            </a:p>
            <a:p>
              <a:pPr marL="214313" indent="-214313">
                <a:buClr>
                  <a:schemeClr val="dk1"/>
                </a:buClr>
                <a:buSzPts val="1400"/>
                <a:buFont typeface="Noto Sans Symbols"/>
                <a:buChar char="⮚"/>
              </a:pPr>
              <a:r>
                <a:rPr lang="en-US" sz="105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Rekomendasi pencabutan fasilitas</a:t>
              </a:r>
              <a:endParaRPr sz="1350"/>
            </a:p>
            <a:p>
              <a:pPr marL="214313" indent="-214313">
                <a:buClr>
                  <a:schemeClr val="dk1"/>
                </a:buClr>
                <a:buSzPts val="1400"/>
                <a:buFont typeface="Noto Sans Symbols"/>
                <a:buChar char="⮚"/>
              </a:pPr>
              <a:r>
                <a:rPr lang="en-US" sz="105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Rekomendasi lainnya</a:t>
              </a:r>
              <a:endParaRPr sz="1350"/>
            </a:p>
          </p:txBody>
        </p:sp>
      </p:grpSp>
      <p:sp>
        <p:nvSpPr>
          <p:cNvPr id="1281" name="Google Shape;1281;p23"/>
          <p:cNvSpPr/>
          <p:nvPr/>
        </p:nvSpPr>
        <p:spPr>
          <a:xfrm>
            <a:off x="4654771" y="3655962"/>
            <a:ext cx="4393460" cy="1001407"/>
          </a:xfrm>
          <a:prstGeom prst="frame">
            <a:avLst>
              <a:gd name="adj1" fmla="val 1855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2" name="Google Shape;1282;p23"/>
          <p:cNvSpPr/>
          <p:nvPr/>
        </p:nvSpPr>
        <p:spPr>
          <a:xfrm>
            <a:off x="4722091" y="3754200"/>
            <a:ext cx="4243370" cy="8057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3" name="Google Shape;1283;p23"/>
          <p:cNvSpPr/>
          <p:nvPr/>
        </p:nvSpPr>
        <p:spPr>
          <a:xfrm>
            <a:off x="3514108" y="3335420"/>
            <a:ext cx="2129429" cy="27696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135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Ruang Lingkup Laporan</a:t>
            </a:r>
            <a:endParaRPr sz="135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4" name="Google Shape;1284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1487" y="3818404"/>
            <a:ext cx="287108" cy="287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5" name="Google Shape;1285;p23"/>
          <p:cNvPicPr preferRelativeResize="0"/>
          <p:nvPr/>
        </p:nvPicPr>
        <p:blipFill rotWithShape="1">
          <a:blip r:embed="rId6">
            <a:alphaModFix/>
          </a:blip>
          <a:srcRect l="6816" t="13091" r="4375" b="13207"/>
          <a:stretch/>
        </p:blipFill>
        <p:spPr>
          <a:xfrm>
            <a:off x="2559520" y="3830851"/>
            <a:ext cx="330959" cy="274661"/>
          </a:xfrm>
          <a:prstGeom prst="rect">
            <a:avLst/>
          </a:prstGeom>
          <a:noFill/>
          <a:ln>
            <a:noFill/>
          </a:ln>
        </p:spPr>
      </p:pic>
      <p:sp>
        <p:nvSpPr>
          <p:cNvPr id="1286" name="Google Shape;1286;p23"/>
          <p:cNvSpPr txBox="1"/>
          <p:nvPr/>
        </p:nvSpPr>
        <p:spPr>
          <a:xfrm>
            <a:off x="434946" y="3855537"/>
            <a:ext cx="2120930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900" b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Efektifitas Kebijakan</a:t>
            </a:r>
            <a:endParaRPr sz="900" b="1" u="sng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4313" indent="-214313"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Laporan hasil evaluasi mikro</a:t>
            </a:r>
            <a:endParaRPr sz="1350"/>
          </a:p>
          <a:p>
            <a:pPr marL="214313" indent="-214313"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Efektifitas implementasi peraturan</a:t>
            </a:r>
            <a:endParaRPr sz="1350"/>
          </a:p>
          <a:p>
            <a:pPr marL="214313" indent="-214313"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Informasi lainnya</a:t>
            </a:r>
            <a:endParaRPr sz="1350"/>
          </a:p>
        </p:txBody>
      </p:sp>
      <p:sp>
        <p:nvSpPr>
          <p:cNvPr id="1287" name="Google Shape;1287;p23"/>
          <p:cNvSpPr txBox="1"/>
          <p:nvPr/>
        </p:nvSpPr>
        <p:spPr>
          <a:xfrm>
            <a:off x="2890479" y="3839176"/>
            <a:ext cx="1508100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900" b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Dampak ekonomi</a:t>
            </a:r>
            <a:endParaRPr sz="900" b="1" u="sng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4313" indent="-214313"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Pengumpulan data</a:t>
            </a:r>
            <a:endParaRPr sz="1350"/>
          </a:p>
          <a:p>
            <a:pPr marL="214313" indent="-214313"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Analisa hasil pengumpulan data</a:t>
            </a:r>
            <a:endParaRPr sz="1350"/>
          </a:p>
        </p:txBody>
      </p:sp>
      <p:pic>
        <p:nvPicPr>
          <p:cNvPr id="1288" name="Google Shape;1288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57563" y="3833407"/>
            <a:ext cx="287108" cy="287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9" name="Google Shape;1289;p23"/>
          <p:cNvPicPr preferRelativeResize="0"/>
          <p:nvPr/>
        </p:nvPicPr>
        <p:blipFill rotWithShape="1">
          <a:blip r:embed="rId6">
            <a:alphaModFix/>
          </a:blip>
          <a:srcRect l="6816" t="13091" r="4375" b="13207"/>
          <a:stretch/>
        </p:blipFill>
        <p:spPr>
          <a:xfrm>
            <a:off x="7145596" y="3834030"/>
            <a:ext cx="330959" cy="274661"/>
          </a:xfrm>
          <a:prstGeom prst="rect">
            <a:avLst/>
          </a:prstGeom>
          <a:noFill/>
          <a:ln>
            <a:noFill/>
          </a:ln>
        </p:spPr>
      </p:pic>
      <p:sp>
        <p:nvSpPr>
          <p:cNvPr id="1290" name="Google Shape;1290;p23"/>
          <p:cNvSpPr txBox="1"/>
          <p:nvPr/>
        </p:nvSpPr>
        <p:spPr>
          <a:xfrm>
            <a:off x="5021022" y="3746544"/>
            <a:ext cx="2211796" cy="842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900" b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Efektifitas Kebijakan</a:t>
            </a:r>
            <a:endParaRPr sz="900" b="1" u="sng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4313" indent="-214313"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en-US" sz="825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Laporan hasil evaluasi makro dari KWBC/KPUBC</a:t>
            </a:r>
            <a:endParaRPr sz="1350"/>
          </a:p>
          <a:p>
            <a:pPr marL="214313" indent="-214313"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en-US" sz="825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Efektifitas implementasi peraturan secara nasional</a:t>
            </a:r>
            <a:endParaRPr sz="1350"/>
          </a:p>
          <a:p>
            <a:pPr marL="214313" indent="-214313"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en-US" sz="825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Informasi lainnya</a:t>
            </a:r>
            <a:endParaRPr sz="1350"/>
          </a:p>
        </p:txBody>
      </p:sp>
      <p:sp>
        <p:nvSpPr>
          <p:cNvPr id="1291" name="Google Shape;1291;p23"/>
          <p:cNvSpPr txBox="1"/>
          <p:nvPr/>
        </p:nvSpPr>
        <p:spPr>
          <a:xfrm>
            <a:off x="7476556" y="3759584"/>
            <a:ext cx="1508100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900" b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Dampak ekonomi</a:t>
            </a:r>
            <a:endParaRPr sz="900" b="1" u="sng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4313" indent="-214313"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Koordinasi dengan K/L lain</a:t>
            </a:r>
            <a:endParaRPr sz="1350"/>
          </a:p>
          <a:p>
            <a:pPr marL="214313" indent="-214313"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Pengolahan dan pengukuran data</a:t>
            </a:r>
            <a:endParaRPr sz="1350"/>
          </a:p>
        </p:txBody>
      </p:sp>
      <p:sp>
        <p:nvSpPr>
          <p:cNvPr id="1292" name="Google Shape;1292;p23"/>
          <p:cNvSpPr txBox="1"/>
          <p:nvPr/>
        </p:nvSpPr>
        <p:spPr>
          <a:xfrm>
            <a:off x="311617" y="3573421"/>
            <a:ext cx="739625" cy="17309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675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KWBC/KPUBC</a:t>
            </a:r>
            <a:endParaRPr sz="1350"/>
          </a:p>
        </p:txBody>
      </p:sp>
      <p:sp>
        <p:nvSpPr>
          <p:cNvPr id="1293" name="Google Shape;1293;p23"/>
          <p:cNvSpPr txBox="1"/>
          <p:nvPr/>
        </p:nvSpPr>
        <p:spPr>
          <a:xfrm>
            <a:off x="7646993" y="3567541"/>
            <a:ext cx="1186863" cy="17309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675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Dit. Fasilitas Kepabeanan</a:t>
            </a:r>
            <a:endParaRPr sz="675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24"/>
          <p:cNvSpPr txBox="1">
            <a:spLocks noGrp="1"/>
          </p:cNvSpPr>
          <p:nvPr>
            <p:ph type="sldNum" idx="12"/>
          </p:nvPr>
        </p:nvSpPr>
        <p:spPr>
          <a:xfrm>
            <a:off x="8675985" y="4789917"/>
            <a:ext cx="357331" cy="2738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68569" rIns="68569" bIns="68569" rtlCol="0" anchor="ctr" anchorCtr="0">
            <a:noAutofit/>
          </a:bodyPr>
          <a:lstStyle/>
          <a:p>
            <a:pPr>
              <a:buClr>
                <a:srgbClr val="FFFFFF"/>
              </a:buClr>
            </a:pPr>
            <a:fld id="{00000000-1234-1234-1234-123412341234}" type="slidenum">
              <a:rPr 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buClr>
                  <a:srgbClr val="FFFFFF"/>
                </a:buClr>
              </a:pPr>
              <a:t>20</a:t>
            </a:fld>
            <a:endParaRPr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0" name="Google Shape;1300;p24"/>
          <p:cNvSpPr/>
          <p:nvPr/>
        </p:nvSpPr>
        <p:spPr>
          <a:xfrm>
            <a:off x="0" y="13399"/>
            <a:ext cx="9144000" cy="521745"/>
          </a:xfrm>
          <a:prstGeom prst="rect">
            <a:avLst/>
          </a:prstGeom>
          <a:solidFill>
            <a:srgbClr val="1E3161"/>
          </a:solidFill>
          <a:ln w="25400" cap="flat" cmpd="sng">
            <a:solidFill>
              <a:srgbClr val="3359A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9525" algn="ctr">
              <a:buClr>
                <a:srgbClr val="FFFFFF"/>
              </a:buClr>
              <a:buSzPts val="2400"/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PEDOMAN KERTAS KERJA EVALUASI MAKRO TERKAIT EFEKTIFITAS KEBIJAKAN</a:t>
            </a:r>
            <a:endParaRPr b="1">
              <a:solidFill>
                <a:srgbClr val="FFFFFF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301" name="Google Shape;1301;p24"/>
          <p:cNvSpPr/>
          <p:nvPr/>
        </p:nvSpPr>
        <p:spPr>
          <a:xfrm flipH="1">
            <a:off x="8451669" y="437390"/>
            <a:ext cx="692332" cy="215537"/>
          </a:xfrm>
          <a:prstGeom prst="homePlate">
            <a:avLst>
              <a:gd name="adj" fmla="val 50000"/>
            </a:avLst>
          </a:prstGeom>
          <a:solidFill>
            <a:srgbClr val="FFC0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02" name="Google Shape;1302;p24"/>
          <p:cNvSpPr/>
          <p:nvPr/>
        </p:nvSpPr>
        <p:spPr>
          <a:xfrm>
            <a:off x="1" y="417780"/>
            <a:ext cx="740228" cy="230449"/>
          </a:xfrm>
          <a:prstGeom prst="homePlate">
            <a:avLst>
              <a:gd name="adj" fmla="val 50000"/>
            </a:avLst>
          </a:prstGeom>
          <a:solidFill>
            <a:srgbClr val="FFC000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03" name="Google Shape;1303;p24"/>
          <p:cNvSpPr/>
          <p:nvPr/>
        </p:nvSpPr>
        <p:spPr>
          <a:xfrm>
            <a:off x="740229" y="693871"/>
            <a:ext cx="8403772" cy="3963428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04" name="Google Shape;1304;p24"/>
          <p:cNvSpPr/>
          <p:nvPr/>
        </p:nvSpPr>
        <p:spPr>
          <a:xfrm>
            <a:off x="876365" y="819327"/>
            <a:ext cx="4065749" cy="3735614"/>
          </a:xfrm>
          <a:prstGeom prst="frame">
            <a:avLst>
              <a:gd name="adj1" fmla="val 1855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05" name="Google Shape;1305;p24"/>
          <p:cNvSpPr/>
          <p:nvPr/>
        </p:nvSpPr>
        <p:spPr>
          <a:xfrm>
            <a:off x="1072226" y="1000689"/>
            <a:ext cx="3666959" cy="338024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257175" indent="-257175">
              <a:buClr>
                <a:schemeClr val="dk1"/>
              </a:buClr>
              <a:buSzPts val="1400"/>
              <a:buFont typeface="Arial"/>
              <a:buAutoNum type="alphaUcPeriod"/>
            </a:pPr>
            <a:r>
              <a:rPr lang="en-US" sz="1050" b="1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Existence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3160" indent="-257175"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Lokasi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sesuai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izinnya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3160" indent="-257175"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Tanda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nama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dan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fasilitas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terpasang</a:t>
            </a:r>
            <a:endParaRPr sz="105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57175" indent="-257175">
              <a:buClr>
                <a:schemeClr val="dk1"/>
              </a:buClr>
              <a:buSzPts val="1400"/>
              <a:buFont typeface="Arial"/>
              <a:buAutoNum type="alphaUcPeriod" startAt="2"/>
            </a:pPr>
            <a:r>
              <a:rPr lang="en-US" sz="1050" b="1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Responsibilit</a:t>
            </a:r>
            <a:r>
              <a:rPr lang="en-US" sz="1050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y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3160" indent="-257175"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Izin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perusahaan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berlaku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3160" indent="-257175"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Penanggungjawab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hadir</a:t>
            </a:r>
            <a:endParaRPr sz="105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57175" indent="-257175">
              <a:buClr>
                <a:schemeClr val="dk1"/>
              </a:buClr>
              <a:buSzPts val="1400"/>
              <a:buFont typeface="Arial"/>
              <a:buAutoNum type="alphaUcPeriod" startAt="3"/>
            </a:pPr>
            <a:r>
              <a:rPr lang="en-US" sz="1050" b="1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Nature of Business</a:t>
            </a:r>
            <a:endParaRPr sz="1050" b="1" i="1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513160" indent="-257175"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Terdapat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SOP yang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telah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berjalan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dengan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baik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3160" indent="-257175"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Barang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yang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ditimbun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/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hasil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produksi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sesuai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izin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fasilitas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yang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diberikan</a:t>
            </a:r>
            <a:endParaRPr sz="105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513160" indent="-257175"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Hasil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produksi</a:t>
            </a:r>
            <a:endParaRPr sz="105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57175" indent="-257175">
              <a:buClr>
                <a:schemeClr val="dk1"/>
              </a:buClr>
              <a:buSzPts val="1400"/>
              <a:buFont typeface="Arial"/>
              <a:buAutoNum type="alphaUcPeriod" startAt="4"/>
            </a:pPr>
            <a:r>
              <a:rPr lang="en-US" sz="1050" b="1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Auditability</a:t>
            </a:r>
            <a:endParaRPr sz="1050" b="1" i="1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513160" indent="-257175"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Perusahaan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menyelenggarakan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pembukuan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sesuai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Standar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Akuntansi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Keuangan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yang </a:t>
            </a:r>
            <a:r>
              <a:rPr lang="en-US" sz="105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berlaku</a:t>
            </a:r>
            <a:r>
              <a:rPr lang="en-US" sz="105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di Indonesia</a:t>
            </a:r>
            <a:endParaRPr sz="105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57175" indent="-190500">
              <a:buClr>
                <a:schemeClr val="dk1"/>
              </a:buClr>
              <a:buSzPts val="1400"/>
            </a:pPr>
            <a:endParaRPr sz="105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algn="ctr"/>
            <a:endParaRPr sz="105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06" name="Google Shape;1306;p24"/>
          <p:cNvSpPr/>
          <p:nvPr/>
        </p:nvSpPr>
        <p:spPr>
          <a:xfrm>
            <a:off x="4942114" y="815650"/>
            <a:ext cx="4063847" cy="3735614"/>
          </a:xfrm>
          <a:prstGeom prst="frame">
            <a:avLst>
              <a:gd name="adj1" fmla="val 1855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07" name="Google Shape;1307;p24"/>
          <p:cNvSpPr/>
          <p:nvPr/>
        </p:nvSpPr>
        <p:spPr>
          <a:xfrm>
            <a:off x="5148618" y="997012"/>
            <a:ext cx="3649216" cy="338024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Perusahaan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telah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mendayagunakan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IT Inventory 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yang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telah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berhubungan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langsung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dengan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pembukuan</a:t>
            </a:r>
            <a:endParaRPr sz="825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endParaRPr sz="825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14313" indent="-214313"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Sudah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ada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pencatatan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atas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persediaan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barang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(</a:t>
            </a:r>
            <a:r>
              <a:rPr lang="en-US" sz="825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Inventory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),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Pencatatan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persediaan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barang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(</a:t>
            </a:r>
            <a:r>
              <a:rPr lang="en-US" sz="825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Inventory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)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dilakukan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dengan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menggunakan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Sistem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Informasi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Berbasis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Komputer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/ </a:t>
            </a:r>
            <a:r>
              <a:rPr lang="en-US" sz="825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IT Inventory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.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Terdapat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user log in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untuk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masing-masing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operator.</a:t>
            </a:r>
            <a:endParaRPr sz="825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14313" indent="-214313"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Terdapat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user log in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khusus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untuk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pegawai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Bea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Cukai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.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825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IT Inventory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mencakup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pencatatan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pemasukan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barang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ke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gudang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penyimpanan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barang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.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Dalam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menu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pemasukan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barang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ke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 TPB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terdapat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field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untuk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mencatat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jenis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dokumen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pabean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,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nomor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dan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tanggal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dokumen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pabean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.</a:t>
            </a:r>
            <a:endParaRPr sz="825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14313" indent="-214313"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825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IT Inventory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mencakup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pencatatan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pengeluaran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barang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.</a:t>
            </a:r>
            <a:endParaRPr sz="825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14313" indent="-214313"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Aplikasi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bisa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mendownload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data-data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Laporan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Pertanggungjawaban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mutasi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barang</a:t>
            </a:r>
            <a:endParaRPr sz="825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14313" indent="-214313"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825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IT Inventory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mencakup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pencatatan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penyesuaian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/adjustment (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ada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menu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untuk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melakukan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penyesuaian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/ adjustment).</a:t>
            </a:r>
            <a:endParaRPr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825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IT Inventory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mampu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menampilkan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riwayat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aktivitas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(</a:t>
            </a:r>
            <a:r>
              <a:rPr lang="en-US" sz="825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Log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) yang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dapat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ditelusuri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dalam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waktu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2 (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dua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)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tahun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periode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sebelumnya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.</a:t>
            </a:r>
            <a:endParaRPr sz="825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14313" indent="-214313"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Kode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barang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tidak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dicantumkan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dalam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IT inventory.</a:t>
            </a:r>
            <a:endParaRPr sz="825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14313" indent="-214313"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Telah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dilakukan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uji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petik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untuk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menguji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kehandalan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IT Inventory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perusahaan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(</a:t>
            </a:r>
            <a:r>
              <a:rPr lang="en-US" sz="825" i="1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tracebility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)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dari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saat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kedatangan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barang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di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gudang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sampai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dengan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menjadi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barang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jadi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, dan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kedapatan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sesuai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.</a:t>
            </a:r>
            <a:endParaRPr sz="825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14313" indent="-214313"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825" i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IT Inventory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bisa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diakses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oleh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Petugas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Bea dan </a:t>
            </a:r>
            <a:r>
              <a:rPr lang="en-US" sz="825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Cukai</a:t>
            </a:r>
            <a:r>
              <a:rPr lang="en-US" sz="825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di KPPBC</a:t>
            </a:r>
            <a:endParaRPr sz="825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endParaRPr sz="825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08" name="Google Shape;1308;p24"/>
          <p:cNvSpPr txBox="1"/>
          <p:nvPr/>
        </p:nvSpPr>
        <p:spPr>
          <a:xfrm>
            <a:off x="2070547" y="723690"/>
            <a:ext cx="1677383" cy="27696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135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Pemeriksaan ERNA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9" name="Google Shape;1309;p24"/>
          <p:cNvSpPr txBox="1"/>
          <p:nvPr/>
        </p:nvSpPr>
        <p:spPr>
          <a:xfrm>
            <a:off x="5919693" y="699490"/>
            <a:ext cx="2107067" cy="27696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135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Pemeriksaan </a:t>
            </a:r>
            <a:r>
              <a:rPr lang="en-US" sz="1350" i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IT Inventory</a:t>
            </a:r>
            <a:endParaRPr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050E5"/>
            </a:gs>
            <a:gs pos="100000">
              <a:srgbClr val="C833FF"/>
            </a:gs>
          </a:gsLst>
          <a:lin ang="5400012" scaled="0"/>
        </a:gra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ctrTitle"/>
          </p:nvPr>
        </p:nvSpPr>
        <p:spPr>
          <a:xfrm>
            <a:off x="2169925" y="1811950"/>
            <a:ext cx="48042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5400" b="1" spc="-1" dirty="0">
                <a:solidFill>
                  <a:schemeClr val="bg1"/>
                </a:solidFill>
                <a:latin typeface="Montserrat Black"/>
              </a:rPr>
              <a:t>Lain-lain</a:t>
            </a:r>
            <a:endParaRPr sz="4800" b="1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759993-5A5C-4098-89E1-9DAE89CBFF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0" name="Group 87"/>
          <p:cNvGrpSpPr/>
          <p:nvPr/>
        </p:nvGrpSpPr>
        <p:grpSpPr>
          <a:xfrm>
            <a:off x="166870" y="850500"/>
            <a:ext cx="5674050" cy="3772710"/>
            <a:chOff x="-9000" y="1423800"/>
            <a:chExt cx="7565400" cy="5030280"/>
          </a:xfrm>
        </p:grpSpPr>
        <p:pic>
          <p:nvPicPr>
            <p:cNvPr id="1551" name="Picture 102"/>
            <p:cNvPicPr/>
            <p:nvPr/>
          </p:nvPicPr>
          <p:blipFill>
            <a:blip r:embed="rId2"/>
            <a:stretch/>
          </p:blipFill>
          <p:spPr>
            <a:xfrm>
              <a:off x="961200" y="2972160"/>
              <a:ext cx="962280" cy="98352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1552" name="Group 89"/>
            <p:cNvGrpSpPr/>
            <p:nvPr/>
          </p:nvGrpSpPr>
          <p:grpSpPr>
            <a:xfrm>
              <a:off x="5540760" y="1423800"/>
              <a:ext cx="1941840" cy="1703160"/>
              <a:chOff x="5540760" y="1423800"/>
              <a:chExt cx="1941840" cy="1703160"/>
            </a:xfrm>
          </p:grpSpPr>
          <p:sp>
            <p:nvSpPr>
              <p:cNvPr id="1553" name="Rounded Rectangle 10"/>
              <p:cNvSpPr/>
              <p:nvPr/>
            </p:nvSpPr>
            <p:spPr>
              <a:xfrm>
                <a:off x="5540760" y="1961280"/>
                <a:ext cx="1310760" cy="1165680"/>
              </a:xfrm>
              <a:prstGeom prst="roundRect">
                <a:avLst>
                  <a:gd name="adj" fmla="val 16667"/>
                </a:avLst>
              </a:prstGeom>
              <a:noFill/>
              <a:ln w="28575">
                <a:solidFill>
                  <a:srgbClr val="FF0000"/>
                </a:solidFill>
                <a:prstDash val="sys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pic>
            <p:nvPicPr>
              <p:cNvPr id="1554" name="Picture 104"/>
              <p:cNvPicPr/>
              <p:nvPr/>
            </p:nvPicPr>
            <p:blipFill>
              <a:blip r:embed="rId3"/>
              <a:stretch/>
            </p:blipFill>
            <p:spPr>
              <a:xfrm>
                <a:off x="6764400" y="1423800"/>
                <a:ext cx="718200" cy="9608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555" name="Rectangle 97"/>
              <p:cNvSpPr/>
              <p:nvPr/>
            </p:nvSpPr>
            <p:spPr>
              <a:xfrm>
                <a:off x="5548500" y="2034804"/>
                <a:ext cx="1279800" cy="1075764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67500" tIns="33750" rIns="67500" bIns="33750" anchor="t">
                <a:spAutoFit/>
              </a:bodyPr>
              <a:lstStyle/>
              <a:p>
                <a:pPr algn="ctr">
                  <a:lnSpc>
                    <a:spcPct val="100000"/>
                  </a:lnSpc>
                  <a:buNone/>
                </a:pPr>
                <a:r>
                  <a:rPr lang="en-US" sz="800" spc="-1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Saat</a:t>
                </a:r>
                <a:r>
                  <a:rPr lang="en-US" sz="800" spc="-1" dirty="0">
                    <a:solidFill>
                      <a:srgbClr val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 </a:t>
                </a:r>
                <a:r>
                  <a:rPr lang="en-US" sz="800" spc="-1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permintaan</a:t>
                </a:r>
                <a:r>
                  <a:rPr lang="en-US" sz="800" spc="-1" dirty="0">
                    <a:solidFill>
                      <a:srgbClr val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 </a:t>
                </a:r>
                <a:r>
                  <a:rPr lang="en-US" sz="800" b="1" spc="-1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diterima</a:t>
                </a:r>
                <a:endParaRPr lang="en-ID" sz="800" spc="-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0000"/>
                  </a:lnSpc>
                  <a:buNone/>
                </a:pPr>
                <a:r>
                  <a:rPr lang="en-US" sz="800" spc="-1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Atau</a:t>
                </a:r>
                <a:endParaRPr lang="en-ID" sz="800" spc="-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0000"/>
                  </a:lnSpc>
                  <a:buNone/>
                </a:pPr>
                <a:r>
                  <a:rPr lang="en-US" sz="800" spc="-1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Sesuai</a:t>
                </a:r>
                <a:r>
                  <a:rPr lang="en-US" sz="800" spc="-1" dirty="0">
                    <a:solidFill>
                      <a:srgbClr val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 </a:t>
                </a:r>
                <a:r>
                  <a:rPr lang="en-US" sz="800" spc="-1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tanggal</a:t>
                </a:r>
                <a:r>
                  <a:rPr lang="en-US" sz="800" spc="-1" dirty="0">
                    <a:solidFill>
                      <a:srgbClr val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/ </a:t>
                </a:r>
                <a:r>
                  <a:rPr lang="en-US" sz="800" spc="-1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jangka</a:t>
                </a:r>
                <a:r>
                  <a:rPr lang="en-US" sz="800" spc="-1" dirty="0">
                    <a:solidFill>
                      <a:srgbClr val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 </a:t>
                </a:r>
                <a:r>
                  <a:rPr lang="en-US" sz="800" spc="-1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waktu</a:t>
                </a:r>
                <a:r>
                  <a:rPr lang="en-US" sz="800" spc="-1" dirty="0">
                    <a:solidFill>
                      <a:srgbClr val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 yang </a:t>
                </a:r>
                <a:r>
                  <a:rPr lang="en-US" sz="800" b="1" spc="-1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ditetapkan</a:t>
                </a:r>
                <a:endParaRPr lang="en-ID" sz="800" spc="-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556" name="Group 90"/>
            <p:cNvGrpSpPr/>
            <p:nvPr/>
          </p:nvGrpSpPr>
          <p:grpSpPr>
            <a:xfrm>
              <a:off x="5259240" y="3231360"/>
              <a:ext cx="2297160" cy="1402560"/>
              <a:chOff x="5259240" y="3231360"/>
              <a:chExt cx="2297160" cy="1402560"/>
            </a:xfrm>
          </p:grpSpPr>
          <p:sp>
            <p:nvSpPr>
              <p:cNvPr id="1557" name="Rounded Rectangle 11"/>
              <p:cNvSpPr/>
              <p:nvPr/>
            </p:nvSpPr>
            <p:spPr>
              <a:xfrm>
                <a:off x="5550840" y="3492360"/>
                <a:ext cx="2005560" cy="1141560"/>
              </a:xfrm>
              <a:prstGeom prst="roundRect">
                <a:avLst>
                  <a:gd name="adj" fmla="val 16667"/>
                </a:avLst>
              </a:prstGeom>
              <a:noFill/>
              <a:ln w="28575">
                <a:solidFill>
                  <a:srgbClr val="FF0000"/>
                </a:solidFill>
                <a:prstDash val="sys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1558" name="Rectangle 98"/>
              <p:cNvSpPr/>
              <p:nvPr/>
            </p:nvSpPr>
            <p:spPr>
              <a:xfrm>
                <a:off x="5720579" y="3483415"/>
                <a:ext cx="1791720" cy="1075764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67500" tIns="33750" rIns="67500" bIns="33750" anchor="t">
                <a:spAutoFit/>
              </a:bodyPr>
              <a:lstStyle/>
              <a:p>
                <a:pPr algn="ctr">
                  <a:lnSpc>
                    <a:spcPct val="100000"/>
                  </a:lnSpc>
                  <a:buNone/>
                </a:pPr>
                <a:r>
                  <a:rPr lang="en-US" sz="1200" b="1" spc="-1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Tidak</a:t>
                </a:r>
                <a:r>
                  <a:rPr lang="en-US" sz="1200" b="1" spc="-1" dirty="0">
                    <a:solidFill>
                      <a:srgbClr val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 </a:t>
                </a:r>
                <a:r>
                  <a:rPr lang="en-US" sz="1200" b="1" spc="-1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bersedia</a:t>
                </a:r>
                <a:r>
                  <a:rPr lang="en-US" sz="1200" spc="-1" dirty="0">
                    <a:solidFill>
                      <a:srgbClr val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 </a:t>
                </a:r>
                <a:r>
                  <a:rPr lang="en-US" sz="1200" spc="-1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membantu</a:t>
                </a:r>
                <a:endParaRPr lang="en-ID" sz="1200" spc="-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0000"/>
                  </a:lnSpc>
                  <a:buNone/>
                </a:pPr>
                <a:r>
                  <a:rPr lang="en-US" sz="1200" spc="-1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Atau</a:t>
                </a:r>
                <a:endParaRPr lang="en-ID" sz="1200" spc="-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00000"/>
                  </a:lnSpc>
                  <a:buNone/>
                </a:pPr>
                <a:r>
                  <a:rPr lang="en-US" sz="1200" b="1" spc="-1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menolak</a:t>
                </a:r>
                <a:endParaRPr lang="en-ID" sz="1200" spc="-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559" name="Picture 105"/>
              <p:cNvPicPr/>
              <p:nvPr/>
            </p:nvPicPr>
            <p:blipFill>
              <a:blip r:embed="rId4"/>
              <a:stretch/>
            </p:blipFill>
            <p:spPr>
              <a:xfrm>
                <a:off x="5259240" y="3231360"/>
                <a:ext cx="685800" cy="1214280"/>
              </a:xfrm>
              <a:prstGeom prst="rect">
                <a:avLst/>
              </a:prstGeom>
              <a:ln w="0">
                <a:noFill/>
              </a:ln>
            </p:spPr>
          </p:pic>
        </p:grpSp>
        <p:sp>
          <p:nvSpPr>
            <p:cNvPr id="1560" name="TextBox 8"/>
            <p:cNvSpPr/>
            <p:nvPr/>
          </p:nvSpPr>
          <p:spPr>
            <a:xfrm>
              <a:off x="5770800" y="4921560"/>
              <a:ext cx="1586160" cy="3678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7500" tIns="33750" rIns="67500" bIns="33750" anchor="t">
              <a:sp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675" b="1" spc="-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Surat tidak bersedia/ menolak</a:t>
              </a:r>
              <a:endParaRPr lang="en-ID" sz="675" spc="-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1" name="Rectangle 99"/>
            <p:cNvSpPr/>
            <p:nvPr/>
          </p:nvSpPr>
          <p:spPr>
            <a:xfrm>
              <a:off x="3500279" y="2620080"/>
              <a:ext cx="2041541" cy="367877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67500" tIns="33750" rIns="67500" bIns="33750" anchor="t">
              <a:spAutoFit/>
            </a:bodyPr>
            <a:lstStyle/>
            <a:p>
              <a:pPr>
                <a:lnSpc>
                  <a:spcPct val="100000"/>
                </a:lnSpc>
                <a:buNone/>
              </a:pPr>
              <a:r>
                <a:rPr lang="en-US" sz="675" spc="-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memberikan keterangan baik lisan maupun tertulis</a:t>
              </a:r>
              <a:endParaRPr lang="en-ID" sz="675" spc="-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2" name="Rectangle 100"/>
            <p:cNvSpPr/>
            <p:nvPr/>
          </p:nvSpPr>
          <p:spPr>
            <a:xfrm>
              <a:off x="1830959" y="3202560"/>
              <a:ext cx="2275601" cy="583321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67500" tIns="33750" rIns="67500" bIns="33750" anchor="t">
              <a:spAutoFit/>
            </a:bodyPr>
            <a:lstStyle/>
            <a:p>
              <a:pPr>
                <a:lnSpc>
                  <a:spcPct val="100000"/>
                </a:lnSpc>
                <a:buNone/>
              </a:pPr>
              <a:r>
                <a:rPr lang="en-US" sz="800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Memberikan</a:t>
              </a:r>
              <a:r>
                <a:rPr lang="en-US" sz="800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</a:t>
              </a:r>
              <a:r>
                <a:rPr lang="en-US" sz="800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izin</a:t>
              </a:r>
              <a:r>
                <a:rPr lang="en-US" sz="800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</a:t>
              </a:r>
              <a:r>
                <a:rPr lang="en-US" sz="800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untuk</a:t>
              </a:r>
              <a:r>
                <a:rPr lang="en-US" sz="800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</a:t>
              </a:r>
              <a:r>
                <a:rPr lang="en-US" sz="800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memasuki</a:t>
              </a:r>
              <a:r>
                <a:rPr lang="en-US" sz="800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</a:t>
              </a:r>
              <a:r>
                <a:rPr lang="en-US" sz="800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bangunan</a:t>
              </a:r>
              <a:r>
                <a:rPr lang="en-US" sz="800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</a:t>
              </a:r>
              <a:r>
                <a:rPr lang="en-US" sz="800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atau</a:t>
              </a:r>
              <a:r>
                <a:rPr lang="en-US" sz="800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</a:t>
              </a:r>
              <a:r>
                <a:rPr lang="en-US" sz="800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ruangan</a:t>
              </a:r>
              <a:r>
                <a:rPr lang="en-US" sz="800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</a:t>
              </a:r>
              <a:r>
                <a:rPr lang="en-US" sz="800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terkait</a:t>
              </a:r>
              <a:r>
                <a:rPr lang="en-US" sz="800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</a:t>
              </a:r>
              <a:r>
                <a:rPr lang="en-US" sz="800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fasilitas</a:t>
              </a:r>
              <a:r>
                <a:rPr lang="en-US" sz="800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KITE</a:t>
              </a:r>
              <a:endParaRPr lang="en-ID" sz="800" spc="-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3" name="Rectangle 101"/>
            <p:cNvSpPr/>
            <p:nvPr/>
          </p:nvSpPr>
          <p:spPr>
            <a:xfrm>
              <a:off x="3499920" y="1541292"/>
              <a:ext cx="1816200" cy="229379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67500" tIns="33750" rIns="67500" bIns="33750" anchor="t">
              <a:spAutoFit/>
            </a:bodyPr>
            <a:lstStyle/>
            <a:p>
              <a:pPr>
                <a:lnSpc>
                  <a:spcPct val="100000"/>
                </a:lnSpc>
                <a:buNone/>
              </a:pPr>
              <a:r>
                <a:rPr lang="en-US" sz="67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Memberikan</a:t>
              </a:r>
              <a:r>
                <a:rPr lang="en-US" sz="675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Data </a:t>
              </a:r>
              <a:r>
                <a:rPr lang="en-US" sz="67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Monev</a:t>
              </a:r>
              <a:endParaRPr lang="en-ID" sz="675" spc="-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4" name="Rectangle 102"/>
            <p:cNvSpPr/>
            <p:nvPr/>
          </p:nvSpPr>
          <p:spPr>
            <a:xfrm>
              <a:off x="3500280" y="1961280"/>
              <a:ext cx="2150119" cy="506377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67500" tIns="33750" rIns="67500" bIns="33750" anchor="t">
              <a:spAutoFit/>
            </a:bodyPr>
            <a:lstStyle/>
            <a:p>
              <a:pPr>
                <a:lnSpc>
                  <a:spcPct val="100000"/>
                </a:lnSpc>
                <a:buNone/>
              </a:pPr>
              <a:r>
                <a:rPr lang="en-US" sz="675" spc="-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memberikan dokumen laporan keuangan, SPT, buku, catatan, dokumen lain</a:t>
              </a:r>
              <a:endParaRPr lang="en-ID" sz="675" spc="-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65" name="Picture 106"/>
            <p:cNvPicPr/>
            <p:nvPr/>
          </p:nvPicPr>
          <p:blipFill>
            <a:blip r:embed="rId5"/>
            <a:stretch/>
          </p:blipFill>
          <p:spPr>
            <a:xfrm>
              <a:off x="3252600" y="2589120"/>
              <a:ext cx="266040" cy="480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566" name="Picture 107"/>
            <p:cNvPicPr/>
            <p:nvPr/>
          </p:nvPicPr>
          <p:blipFill>
            <a:blip r:embed="rId6"/>
            <a:stretch/>
          </p:blipFill>
          <p:spPr>
            <a:xfrm>
              <a:off x="3279600" y="2076480"/>
              <a:ext cx="201240" cy="356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567" name="Picture 108"/>
            <p:cNvPicPr/>
            <p:nvPr/>
          </p:nvPicPr>
          <p:blipFill>
            <a:blip r:embed="rId7"/>
            <a:stretch/>
          </p:blipFill>
          <p:spPr>
            <a:xfrm>
              <a:off x="3300840" y="1523520"/>
              <a:ext cx="166320" cy="3553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568" name="Picture 109"/>
            <p:cNvPicPr/>
            <p:nvPr/>
          </p:nvPicPr>
          <p:blipFill>
            <a:blip r:embed="rId8"/>
            <a:stretch/>
          </p:blipFill>
          <p:spPr>
            <a:xfrm>
              <a:off x="1113480" y="4012920"/>
              <a:ext cx="424800" cy="7520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569" name="Picture 110"/>
            <p:cNvPicPr/>
            <p:nvPr/>
          </p:nvPicPr>
          <p:blipFill>
            <a:blip r:embed="rId9"/>
            <a:srcRect l="15070" r="15802" b="-2925"/>
            <a:stretch/>
          </p:blipFill>
          <p:spPr>
            <a:xfrm>
              <a:off x="1219320" y="4562280"/>
              <a:ext cx="289440" cy="43056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1570" name="Group 92"/>
            <p:cNvGrpSpPr/>
            <p:nvPr/>
          </p:nvGrpSpPr>
          <p:grpSpPr>
            <a:xfrm>
              <a:off x="1459440" y="4048920"/>
              <a:ext cx="370440" cy="484560"/>
              <a:chOff x="1459440" y="4048920"/>
              <a:chExt cx="370440" cy="484560"/>
            </a:xfrm>
          </p:grpSpPr>
          <p:pic>
            <p:nvPicPr>
              <p:cNvPr id="1571" name="Picture 111"/>
              <p:cNvPicPr/>
              <p:nvPr/>
            </p:nvPicPr>
            <p:blipFill>
              <a:blip r:embed="rId10">
                <a:grayscl/>
              </a:blip>
              <a:stretch/>
            </p:blipFill>
            <p:spPr>
              <a:xfrm>
                <a:off x="1499400" y="4048920"/>
                <a:ext cx="246240" cy="4813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572" name="Picture 112"/>
              <p:cNvPicPr/>
              <p:nvPr/>
            </p:nvPicPr>
            <p:blipFill>
              <a:blip r:embed="rId11">
                <a:grayscl/>
              </a:blip>
              <a:stretch/>
            </p:blipFill>
            <p:spPr>
              <a:xfrm>
                <a:off x="1459440" y="4161240"/>
                <a:ext cx="370440" cy="37224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1573" name="Group 93"/>
            <p:cNvGrpSpPr/>
            <p:nvPr/>
          </p:nvGrpSpPr>
          <p:grpSpPr>
            <a:xfrm>
              <a:off x="-9000" y="1475280"/>
              <a:ext cx="1300320" cy="1631520"/>
              <a:chOff x="-9000" y="1475280"/>
              <a:chExt cx="1300320" cy="1631520"/>
            </a:xfrm>
          </p:grpSpPr>
          <p:pic>
            <p:nvPicPr>
              <p:cNvPr id="1574" name="Picture 113"/>
              <p:cNvPicPr/>
              <p:nvPr/>
            </p:nvPicPr>
            <p:blipFill>
              <a:blip r:embed="rId12"/>
              <a:stretch/>
            </p:blipFill>
            <p:spPr>
              <a:xfrm>
                <a:off x="151928" y="1475280"/>
                <a:ext cx="738360" cy="16315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575" name="Rounded Rectangle 12"/>
              <p:cNvSpPr/>
              <p:nvPr/>
            </p:nvSpPr>
            <p:spPr>
              <a:xfrm>
                <a:off x="-9000" y="2404800"/>
                <a:ext cx="1275120" cy="378000"/>
              </a:xfrm>
              <a:prstGeom prst="roundRect">
                <a:avLst>
                  <a:gd name="adj" fmla="val 16667"/>
                </a:avLst>
              </a:prstGeom>
              <a:solidFill>
                <a:schemeClr val="accent3">
                  <a:lumMod val="20000"/>
                  <a:lumOff val="80000"/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1576" name="TextBox 10"/>
              <p:cNvSpPr/>
              <p:nvPr/>
            </p:nvSpPr>
            <p:spPr>
              <a:xfrm>
                <a:off x="26280" y="2390040"/>
                <a:ext cx="1265040" cy="367877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67500" tIns="33750" rIns="67500" bIns="33750" anchor="t">
                <a:spAutoFit/>
              </a:bodyPr>
              <a:lstStyle/>
              <a:p>
                <a:pPr algn="ctr">
                  <a:lnSpc>
                    <a:spcPct val="100000"/>
                  </a:lnSpc>
                  <a:buNone/>
                </a:pPr>
                <a:r>
                  <a:rPr lang="en-US" sz="675" b="1" spc="-1">
                    <a:solidFill>
                      <a:srgbClr val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Penerima Fasilitas KITE</a:t>
                </a:r>
                <a:endParaRPr lang="en-ID" sz="675" spc="-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77" name="Straight Arrow Connector 2"/>
            <p:cNvSpPr/>
            <p:nvPr/>
          </p:nvSpPr>
          <p:spPr>
            <a:xfrm flipV="1">
              <a:off x="791640" y="2244240"/>
              <a:ext cx="2438640" cy="21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50">
              <a:solidFill>
                <a:srgbClr val="203864"/>
              </a:solidFill>
              <a:prstDash val="sysDash"/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1578" name="Picture 114"/>
            <p:cNvPicPr/>
            <p:nvPr/>
          </p:nvPicPr>
          <p:blipFill>
            <a:blip r:embed="rId13"/>
            <a:stretch/>
          </p:blipFill>
          <p:spPr>
            <a:xfrm>
              <a:off x="961200" y="1701720"/>
              <a:ext cx="295560" cy="5241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579" name="Elbow Connector 6"/>
            <p:cNvSpPr/>
            <p:nvPr/>
          </p:nvSpPr>
          <p:spPr>
            <a:xfrm flipV="1">
              <a:off x="2482920" y="1719000"/>
              <a:ext cx="747360" cy="524160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rgbClr val="203864"/>
              </a:solidFill>
              <a:prstDash val="sysDash"/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580" name="Elbow Connector 7"/>
            <p:cNvSpPr/>
            <p:nvPr/>
          </p:nvSpPr>
          <p:spPr>
            <a:xfrm>
              <a:off x="2483280" y="2244600"/>
              <a:ext cx="747360" cy="524160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rgbClr val="203864"/>
              </a:solidFill>
              <a:prstDash val="sysDash"/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581" name="TextBox 20"/>
            <p:cNvSpPr/>
            <p:nvPr/>
          </p:nvSpPr>
          <p:spPr>
            <a:xfrm>
              <a:off x="1463040" y="2010960"/>
              <a:ext cx="1588125" cy="22937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67500" tIns="33750" rIns="67500" bIns="33750" anchor="t">
              <a:spAutoFit/>
            </a:bodyPr>
            <a:lstStyle/>
            <a:p>
              <a:pPr>
                <a:lnSpc>
                  <a:spcPct val="100000"/>
                </a:lnSpc>
                <a:buNone/>
              </a:pPr>
              <a:r>
                <a:rPr lang="en-US" sz="675" spc="-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Mendapat surat permintaan</a:t>
              </a:r>
              <a:endParaRPr lang="en-ID" sz="675" spc="-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2" name="Elbow Connector 8"/>
            <p:cNvSpPr/>
            <p:nvPr/>
          </p:nvSpPr>
          <p:spPr>
            <a:xfrm rot="16200000" flipH="1">
              <a:off x="491400" y="2994840"/>
              <a:ext cx="399240" cy="537480"/>
            </a:xfrm>
            <a:prstGeom prst="bentConnector2">
              <a:avLst/>
            </a:prstGeom>
            <a:noFill/>
            <a:ln w="19050">
              <a:solidFill>
                <a:srgbClr val="203864"/>
              </a:solidFill>
              <a:prstDash val="sysDash"/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583" name="Elbow Connector 9"/>
            <p:cNvSpPr/>
            <p:nvPr/>
          </p:nvSpPr>
          <p:spPr>
            <a:xfrm>
              <a:off x="426960" y="3470760"/>
              <a:ext cx="518040" cy="827280"/>
            </a:xfrm>
            <a:prstGeom prst="bentConnector3">
              <a:avLst>
                <a:gd name="adj1" fmla="val -290"/>
              </a:avLst>
            </a:prstGeom>
            <a:noFill/>
            <a:ln w="19050">
              <a:solidFill>
                <a:srgbClr val="203864"/>
              </a:solidFill>
              <a:prstDash val="sysDash"/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584" name="Rectangle 103"/>
            <p:cNvSpPr/>
            <p:nvPr/>
          </p:nvSpPr>
          <p:spPr>
            <a:xfrm>
              <a:off x="1830959" y="4059720"/>
              <a:ext cx="2275601" cy="747469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67500" tIns="33750" rIns="67500" bIns="33750" anchor="t">
              <a:spAutoFit/>
            </a:bodyPr>
            <a:lstStyle/>
            <a:p>
              <a:pPr>
                <a:lnSpc>
                  <a:spcPct val="100000"/>
                </a:lnSpc>
                <a:buNone/>
              </a:pPr>
              <a:r>
                <a:rPr lang="en-US" sz="800" spc="-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Bersedia dilakukan pemeriksaan fisik, pencacahan barang, dan pengambilan barang contoh </a:t>
              </a:r>
              <a:r>
                <a:rPr lang="en-US" sz="800" i="1" spc="-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(sample)</a:t>
              </a:r>
              <a:endParaRPr lang="en-ID" sz="800" spc="-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585" name="Group 94"/>
            <p:cNvGrpSpPr/>
            <p:nvPr/>
          </p:nvGrpSpPr>
          <p:grpSpPr>
            <a:xfrm>
              <a:off x="4083480" y="3072600"/>
              <a:ext cx="997200" cy="1364040"/>
              <a:chOff x="4083480" y="3072600"/>
              <a:chExt cx="997200" cy="1364040"/>
            </a:xfrm>
          </p:grpSpPr>
          <p:sp>
            <p:nvSpPr>
              <p:cNvPr id="1586" name="Rectangle 104"/>
              <p:cNvSpPr/>
              <p:nvPr/>
            </p:nvSpPr>
            <p:spPr>
              <a:xfrm>
                <a:off x="4458600" y="3072600"/>
                <a:ext cx="178560" cy="1165320"/>
              </a:xfrm>
              <a:prstGeom prst="rect">
                <a:avLst/>
              </a:prstGeom>
              <a:solidFill>
                <a:srgbClr val="F6A6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1587" name="Rectangle 105"/>
              <p:cNvSpPr/>
              <p:nvPr/>
            </p:nvSpPr>
            <p:spPr>
              <a:xfrm rot="16200000">
                <a:off x="4225320" y="3236040"/>
                <a:ext cx="269280" cy="548640"/>
              </a:xfrm>
              <a:prstGeom prst="rect">
                <a:avLst/>
              </a:prstGeom>
              <a:solidFill>
                <a:srgbClr val="F6A6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1588" name="Rectangle 106"/>
              <p:cNvSpPr/>
              <p:nvPr/>
            </p:nvSpPr>
            <p:spPr>
              <a:xfrm rot="16200000">
                <a:off x="4223160" y="4027680"/>
                <a:ext cx="269280" cy="548640"/>
              </a:xfrm>
              <a:prstGeom prst="rect">
                <a:avLst/>
              </a:prstGeom>
              <a:solidFill>
                <a:srgbClr val="F6A6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1589" name="Rectangle 107"/>
              <p:cNvSpPr/>
              <p:nvPr/>
            </p:nvSpPr>
            <p:spPr>
              <a:xfrm rot="16200000">
                <a:off x="4566960" y="3716640"/>
                <a:ext cx="269280" cy="487800"/>
              </a:xfrm>
              <a:prstGeom prst="rect">
                <a:avLst/>
              </a:prstGeom>
              <a:solidFill>
                <a:srgbClr val="F6A6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1590" name="Right Arrow 2"/>
              <p:cNvSpPr/>
              <p:nvPr/>
            </p:nvSpPr>
            <p:spPr>
              <a:xfrm>
                <a:off x="4791960" y="3714840"/>
                <a:ext cx="288720" cy="48384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F6A6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</p:grpSp>
        <p:sp>
          <p:nvSpPr>
            <p:cNvPr id="1591" name="Multiply 2"/>
            <p:cNvSpPr/>
            <p:nvPr/>
          </p:nvSpPr>
          <p:spPr>
            <a:xfrm>
              <a:off x="4929480" y="3483000"/>
              <a:ext cx="609840" cy="968040"/>
            </a:xfrm>
            <a:prstGeom prst="mathMultiply">
              <a:avLst>
                <a:gd name="adj1" fmla="val 2352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592" name="Down Arrow 2"/>
            <p:cNvSpPr/>
            <p:nvPr/>
          </p:nvSpPr>
          <p:spPr>
            <a:xfrm>
              <a:off x="6454440" y="4619520"/>
              <a:ext cx="159480" cy="3438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593" name="Rounded Rectangle 13"/>
            <p:cNvSpPr/>
            <p:nvPr/>
          </p:nvSpPr>
          <p:spPr>
            <a:xfrm>
              <a:off x="2273400" y="5480640"/>
              <a:ext cx="3042720" cy="90612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>
              <a:solidFill>
                <a:srgbClr val="FF0000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1594" name="Picture 115"/>
            <p:cNvPicPr/>
            <p:nvPr/>
          </p:nvPicPr>
          <p:blipFill>
            <a:blip r:embed="rId14"/>
            <a:stretch/>
          </p:blipFill>
          <p:spPr>
            <a:xfrm>
              <a:off x="1992600" y="5454360"/>
              <a:ext cx="592920" cy="9997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595" name="TextBox 150"/>
            <p:cNvSpPr/>
            <p:nvPr/>
          </p:nvSpPr>
          <p:spPr>
            <a:xfrm>
              <a:off x="2998104" y="5728403"/>
              <a:ext cx="1477583" cy="398656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67500" tIns="33750" rIns="67500" bIns="33750" anchor="t">
              <a:spAutoFit/>
            </a:bodyPr>
            <a:lstStyle/>
            <a:p>
              <a:pPr>
                <a:lnSpc>
                  <a:spcPct val="100000"/>
                </a:lnSpc>
                <a:buNone/>
              </a:pPr>
              <a:r>
                <a:rPr lang="en-US" sz="1500" b="1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Dibekukan</a:t>
              </a:r>
              <a:endParaRPr lang="en-ID" sz="1500" spc="-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6" name="Straight Connector 5"/>
            <p:cNvSpPr/>
            <p:nvPr/>
          </p:nvSpPr>
          <p:spPr>
            <a:xfrm flipH="1">
              <a:off x="1241640" y="5205960"/>
              <a:ext cx="4528800" cy="24480"/>
            </a:xfrm>
            <a:prstGeom prst="line">
              <a:avLst/>
            </a:prstGeom>
            <a:ln w="38100">
              <a:solidFill>
                <a:srgbClr val="99003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597" name="Elbow Connector 10"/>
            <p:cNvSpPr/>
            <p:nvPr/>
          </p:nvSpPr>
          <p:spPr>
            <a:xfrm>
              <a:off x="1241640" y="5230440"/>
              <a:ext cx="750240" cy="722880"/>
            </a:xfrm>
            <a:prstGeom prst="bentConnector3">
              <a:avLst>
                <a:gd name="adj1" fmla="val 1438"/>
              </a:avLst>
            </a:prstGeom>
            <a:noFill/>
            <a:ln w="38100">
              <a:solidFill>
                <a:srgbClr val="990033"/>
              </a:solidFill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1598" name="Text Placeholder 8"/>
          <p:cNvSpPr/>
          <p:nvPr/>
        </p:nvSpPr>
        <p:spPr>
          <a:xfrm>
            <a:off x="684990" y="147420"/>
            <a:ext cx="7926660" cy="40095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t">
            <a:noAutofit/>
          </a:bodyPr>
          <a:lstStyle/>
          <a:p>
            <a:pPr algn="ctr">
              <a:lnSpc>
                <a:spcPct val="90000"/>
              </a:lnSpc>
              <a:spcBef>
                <a:spcPts val="751"/>
              </a:spcBef>
              <a:tabLst>
                <a:tab pos="0" algn="l"/>
              </a:tabLst>
            </a:pPr>
            <a:r>
              <a:rPr lang="en-ID" b="1" spc="-1" dirty="0">
                <a:solidFill>
                  <a:srgbClr val="00206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KEPATUHAN PELAKSANAAN MONITORING - EVALUASI</a:t>
            </a:r>
            <a:endParaRPr lang="en-ID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9" name="Google Shape;462;p 2"/>
          <p:cNvSpPr/>
          <p:nvPr/>
        </p:nvSpPr>
        <p:spPr>
          <a:xfrm>
            <a:off x="8127540" y="643410"/>
            <a:ext cx="698760" cy="207090"/>
          </a:xfrm>
          <a:custGeom>
            <a:avLst/>
            <a:gdLst/>
            <a:ahLst/>
            <a:cxnLst/>
            <a:rect l="l" t="t" r="r" b="b"/>
            <a:pathLst>
              <a:path w="36999" h="10990">
                <a:moveTo>
                  <a:pt x="24796" y="0"/>
                </a:moveTo>
                <a:lnTo>
                  <a:pt x="24427" y="22"/>
                </a:lnTo>
                <a:lnTo>
                  <a:pt x="24081" y="65"/>
                </a:lnTo>
                <a:lnTo>
                  <a:pt x="23755" y="130"/>
                </a:lnTo>
                <a:lnTo>
                  <a:pt x="23430" y="195"/>
                </a:lnTo>
                <a:lnTo>
                  <a:pt x="23149" y="282"/>
                </a:lnTo>
                <a:lnTo>
                  <a:pt x="22867" y="390"/>
                </a:lnTo>
                <a:lnTo>
                  <a:pt x="22628" y="499"/>
                </a:lnTo>
                <a:lnTo>
                  <a:pt x="22390" y="629"/>
                </a:lnTo>
                <a:lnTo>
                  <a:pt x="22173" y="759"/>
                </a:lnTo>
                <a:lnTo>
                  <a:pt x="21956" y="889"/>
                </a:lnTo>
                <a:lnTo>
                  <a:pt x="21761" y="1041"/>
                </a:lnTo>
                <a:lnTo>
                  <a:pt x="21588" y="1192"/>
                </a:lnTo>
                <a:lnTo>
                  <a:pt x="21436" y="1344"/>
                </a:lnTo>
                <a:lnTo>
                  <a:pt x="21155" y="1691"/>
                </a:lnTo>
                <a:lnTo>
                  <a:pt x="20894" y="2038"/>
                </a:lnTo>
                <a:lnTo>
                  <a:pt x="20678" y="2385"/>
                </a:lnTo>
                <a:lnTo>
                  <a:pt x="20461" y="2731"/>
                </a:lnTo>
                <a:lnTo>
                  <a:pt x="20114" y="3382"/>
                </a:lnTo>
                <a:lnTo>
                  <a:pt x="19941" y="3685"/>
                </a:lnTo>
                <a:lnTo>
                  <a:pt x="19746" y="3945"/>
                </a:lnTo>
                <a:lnTo>
                  <a:pt x="19529" y="4162"/>
                </a:lnTo>
                <a:lnTo>
                  <a:pt x="19421" y="4270"/>
                </a:lnTo>
                <a:lnTo>
                  <a:pt x="19312" y="4335"/>
                </a:lnTo>
                <a:lnTo>
                  <a:pt x="19182" y="4400"/>
                </a:lnTo>
                <a:lnTo>
                  <a:pt x="19074" y="4465"/>
                </a:lnTo>
                <a:lnTo>
                  <a:pt x="18944" y="4487"/>
                </a:lnTo>
                <a:lnTo>
                  <a:pt x="18684" y="4487"/>
                </a:lnTo>
                <a:lnTo>
                  <a:pt x="18575" y="4465"/>
                </a:lnTo>
                <a:lnTo>
                  <a:pt x="18315" y="4379"/>
                </a:lnTo>
                <a:lnTo>
                  <a:pt x="18055" y="4270"/>
                </a:lnTo>
                <a:lnTo>
                  <a:pt x="17795" y="4119"/>
                </a:lnTo>
                <a:lnTo>
                  <a:pt x="17231" y="3750"/>
                </a:lnTo>
                <a:lnTo>
                  <a:pt x="16950" y="3577"/>
                </a:lnTo>
                <a:lnTo>
                  <a:pt x="16646" y="3403"/>
                </a:lnTo>
                <a:lnTo>
                  <a:pt x="16321" y="3252"/>
                </a:lnTo>
                <a:lnTo>
                  <a:pt x="15996" y="3143"/>
                </a:lnTo>
                <a:lnTo>
                  <a:pt x="15823" y="3100"/>
                </a:lnTo>
                <a:lnTo>
                  <a:pt x="15628" y="3078"/>
                </a:lnTo>
                <a:lnTo>
                  <a:pt x="15454" y="3056"/>
                </a:lnTo>
                <a:lnTo>
                  <a:pt x="15281" y="3056"/>
                </a:lnTo>
                <a:lnTo>
                  <a:pt x="15086" y="3078"/>
                </a:lnTo>
                <a:lnTo>
                  <a:pt x="14891" y="3121"/>
                </a:lnTo>
                <a:lnTo>
                  <a:pt x="14696" y="3165"/>
                </a:lnTo>
                <a:lnTo>
                  <a:pt x="14479" y="3230"/>
                </a:lnTo>
                <a:lnTo>
                  <a:pt x="14089" y="3425"/>
                </a:lnTo>
                <a:lnTo>
                  <a:pt x="13742" y="3598"/>
                </a:lnTo>
                <a:lnTo>
                  <a:pt x="13460" y="3793"/>
                </a:lnTo>
                <a:lnTo>
                  <a:pt x="13200" y="4010"/>
                </a:lnTo>
                <a:lnTo>
                  <a:pt x="12983" y="4227"/>
                </a:lnTo>
                <a:lnTo>
                  <a:pt x="12788" y="4444"/>
                </a:lnTo>
                <a:lnTo>
                  <a:pt x="12615" y="4682"/>
                </a:lnTo>
                <a:lnTo>
                  <a:pt x="12485" y="4920"/>
                </a:lnTo>
                <a:lnTo>
                  <a:pt x="12376" y="5137"/>
                </a:lnTo>
                <a:lnTo>
                  <a:pt x="12268" y="5376"/>
                </a:lnTo>
                <a:lnTo>
                  <a:pt x="12095" y="5831"/>
                </a:lnTo>
                <a:lnTo>
                  <a:pt x="11943" y="6264"/>
                </a:lnTo>
                <a:lnTo>
                  <a:pt x="11769" y="6654"/>
                </a:lnTo>
                <a:lnTo>
                  <a:pt x="11726" y="6741"/>
                </a:lnTo>
                <a:lnTo>
                  <a:pt x="11661" y="6806"/>
                </a:lnTo>
                <a:lnTo>
                  <a:pt x="11596" y="6850"/>
                </a:lnTo>
                <a:lnTo>
                  <a:pt x="11509" y="6871"/>
                </a:lnTo>
                <a:lnTo>
                  <a:pt x="11336" y="6871"/>
                </a:lnTo>
                <a:lnTo>
                  <a:pt x="11141" y="6806"/>
                </a:lnTo>
                <a:lnTo>
                  <a:pt x="10902" y="6698"/>
                </a:lnTo>
                <a:lnTo>
                  <a:pt x="10642" y="6546"/>
                </a:lnTo>
                <a:lnTo>
                  <a:pt x="10057" y="6178"/>
                </a:lnTo>
                <a:lnTo>
                  <a:pt x="9732" y="5983"/>
                </a:lnTo>
                <a:lnTo>
                  <a:pt x="9407" y="5787"/>
                </a:lnTo>
                <a:lnTo>
                  <a:pt x="9060" y="5592"/>
                </a:lnTo>
                <a:lnTo>
                  <a:pt x="8692" y="5441"/>
                </a:lnTo>
                <a:lnTo>
                  <a:pt x="8323" y="5311"/>
                </a:lnTo>
                <a:lnTo>
                  <a:pt x="7933" y="5246"/>
                </a:lnTo>
                <a:lnTo>
                  <a:pt x="7738" y="5224"/>
                </a:lnTo>
                <a:lnTo>
                  <a:pt x="7543" y="5202"/>
                </a:lnTo>
                <a:lnTo>
                  <a:pt x="7348" y="5224"/>
                </a:lnTo>
                <a:lnTo>
                  <a:pt x="7153" y="5246"/>
                </a:lnTo>
                <a:lnTo>
                  <a:pt x="6958" y="5289"/>
                </a:lnTo>
                <a:lnTo>
                  <a:pt x="6784" y="5354"/>
                </a:lnTo>
                <a:lnTo>
                  <a:pt x="6611" y="5419"/>
                </a:lnTo>
                <a:lnTo>
                  <a:pt x="6459" y="5506"/>
                </a:lnTo>
                <a:lnTo>
                  <a:pt x="6307" y="5592"/>
                </a:lnTo>
                <a:lnTo>
                  <a:pt x="6177" y="5679"/>
                </a:lnTo>
                <a:lnTo>
                  <a:pt x="5939" y="5896"/>
                </a:lnTo>
                <a:lnTo>
                  <a:pt x="5744" y="6156"/>
                </a:lnTo>
                <a:lnTo>
                  <a:pt x="5592" y="6416"/>
                </a:lnTo>
                <a:lnTo>
                  <a:pt x="5441" y="6698"/>
                </a:lnTo>
                <a:lnTo>
                  <a:pt x="5332" y="6980"/>
                </a:lnTo>
                <a:lnTo>
                  <a:pt x="5245" y="7283"/>
                </a:lnTo>
                <a:lnTo>
                  <a:pt x="5159" y="7565"/>
                </a:lnTo>
                <a:lnTo>
                  <a:pt x="5029" y="8107"/>
                </a:lnTo>
                <a:lnTo>
                  <a:pt x="4964" y="8345"/>
                </a:lnTo>
                <a:lnTo>
                  <a:pt x="4899" y="8562"/>
                </a:lnTo>
                <a:lnTo>
                  <a:pt x="4812" y="8735"/>
                </a:lnTo>
                <a:lnTo>
                  <a:pt x="4725" y="8865"/>
                </a:lnTo>
                <a:lnTo>
                  <a:pt x="4639" y="8974"/>
                </a:lnTo>
                <a:lnTo>
                  <a:pt x="4509" y="9039"/>
                </a:lnTo>
                <a:lnTo>
                  <a:pt x="4357" y="9060"/>
                </a:lnTo>
                <a:lnTo>
                  <a:pt x="4205" y="9082"/>
                </a:lnTo>
                <a:lnTo>
                  <a:pt x="4032" y="9082"/>
                </a:lnTo>
                <a:lnTo>
                  <a:pt x="3858" y="9060"/>
                </a:lnTo>
                <a:lnTo>
                  <a:pt x="3468" y="8974"/>
                </a:lnTo>
                <a:lnTo>
                  <a:pt x="3056" y="8887"/>
                </a:lnTo>
                <a:lnTo>
                  <a:pt x="2623" y="8822"/>
                </a:lnTo>
                <a:lnTo>
                  <a:pt x="2406" y="8800"/>
                </a:lnTo>
                <a:lnTo>
                  <a:pt x="2211" y="8800"/>
                </a:lnTo>
                <a:lnTo>
                  <a:pt x="2016" y="8822"/>
                </a:lnTo>
                <a:lnTo>
                  <a:pt x="1821" y="8865"/>
                </a:lnTo>
                <a:lnTo>
                  <a:pt x="1626" y="8952"/>
                </a:lnTo>
                <a:lnTo>
                  <a:pt x="1452" y="9039"/>
                </a:lnTo>
                <a:lnTo>
                  <a:pt x="1279" y="9169"/>
                </a:lnTo>
                <a:lnTo>
                  <a:pt x="1106" y="9320"/>
                </a:lnTo>
                <a:lnTo>
                  <a:pt x="954" y="9494"/>
                </a:lnTo>
                <a:lnTo>
                  <a:pt x="802" y="9667"/>
                </a:lnTo>
                <a:lnTo>
                  <a:pt x="542" y="10036"/>
                </a:lnTo>
                <a:lnTo>
                  <a:pt x="325" y="10382"/>
                </a:lnTo>
                <a:lnTo>
                  <a:pt x="152" y="10686"/>
                </a:lnTo>
                <a:lnTo>
                  <a:pt x="0" y="10989"/>
                </a:lnTo>
                <a:lnTo>
                  <a:pt x="36999" y="10989"/>
                </a:lnTo>
                <a:lnTo>
                  <a:pt x="36977" y="10838"/>
                </a:lnTo>
                <a:lnTo>
                  <a:pt x="36912" y="10491"/>
                </a:lnTo>
                <a:lnTo>
                  <a:pt x="36782" y="9971"/>
                </a:lnTo>
                <a:lnTo>
                  <a:pt x="36695" y="9667"/>
                </a:lnTo>
                <a:lnTo>
                  <a:pt x="36565" y="9364"/>
                </a:lnTo>
                <a:lnTo>
                  <a:pt x="36435" y="9039"/>
                </a:lnTo>
                <a:lnTo>
                  <a:pt x="36283" y="8692"/>
                </a:lnTo>
                <a:lnTo>
                  <a:pt x="36110" y="8367"/>
                </a:lnTo>
                <a:lnTo>
                  <a:pt x="35893" y="8063"/>
                </a:lnTo>
                <a:lnTo>
                  <a:pt x="35655" y="7760"/>
                </a:lnTo>
                <a:lnTo>
                  <a:pt x="35395" y="7478"/>
                </a:lnTo>
                <a:lnTo>
                  <a:pt x="35113" y="7261"/>
                </a:lnTo>
                <a:lnTo>
                  <a:pt x="34961" y="7153"/>
                </a:lnTo>
                <a:lnTo>
                  <a:pt x="34788" y="7066"/>
                </a:lnTo>
                <a:lnTo>
                  <a:pt x="34463" y="6915"/>
                </a:lnTo>
                <a:lnTo>
                  <a:pt x="34159" y="6850"/>
                </a:lnTo>
                <a:lnTo>
                  <a:pt x="33877" y="6806"/>
                </a:lnTo>
                <a:lnTo>
                  <a:pt x="33617" y="6828"/>
                </a:lnTo>
                <a:lnTo>
                  <a:pt x="33357" y="6871"/>
                </a:lnTo>
                <a:lnTo>
                  <a:pt x="33119" y="6936"/>
                </a:lnTo>
                <a:lnTo>
                  <a:pt x="32664" y="7088"/>
                </a:lnTo>
                <a:lnTo>
                  <a:pt x="32447" y="7175"/>
                </a:lnTo>
                <a:lnTo>
                  <a:pt x="32230" y="7240"/>
                </a:lnTo>
                <a:lnTo>
                  <a:pt x="32013" y="7261"/>
                </a:lnTo>
                <a:lnTo>
                  <a:pt x="31775" y="7261"/>
                </a:lnTo>
                <a:lnTo>
                  <a:pt x="31537" y="7240"/>
                </a:lnTo>
                <a:lnTo>
                  <a:pt x="31298" y="7131"/>
                </a:lnTo>
                <a:lnTo>
                  <a:pt x="31038" y="6980"/>
                </a:lnTo>
                <a:lnTo>
                  <a:pt x="30778" y="6763"/>
                </a:lnTo>
                <a:lnTo>
                  <a:pt x="30648" y="6459"/>
                </a:lnTo>
                <a:lnTo>
                  <a:pt x="30323" y="5657"/>
                </a:lnTo>
                <a:lnTo>
                  <a:pt x="30084" y="5116"/>
                </a:lnTo>
                <a:lnTo>
                  <a:pt x="29803" y="4530"/>
                </a:lnTo>
                <a:lnTo>
                  <a:pt x="29456" y="3880"/>
                </a:lnTo>
                <a:lnTo>
                  <a:pt x="29066" y="3230"/>
                </a:lnTo>
                <a:lnTo>
                  <a:pt x="28632" y="2601"/>
                </a:lnTo>
                <a:lnTo>
                  <a:pt x="28416" y="2276"/>
                </a:lnTo>
                <a:lnTo>
                  <a:pt x="28155" y="1973"/>
                </a:lnTo>
                <a:lnTo>
                  <a:pt x="27917" y="1691"/>
                </a:lnTo>
                <a:lnTo>
                  <a:pt x="27635" y="1409"/>
                </a:lnTo>
                <a:lnTo>
                  <a:pt x="27375" y="1149"/>
                </a:lnTo>
                <a:lnTo>
                  <a:pt x="27072" y="911"/>
                </a:lnTo>
                <a:lnTo>
                  <a:pt x="26790" y="694"/>
                </a:lnTo>
                <a:lnTo>
                  <a:pt x="26465" y="499"/>
                </a:lnTo>
                <a:lnTo>
                  <a:pt x="26161" y="325"/>
                </a:lnTo>
                <a:lnTo>
                  <a:pt x="25836" y="195"/>
                </a:lnTo>
                <a:lnTo>
                  <a:pt x="25489" y="87"/>
                </a:lnTo>
                <a:lnTo>
                  <a:pt x="25143" y="22"/>
                </a:lnTo>
                <a:lnTo>
                  <a:pt x="24796" y="0"/>
                </a:lnTo>
                <a:close/>
              </a:path>
            </a:pathLst>
          </a:cu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00" name="Google Shape;463;p 2"/>
          <p:cNvSpPr/>
          <p:nvPr/>
        </p:nvSpPr>
        <p:spPr>
          <a:xfrm>
            <a:off x="500310" y="279450"/>
            <a:ext cx="698760" cy="207090"/>
          </a:xfrm>
          <a:custGeom>
            <a:avLst/>
            <a:gdLst/>
            <a:ahLst/>
            <a:cxnLst/>
            <a:rect l="l" t="t" r="r" b="b"/>
            <a:pathLst>
              <a:path w="36999" h="10990">
                <a:moveTo>
                  <a:pt x="24796" y="0"/>
                </a:moveTo>
                <a:lnTo>
                  <a:pt x="24427" y="22"/>
                </a:lnTo>
                <a:lnTo>
                  <a:pt x="24081" y="65"/>
                </a:lnTo>
                <a:lnTo>
                  <a:pt x="23755" y="130"/>
                </a:lnTo>
                <a:lnTo>
                  <a:pt x="23430" y="195"/>
                </a:lnTo>
                <a:lnTo>
                  <a:pt x="23149" y="282"/>
                </a:lnTo>
                <a:lnTo>
                  <a:pt x="22867" y="390"/>
                </a:lnTo>
                <a:lnTo>
                  <a:pt x="22628" y="499"/>
                </a:lnTo>
                <a:lnTo>
                  <a:pt x="22390" y="629"/>
                </a:lnTo>
                <a:lnTo>
                  <a:pt x="22173" y="759"/>
                </a:lnTo>
                <a:lnTo>
                  <a:pt x="21956" y="889"/>
                </a:lnTo>
                <a:lnTo>
                  <a:pt x="21761" y="1041"/>
                </a:lnTo>
                <a:lnTo>
                  <a:pt x="21588" y="1192"/>
                </a:lnTo>
                <a:lnTo>
                  <a:pt x="21436" y="1344"/>
                </a:lnTo>
                <a:lnTo>
                  <a:pt x="21155" y="1691"/>
                </a:lnTo>
                <a:lnTo>
                  <a:pt x="20894" y="2038"/>
                </a:lnTo>
                <a:lnTo>
                  <a:pt x="20678" y="2385"/>
                </a:lnTo>
                <a:lnTo>
                  <a:pt x="20461" y="2731"/>
                </a:lnTo>
                <a:lnTo>
                  <a:pt x="20114" y="3382"/>
                </a:lnTo>
                <a:lnTo>
                  <a:pt x="19941" y="3685"/>
                </a:lnTo>
                <a:lnTo>
                  <a:pt x="19746" y="3945"/>
                </a:lnTo>
                <a:lnTo>
                  <a:pt x="19529" y="4162"/>
                </a:lnTo>
                <a:lnTo>
                  <a:pt x="19421" y="4270"/>
                </a:lnTo>
                <a:lnTo>
                  <a:pt x="19312" y="4335"/>
                </a:lnTo>
                <a:lnTo>
                  <a:pt x="19182" y="4400"/>
                </a:lnTo>
                <a:lnTo>
                  <a:pt x="19074" y="4465"/>
                </a:lnTo>
                <a:lnTo>
                  <a:pt x="18944" y="4487"/>
                </a:lnTo>
                <a:lnTo>
                  <a:pt x="18684" y="4487"/>
                </a:lnTo>
                <a:lnTo>
                  <a:pt x="18575" y="4465"/>
                </a:lnTo>
                <a:lnTo>
                  <a:pt x="18315" y="4379"/>
                </a:lnTo>
                <a:lnTo>
                  <a:pt x="18055" y="4270"/>
                </a:lnTo>
                <a:lnTo>
                  <a:pt x="17795" y="4119"/>
                </a:lnTo>
                <a:lnTo>
                  <a:pt x="17231" y="3750"/>
                </a:lnTo>
                <a:lnTo>
                  <a:pt x="16950" y="3577"/>
                </a:lnTo>
                <a:lnTo>
                  <a:pt x="16646" y="3403"/>
                </a:lnTo>
                <a:lnTo>
                  <a:pt x="16321" y="3252"/>
                </a:lnTo>
                <a:lnTo>
                  <a:pt x="15996" y="3143"/>
                </a:lnTo>
                <a:lnTo>
                  <a:pt x="15823" y="3100"/>
                </a:lnTo>
                <a:lnTo>
                  <a:pt x="15628" y="3078"/>
                </a:lnTo>
                <a:lnTo>
                  <a:pt x="15454" y="3056"/>
                </a:lnTo>
                <a:lnTo>
                  <a:pt x="15281" y="3056"/>
                </a:lnTo>
                <a:lnTo>
                  <a:pt x="15086" y="3078"/>
                </a:lnTo>
                <a:lnTo>
                  <a:pt x="14891" y="3121"/>
                </a:lnTo>
                <a:lnTo>
                  <a:pt x="14696" y="3165"/>
                </a:lnTo>
                <a:lnTo>
                  <a:pt x="14479" y="3230"/>
                </a:lnTo>
                <a:lnTo>
                  <a:pt x="14089" y="3425"/>
                </a:lnTo>
                <a:lnTo>
                  <a:pt x="13742" y="3598"/>
                </a:lnTo>
                <a:lnTo>
                  <a:pt x="13460" y="3793"/>
                </a:lnTo>
                <a:lnTo>
                  <a:pt x="13200" y="4010"/>
                </a:lnTo>
                <a:lnTo>
                  <a:pt x="12983" y="4227"/>
                </a:lnTo>
                <a:lnTo>
                  <a:pt x="12788" y="4444"/>
                </a:lnTo>
                <a:lnTo>
                  <a:pt x="12615" y="4682"/>
                </a:lnTo>
                <a:lnTo>
                  <a:pt x="12485" y="4920"/>
                </a:lnTo>
                <a:lnTo>
                  <a:pt x="12376" y="5137"/>
                </a:lnTo>
                <a:lnTo>
                  <a:pt x="12268" y="5376"/>
                </a:lnTo>
                <a:lnTo>
                  <a:pt x="12095" y="5831"/>
                </a:lnTo>
                <a:lnTo>
                  <a:pt x="11943" y="6264"/>
                </a:lnTo>
                <a:lnTo>
                  <a:pt x="11769" y="6654"/>
                </a:lnTo>
                <a:lnTo>
                  <a:pt x="11726" y="6741"/>
                </a:lnTo>
                <a:lnTo>
                  <a:pt x="11661" y="6806"/>
                </a:lnTo>
                <a:lnTo>
                  <a:pt x="11596" y="6850"/>
                </a:lnTo>
                <a:lnTo>
                  <a:pt x="11509" y="6871"/>
                </a:lnTo>
                <a:lnTo>
                  <a:pt x="11336" y="6871"/>
                </a:lnTo>
                <a:lnTo>
                  <a:pt x="11141" y="6806"/>
                </a:lnTo>
                <a:lnTo>
                  <a:pt x="10902" y="6698"/>
                </a:lnTo>
                <a:lnTo>
                  <a:pt x="10642" y="6546"/>
                </a:lnTo>
                <a:lnTo>
                  <a:pt x="10057" y="6178"/>
                </a:lnTo>
                <a:lnTo>
                  <a:pt x="9732" y="5983"/>
                </a:lnTo>
                <a:lnTo>
                  <a:pt x="9407" y="5787"/>
                </a:lnTo>
                <a:lnTo>
                  <a:pt x="9060" y="5592"/>
                </a:lnTo>
                <a:lnTo>
                  <a:pt x="8692" y="5441"/>
                </a:lnTo>
                <a:lnTo>
                  <a:pt x="8323" y="5311"/>
                </a:lnTo>
                <a:lnTo>
                  <a:pt x="7933" y="5246"/>
                </a:lnTo>
                <a:lnTo>
                  <a:pt x="7738" y="5224"/>
                </a:lnTo>
                <a:lnTo>
                  <a:pt x="7543" y="5202"/>
                </a:lnTo>
                <a:lnTo>
                  <a:pt x="7348" y="5224"/>
                </a:lnTo>
                <a:lnTo>
                  <a:pt x="7153" y="5246"/>
                </a:lnTo>
                <a:lnTo>
                  <a:pt x="6958" y="5289"/>
                </a:lnTo>
                <a:lnTo>
                  <a:pt x="6784" y="5354"/>
                </a:lnTo>
                <a:lnTo>
                  <a:pt x="6611" y="5419"/>
                </a:lnTo>
                <a:lnTo>
                  <a:pt x="6459" y="5506"/>
                </a:lnTo>
                <a:lnTo>
                  <a:pt x="6307" y="5592"/>
                </a:lnTo>
                <a:lnTo>
                  <a:pt x="6177" y="5679"/>
                </a:lnTo>
                <a:lnTo>
                  <a:pt x="5939" y="5896"/>
                </a:lnTo>
                <a:lnTo>
                  <a:pt x="5744" y="6156"/>
                </a:lnTo>
                <a:lnTo>
                  <a:pt x="5592" y="6416"/>
                </a:lnTo>
                <a:lnTo>
                  <a:pt x="5441" y="6698"/>
                </a:lnTo>
                <a:lnTo>
                  <a:pt x="5332" y="6980"/>
                </a:lnTo>
                <a:lnTo>
                  <a:pt x="5245" y="7283"/>
                </a:lnTo>
                <a:lnTo>
                  <a:pt x="5159" y="7565"/>
                </a:lnTo>
                <a:lnTo>
                  <a:pt x="5029" y="8107"/>
                </a:lnTo>
                <a:lnTo>
                  <a:pt x="4964" y="8345"/>
                </a:lnTo>
                <a:lnTo>
                  <a:pt x="4899" y="8562"/>
                </a:lnTo>
                <a:lnTo>
                  <a:pt x="4812" y="8735"/>
                </a:lnTo>
                <a:lnTo>
                  <a:pt x="4725" y="8865"/>
                </a:lnTo>
                <a:lnTo>
                  <a:pt x="4639" y="8974"/>
                </a:lnTo>
                <a:lnTo>
                  <a:pt x="4509" y="9039"/>
                </a:lnTo>
                <a:lnTo>
                  <a:pt x="4357" y="9060"/>
                </a:lnTo>
                <a:lnTo>
                  <a:pt x="4205" y="9082"/>
                </a:lnTo>
                <a:lnTo>
                  <a:pt x="4032" y="9082"/>
                </a:lnTo>
                <a:lnTo>
                  <a:pt x="3858" y="9060"/>
                </a:lnTo>
                <a:lnTo>
                  <a:pt x="3468" y="8974"/>
                </a:lnTo>
                <a:lnTo>
                  <a:pt x="3056" y="8887"/>
                </a:lnTo>
                <a:lnTo>
                  <a:pt x="2623" y="8822"/>
                </a:lnTo>
                <a:lnTo>
                  <a:pt x="2406" y="8800"/>
                </a:lnTo>
                <a:lnTo>
                  <a:pt x="2211" y="8800"/>
                </a:lnTo>
                <a:lnTo>
                  <a:pt x="2016" y="8822"/>
                </a:lnTo>
                <a:lnTo>
                  <a:pt x="1821" y="8865"/>
                </a:lnTo>
                <a:lnTo>
                  <a:pt x="1626" y="8952"/>
                </a:lnTo>
                <a:lnTo>
                  <a:pt x="1452" y="9039"/>
                </a:lnTo>
                <a:lnTo>
                  <a:pt x="1279" y="9169"/>
                </a:lnTo>
                <a:lnTo>
                  <a:pt x="1106" y="9320"/>
                </a:lnTo>
                <a:lnTo>
                  <a:pt x="954" y="9494"/>
                </a:lnTo>
                <a:lnTo>
                  <a:pt x="802" y="9667"/>
                </a:lnTo>
                <a:lnTo>
                  <a:pt x="542" y="10036"/>
                </a:lnTo>
                <a:lnTo>
                  <a:pt x="325" y="10382"/>
                </a:lnTo>
                <a:lnTo>
                  <a:pt x="152" y="10686"/>
                </a:lnTo>
                <a:lnTo>
                  <a:pt x="0" y="10989"/>
                </a:lnTo>
                <a:lnTo>
                  <a:pt x="36999" y="10989"/>
                </a:lnTo>
                <a:lnTo>
                  <a:pt x="36977" y="10838"/>
                </a:lnTo>
                <a:lnTo>
                  <a:pt x="36912" y="10491"/>
                </a:lnTo>
                <a:lnTo>
                  <a:pt x="36782" y="9971"/>
                </a:lnTo>
                <a:lnTo>
                  <a:pt x="36695" y="9667"/>
                </a:lnTo>
                <a:lnTo>
                  <a:pt x="36565" y="9364"/>
                </a:lnTo>
                <a:lnTo>
                  <a:pt x="36435" y="9039"/>
                </a:lnTo>
                <a:lnTo>
                  <a:pt x="36283" y="8692"/>
                </a:lnTo>
                <a:lnTo>
                  <a:pt x="36110" y="8367"/>
                </a:lnTo>
                <a:lnTo>
                  <a:pt x="35893" y="8063"/>
                </a:lnTo>
                <a:lnTo>
                  <a:pt x="35655" y="7760"/>
                </a:lnTo>
                <a:lnTo>
                  <a:pt x="35395" y="7478"/>
                </a:lnTo>
                <a:lnTo>
                  <a:pt x="35113" y="7261"/>
                </a:lnTo>
                <a:lnTo>
                  <a:pt x="34961" y="7153"/>
                </a:lnTo>
                <a:lnTo>
                  <a:pt x="34788" y="7066"/>
                </a:lnTo>
                <a:lnTo>
                  <a:pt x="34463" y="6915"/>
                </a:lnTo>
                <a:lnTo>
                  <a:pt x="34159" y="6850"/>
                </a:lnTo>
                <a:lnTo>
                  <a:pt x="33877" y="6806"/>
                </a:lnTo>
                <a:lnTo>
                  <a:pt x="33617" y="6828"/>
                </a:lnTo>
                <a:lnTo>
                  <a:pt x="33357" y="6871"/>
                </a:lnTo>
                <a:lnTo>
                  <a:pt x="33119" y="6936"/>
                </a:lnTo>
                <a:lnTo>
                  <a:pt x="32664" y="7088"/>
                </a:lnTo>
                <a:lnTo>
                  <a:pt x="32447" y="7175"/>
                </a:lnTo>
                <a:lnTo>
                  <a:pt x="32230" y="7240"/>
                </a:lnTo>
                <a:lnTo>
                  <a:pt x="32013" y="7261"/>
                </a:lnTo>
                <a:lnTo>
                  <a:pt x="31775" y="7261"/>
                </a:lnTo>
                <a:lnTo>
                  <a:pt x="31537" y="7240"/>
                </a:lnTo>
                <a:lnTo>
                  <a:pt x="31298" y="7131"/>
                </a:lnTo>
                <a:lnTo>
                  <a:pt x="31038" y="6980"/>
                </a:lnTo>
                <a:lnTo>
                  <a:pt x="30778" y="6763"/>
                </a:lnTo>
                <a:lnTo>
                  <a:pt x="30648" y="6459"/>
                </a:lnTo>
                <a:lnTo>
                  <a:pt x="30323" y="5657"/>
                </a:lnTo>
                <a:lnTo>
                  <a:pt x="30084" y="5116"/>
                </a:lnTo>
                <a:lnTo>
                  <a:pt x="29803" y="4530"/>
                </a:lnTo>
                <a:lnTo>
                  <a:pt x="29456" y="3880"/>
                </a:lnTo>
                <a:lnTo>
                  <a:pt x="29066" y="3230"/>
                </a:lnTo>
                <a:lnTo>
                  <a:pt x="28632" y="2601"/>
                </a:lnTo>
                <a:lnTo>
                  <a:pt x="28416" y="2276"/>
                </a:lnTo>
                <a:lnTo>
                  <a:pt x="28155" y="1973"/>
                </a:lnTo>
                <a:lnTo>
                  <a:pt x="27917" y="1691"/>
                </a:lnTo>
                <a:lnTo>
                  <a:pt x="27635" y="1409"/>
                </a:lnTo>
                <a:lnTo>
                  <a:pt x="27375" y="1149"/>
                </a:lnTo>
                <a:lnTo>
                  <a:pt x="27072" y="911"/>
                </a:lnTo>
                <a:lnTo>
                  <a:pt x="26790" y="694"/>
                </a:lnTo>
                <a:lnTo>
                  <a:pt x="26465" y="499"/>
                </a:lnTo>
                <a:lnTo>
                  <a:pt x="26161" y="325"/>
                </a:lnTo>
                <a:lnTo>
                  <a:pt x="25836" y="195"/>
                </a:lnTo>
                <a:lnTo>
                  <a:pt x="25489" y="87"/>
                </a:lnTo>
                <a:lnTo>
                  <a:pt x="25143" y="22"/>
                </a:lnTo>
                <a:lnTo>
                  <a:pt x="24796" y="0"/>
                </a:lnTo>
                <a:close/>
              </a:path>
            </a:pathLst>
          </a:cu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05" name="TextBox 152"/>
          <p:cNvSpPr/>
          <p:nvPr/>
        </p:nvSpPr>
        <p:spPr>
          <a:xfrm>
            <a:off x="571330" y="4632390"/>
            <a:ext cx="1906611" cy="17203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675" b="1" spc="-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DIREKTORAT JENDERAL BEA DAN CUKAI</a:t>
            </a:r>
            <a:endParaRPr lang="en-ID" sz="675" spc="-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6" name="Straight Connector 11"/>
          <p:cNvSpPr/>
          <p:nvPr/>
        </p:nvSpPr>
        <p:spPr>
          <a:xfrm>
            <a:off x="2357110" y="4736070"/>
            <a:ext cx="6172200" cy="270"/>
          </a:xfrm>
          <a:prstGeom prst="line">
            <a:avLst/>
          </a:prstGeom>
          <a:ln w="38100">
            <a:solidFill>
              <a:srgbClr val="FFC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07" name="Slide Number Placeholder 10"/>
          <p:cNvSpPr/>
          <p:nvPr/>
        </p:nvSpPr>
        <p:spPr>
          <a:xfrm>
            <a:off x="8654860" y="4567320"/>
            <a:ext cx="436320" cy="272160"/>
          </a:xfr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fld id="{91C91530-3288-45CE-BF20-606E1B561A81}" type="slidenum">
              <a:rPr lang="en-ID" sz="1050" b="1" spc="-1">
                <a:solidFill>
                  <a:srgbClr val="24294B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22</a:t>
            </a:fld>
            <a:endParaRPr lang="en-ID" sz="1050" spc="-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08" name="Group 97"/>
          <p:cNvGrpSpPr/>
          <p:nvPr/>
        </p:nvGrpSpPr>
        <p:grpSpPr>
          <a:xfrm>
            <a:off x="5844699" y="643410"/>
            <a:ext cx="3197191" cy="3988440"/>
            <a:chOff x="7440120" y="1408680"/>
            <a:chExt cx="4939920" cy="4373640"/>
          </a:xfrm>
        </p:grpSpPr>
        <p:sp>
          <p:nvSpPr>
            <p:cNvPr id="1609" name="Text Placeholder 10"/>
            <p:cNvSpPr/>
            <p:nvPr/>
          </p:nvSpPr>
          <p:spPr>
            <a:xfrm>
              <a:off x="7440120" y="1596960"/>
              <a:ext cx="4939920" cy="495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7500" tIns="33750" rIns="67500" bIns="33750" anchor="t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751"/>
                </a:spcBef>
                <a:tabLst>
                  <a:tab pos="0" algn="l"/>
                </a:tabLst>
              </a:pPr>
              <a:r>
                <a:rPr lang="en-ID" sz="1050" b="1" spc="-1">
                  <a:solidFill>
                    <a:srgbClr val="002060"/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Kewajiban Pejabat Bea dan Cukai</a:t>
              </a:r>
              <a:endParaRPr lang="en-ID" sz="1050" spc="-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1" name="TextBox 153"/>
            <p:cNvSpPr/>
            <p:nvPr/>
          </p:nvSpPr>
          <p:spPr>
            <a:xfrm>
              <a:off x="7908375" y="2048040"/>
              <a:ext cx="2647905" cy="3651272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67500" tIns="33750" rIns="67500" bIns="33750" anchor="t">
              <a:spAutoFit/>
            </a:bodyPr>
            <a:lstStyle/>
            <a:p>
              <a:pPr marL="257310" indent="-257310">
                <a:lnSpc>
                  <a:spcPct val="200000"/>
                </a:lnSpc>
                <a:buClr>
                  <a:srgbClr val="000000"/>
                </a:buClr>
                <a:buFont typeface="Arial"/>
                <a:buAutoNum type="alphaLcPeriod"/>
              </a:pP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memperlihatkan</a:t>
              </a:r>
              <a:r>
                <a:rPr lang="en-ID" sz="825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</a:t>
              </a: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tanda</a:t>
              </a:r>
              <a:r>
                <a:rPr lang="en-ID" sz="825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</a:t>
              </a: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pengenal</a:t>
              </a:r>
              <a:endParaRPr lang="en-ID" sz="825" spc="-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57310" indent="-257310">
                <a:lnSpc>
                  <a:spcPct val="200000"/>
                </a:lnSpc>
                <a:buClr>
                  <a:srgbClr val="000000"/>
                </a:buClr>
                <a:buFont typeface="Arial"/>
                <a:buAutoNum type="alphaLcPeriod"/>
              </a:pP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menyampaikan</a:t>
              </a:r>
              <a:r>
                <a:rPr lang="en-ID" sz="825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</a:t>
              </a: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surat</a:t>
              </a:r>
              <a:r>
                <a:rPr lang="en-ID" sz="825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</a:t>
              </a: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tugas</a:t>
              </a:r>
              <a:endParaRPr lang="en-ID" sz="825" spc="-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57310" indent="-257310">
                <a:lnSpc>
                  <a:spcPct val="200000"/>
                </a:lnSpc>
                <a:buClr>
                  <a:srgbClr val="000000"/>
                </a:buClr>
                <a:buFont typeface="Arial"/>
                <a:buAutoNum type="alphaLcPeriod"/>
              </a:pP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menjelaskan</a:t>
              </a:r>
              <a:r>
                <a:rPr lang="en-ID" sz="825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</a:t>
              </a: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maksud</a:t>
              </a:r>
              <a:r>
                <a:rPr lang="en-ID" sz="825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dan </a:t>
              </a: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tujuan</a:t>
              </a:r>
              <a:r>
                <a:rPr lang="en-ID" sz="825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</a:t>
              </a: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dilakukan</a:t>
              </a:r>
              <a:r>
                <a:rPr lang="en-ID" sz="825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Monitoring dan/</a:t>
              </a: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atau</a:t>
              </a:r>
              <a:r>
                <a:rPr lang="en-ID" sz="825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</a:t>
              </a: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Evaluasi</a:t>
              </a:r>
              <a:endParaRPr lang="en-ID" sz="825" spc="-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57310" indent="-257310">
                <a:lnSpc>
                  <a:spcPct val="200000"/>
                </a:lnSpc>
                <a:buClr>
                  <a:srgbClr val="000000"/>
                </a:buClr>
                <a:buFont typeface="Arial"/>
                <a:buAutoNum type="alphaLcPeriod"/>
              </a:pP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merahasiakan</a:t>
              </a:r>
              <a:r>
                <a:rPr lang="en-ID" sz="825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</a:t>
              </a: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seluruh</a:t>
              </a:r>
              <a:r>
                <a:rPr lang="en-ID" sz="825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Data </a:t>
              </a: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Monev</a:t>
              </a:r>
              <a:r>
                <a:rPr lang="en-ID" sz="825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, data, dan </a:t>
              </a: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informasi</a:t>
              </a:r>
              <a:r>
                <a:rPr lang="en-ID" sz="825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lain yang </a:t>
              </a: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telah</a:t>
              </a:r>
              <a:r>
                <a:rPr lang="en-ID" sz="825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</a:t>
              </a: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diperoleh</a:t>
              </a:r>
              <a:r>
                <a:rPr lang="en-ID" sz="825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</a:t>
              </a: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selama</a:t>
              </a:r>
              <a:r>
                <a:rPr lang="en-ID" sz="825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</a:t>
              </a: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kegiatan</a:t>
              </a:r>
              <a:r>
                <a:rPr lang="en-ID" sz="825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Monitoring dan/ </a:t>
              </a: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atau</a:t>
              </a:r>
              <a:r>
                <a:rPr lang="en-ID" sz="825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</a:t>
              </a: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Evaluasi</a:t>
              </a:r>
              <a:r>
                <a:rPr lang="en-ID" sz="825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</a:t>
              </a: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dari</a:t>
              </a:r>
              <a:r>
                <a:rPr lang="en-ID" sz="825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</a:t>
              </a: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pihak</a:t>
              </a:r>
              <a:r>
                <a:rPr lang="en-ID" sz="825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lain yang </a:t>
              </a: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tidak</a:t>
              </a:r>
              <a:r>
                <a:rPr lang="en-ID" sz="825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 </a:t>
              </a:r>
              <a:r>
                <a:rPr lang="en-ID" sz="825" spc="-1" dirty="0" err="1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berhak</a:t>
              </a:r>
              <a:r>
                <a:rPr lang="en-ID" sz="825" spc="-1" dirty="0">
                  <a:solidFill>
                    <a:srgbClr val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rPr>
                <a:t>.</a:t>
              </a:r>
              <a:endParaRPr lang="en-ID" sz="825" spc="-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612" name="Google Shape;10891;p 2"/>
            <p:cNvGrpSpPr/>
            <p:nvPr/>
          </p:nvGrpSpPr>
          <p:grpSpPr>
            <a:xfrm>
              <a:off x="10453320" y="1996200"/>
              <a:ext cx="235440" cy="453240"/>
              <a:chOff x="10453320" y="1996200"/>
              <a:chExt cx="235440" cy="453240"/>
            </a:xfrm>
          </p:grpSpPr>
          <p:sp>
            <p:nvSpPr>
              <p:cNvPr id="1613" name="Google Shape;10892;p 2"/>
              <p:cNvSpPr/>
              <p:nvPr/>
            </p:nvSpPr>
            <p:spPr>
              <a:xfrm>
                <a:off x="10453320" y="2003040"/>
                <a:ext cx="235440" cy="439560"/>
              </a:xfrm>
              <a:custGeom>
                <a:avLst/>
                <a:gdLst/>
                <a:ahLst/>
                <a:cxnLst/>
                <a:rect l="l" t="t" r="r" b="b"/>
                <a:pathLst>
                  <a:path w="14465" h="13570">
                    <a:moveTo>
                      <a:pt x="7232" y="0"/>
                    </a:moveTo>
                    <a:cubicBezTo>
                      <a:pt x="7232" y="0"/>
                      <a:pt x="3960" y="1963"/>
                      <a:pt x="1444" y="1963"/>
                    </a:cubicBezTo>
                    <a:cubicBezTo>
                      <a:pt x="1444" y="1963"/>
                      <a:pt x="0" y="11163"/>
                      <a:pt x="7232" y="13569"/>
                    </a:cubicBezTo>
                    <a:cubicBezTo>
                      <a:pt x="14464" y="11163"/>
                      <a:pt x="13016" y="1963"/>
                      <a:pt x="13016" y="1963"/>
                    </a:cubicBezTo>
                    <a:cubicBezTo>
                      <a:pt x="10500" y="1963"/>
                      <a:pt x="7232" y="0"/>
                      <a:pt x="7232" y="0"/>
                    </a:cubicBezTo>
                    <a:close/>
                  </a:path>
                </a:pathLst>
              </a:custGeom>
              <a:solidFill>
                <a:srgbClr val="708495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14" name="Google Shape;10893;p 2"/>
              <p:cNvSpPr/>
              <p:nvPr/>
            </p:nvSpPr>
            <p:spPr>
              <a:xfrm>
                <a:off x="10567080" y="2065320"/>
                <a:ext cx="121680" cy="376920"/>
              </a:xfrm>
              <a:custGeom>
                <a:avLst/>
                <a:gdLst/>
                <a:ahLst/>
                <a:cxnLst/>
                <a:rect l="l" t="t" r="r" b="b"/>
                <a:pathLst>
                  <a:path w="7512" h="11636">
                    <a:moveTo>
                      <a:pt x="5510" y="1"/>
                    </a:moveTo>
                    <a:cubicBezTo>
                      <a:pt x="5510" y="10"/>
                      <a:pt x="5510" y="20"/>
                      <a:pt x="5515" y="29"/>
                    </a:cubicBezTo>
                    <a:cubicBezTo>
                      <a:pt x="5515" y="29"/>
                      <a:pt x="6924" y="8998"/>
                      <a:pt x="0" y="11539"/>
                    </a:cubicBezTo>
                    <a:cubicBezTo>
                      <a:pt x="92" y="11573"/>
                      <a:pt x="183" y="11606"/>
                      <a:pt x="275" y="11635"/>
                    </a:cubicBezTo>
                    <a:cubicBezTo>
                      <a:pt x="7511" y="9234"/>
                      <a:pt x="6063" y="29"/>
                      <a:pt x="6063" y="29"/>
                    </a:cubicBezTo>
                    <a:cubicBezTo>
                      <a:pt x="5880" y="29"/>
                      <a:pt x="5697" y="20"/>
                      <a:pt x="5510" y="1"/>
                    </a:cubicBezTo>
                    <a:close/>
                  </a:path>
                </a:pathLst>
              </a:custGeom>
              <a:solidFill>
                <a:srgbClr val="5F7589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15" name="Google Shape;10894;p 2"/>
              <p:cNvSpPr/>
              <p:nvPr/>
            </p:nvSpPr>
            <p:spPr>
              <a:xfrm>
                <a:off x="10477080" y="2046240"/>
                <a:ext cx="187919" cy="350640"/>
              </a:xfrm>
              <a:custGeom>
                <a:avLst/>
                <a:gdLst/>
                <a:ahLst/>
                <a:cxnLst/>
                <a:rect l="l" t="t" r="r" b="b"/>
                <a:pathLst>
                  <a:path w="11549" h="10846">
                    <a:moveTo>
                      <a:pt x="5779" y="0"/>
                    </a:moveTo>
                    <a:cubicBezTo>
                      <a:pt x="5779" y="0"/>
                      <a:pt x="3167" y="1573"/>
                      <a:pt x="1155" y="1573"/>
                    </a:cubicBezTo>
                    <a:cubicBezTo>
                      <a:pt x="1155" y="1573"/>
                      <a:pt x="0" y="8926"/>
                      <a:pt x="5775" y="10846"/>
                    </a:cubicBezTo>
                    <a:cubicBezTo>
                      <a:pt x="11549" y="8926"/>
                      <a:pt x="10399" y="1573"/>
                      <a:pt x="10399" y="1573"/>
                    </a:cubicBezTo>
                    <a:cubicBezTo>
                      <a:pt x="8387" y="1573"/>
                      <a:pt x="5779" y="0"/>
                      <a:pt x="5779" y="0"/>
                    </a:cubicBezTo>
                    <a:close/>
                  </a:path>
                </a:pathLst>
              </a:custGeom>
              <a:solidFill>
                <a:srgbClr val="EEF1F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16" name="Google Shape;10895;p 2"/>
              <p:cNvSpPr/>
              <p:nvPr/>
            </p:nvSpPr>
            <p:spPr>
              <a:xfrm>
                <a:off x="10567080" y="2095920"/>
                <a:ext cx="97920" cy="301680"/>
              </a:xfrm>
              <a:custGeom>
                <a:avLst/>
                <a:gdLst/>
                <a:ahLst/>
                <a:cxnLst/>
                <a:rect l="l" t="t" r="r" b="b"/>
                <a:pathLst>
                  <a:path w="6049" h="9312">
                    <a:moveTo>
                      <a:pt x="4335" y="1"/>
                    </a:moveTo>
                    <a:lnTo>
                      <a:pt x="4335" y="1"/>
                    </a:lnTo>
                    <a:cubicBezTo>
                      <a:pt x="4340" y="15"/>
                      <a:pt x="4345" y="25"/>
                      <a:pt x="4345" y="39"/>
                    </a:cubicBezTo>
                    <a:cubicBezTo>
                      <a:pt x="4345" y="39"/>
                      <a:pt x="5466" y="7156"/>
                      <a:pt x="0" y="9211"/>
                    </a:cubicBezTo>
                    <a:cubicBezTo>
                      <a:pt x="87" y="9244"/>
                      <a:pt x="178" y="9278"/>
                      <a:pt x="274" y="9312"/>
                    </a:cubicBezTo>
                    <a:cubicBezTo>
                      <a:pt x="6048" y="7392"/>
                      <a:pt x="4894" y="39"/>
                      <a:pt x="4894" y="39"/>
                    </a:cubicBezTo>
                    <a:cubicBezTo>
                      <a:pt x="4706" y="35"/>
                      <a:pt x="4518" y="25"/>
                      <a:pt x="4335" y="1"/>
                    </a:cubicBezTo>
                    <a:close/>
                  </a:path>
                </a:pathLst>
              </a:custGeom>
              <a:solidFill>
                <a:srgbClr val="F8FAF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17" name="Google Shape;10896;p 2"/>
              <p:cNvSpPr/>
              <p:nvPr/>
            </p:nvSpPr>
            <p:spPr>
              <a:xfrm>
                <a:off x="10554120" y="2110320"/>
                <a:ext cx="34560" cy="100080"/>
              </a:xfrm>
              <a:custGeom>
                <a:avLst/>
                <a:gdLst/>
                <a:ahLst/>
                <a:cxnLst/>
                <a:rect l="l" t="t" r="r" b="b"/>
                <a:pathLst>
                  <a:path w="2166" h="3100">
                    <a:moveTo>
                      <a:pt x="1083" y="0"/>
                    </a:moveTo>
                    <a:cubicBezTo>
                      <a:pt x="482" y="0"/>
                      <a:pt x="1" y="486"/>
                      <a:pt x="1" y="1083"/>
                    </a:cubicBezTo>
                    <a:lnTo>
                      <a:pt x="1" y="2016"/>
                    </a:lnTo>
                    <a:cubicBezTo>
                      <a:pt x="1" y="2613"/>
                      <a:pt x="482" y="3094"/>
                      <a:pt x="1083" y="3099"/>
                    </a:cubicBezTo>
                    <a:cubicBezTo>
                      <a:pt x="1680" y="3094"/>
                      <a:pt x="2161" y="2613"/>
                      <a:pt x="2166" y="2016"/>
                    </a:cubicBezTo>
                    <a:lnTo>
                      <a:pt x="2166" y="1083"/>
                    </a:lnTo>
                    <a:cubicBezTo>
                      <a:pt x="2161" y="486"/>
                      <a:pt x="1680" y="0"/>
                      <a:pt x="1083" y="0"/>
                    </a:cubicBezTo>
                    <a:close/>
                  </a:path>
                </a:pathLst>
              </a:custGeom>
              <a:solidFill>
                <a:srgbClr val="CFD9E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18" name="Google Shape;10897;p 2"/>
              <p:cNvSpPr/>
              <p:nvPr/>
            </p:nvSpPr>
            <p:spPr>
              <a:xfrm>
                <a:off x="10567080" y="2110320"/>
                <a:ext cx="20880" cy="100080"/>
              </a:xfrm>
              <a:custGeom>
                <a:avLst/>
                <a:gdLst/>
                <a:ahLst/>
                <a:cxnLst/>
                <a:rect l="l" t="t" r="r" b="b"/>
                <a:pathLst>
                  <a:path w="1357" h="3100">
                    <a:moveTo>
                      <a:pt x="274" y="0"/>
                    </a:moveTo>
                    <a:cubicBezTo>
                      <a:pt x="178" y="0"/>
                      <a:pt x="87" y="10"/>
                      <a:pt x="0" y="34"/>
                    </a:cubicBezTo>
                    <a:cubicBezTo>
                      <a:pt x="476" y="159"/>
                      <a:pt x="804" y="592"/>
                      <a:pt x="808" y="1083"/>
                    </a:cubicBezTo>
                    <a:lnTo>
                      <a:pt x="808" y="2016"/>
                    </a:lnTo>
                    <a:cubicBezTo>
                      <a:pt x="804" y="2507"/>
                      <a:pt x="476" y="2935"/>
                      <a:pt x="0" y="3061"/>
                    </a:cubicBezTo>
                    <a:cubicBezTo>
                      <a:pt x="87" y="3085"/>
                      <a:pt x="178" y="3099"/>
                      <a:pt x="274" y="3099"/>
                    </a:cubicBezTo>
                    <a:cubicBezTo>
                      <a:pt x="871" y="3094"/>
                      <a:pt x="1352" y="2613"/>
                      <a:pt x="1357" y="2016"/>
                    </a:cubicBezTo>
                    <a:lnTo>
                      <a:pt x="1357" y="1083"/>
                    </a:lnTo>
                    <a:cubicBezTo>
                      <a:pt x="1352" y="486"/>
                      <a:pt x="871" y="0"/>
                      <a:pt x="274" y="0"/>
                    </a:cubicBezTo>
                    <a:close/>
                  </a:path>
                </a:pathLst>
              </a:custGeom>
              <a:solidFill>
                <a:srgbClr val="CED6DC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19" name="Google Shape;10898;p 2"/>
              <p:cNvSpPr/>
              <p:nvPr/>
            </p:nvSpPr>
            <p:spPr>
              <a:xfrm>
                <a:off x="10534680" y="2210760"/>
                <a:ext cx="73080" cy="93960"/>
              </a:xfrm>
              <a:custGeom>
                <a:avLst/>
                <a:gdLst/>
                <a:ahLst/>
                <a:cxnLst/>
                <a:rect l="l" t="t" r="r" b="b"/>
                <a:pathLst>
                  <a:path w="4528" h="2921">
                    <a:moveTo>
                      <a:pt x="2266" y="0"/>
                    </a:moveTo>
                    <a:cubicBezTo>
                      <a:pt x="1068" y="15"/>
                      <a:pt x="0" y="996"/>
                      <a:pt x="0" y="2190"/>
                    </a:cubicBezTo>
                    <a:lnTo>
                      <a:pt x="0" y="2921"/>
                    </a:lnTo>
                    <a:lnTo>
                      <a:pt x="2266" y="2921"/>
                    </a:lnTo>
                    <a:lnTo>
                      <a:pt x="4528" y="2916"/>
                    </a:lnTo>
                    <a:lnTo>
                      <a:pt x="4528" y="2190"/>
                    </a:lnTo>
                    <a:cubicBezTo>
                      <a:pt x="4528" y="996"/>
                      <a:pt x="3460" y="15"/>
                      <a:pt x="2266" y="0"/>
                    </a:cubicBezTo>
                    <a:close/>
                  </a:path>
                </a:pathLst>
              </a:custGeom>
              <a:solidFill>
                <a:srgbClr val="A9B4B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20" name="Google Shape;10899;p 2"/>
              <p:cNvSpPr/>
              <p:nvPr/>
            </p:nvSpPr>
            <p:spPr>
              <a:xfrm>
                <a:off x="10567080" y="2210760"/>
                <a:ext cx="40320" cy="93960"/>
              </a:xfrm>
              <a:custGeom>
                <a:avLst/>
                <a:gdLst/>
                <a:ahLst/>
                <a:cxnLst/>
                <a:rect l="l" t="t" r="r" b="b"/>
                <a:pathLst>
                  <a:path w="2536" h="2921">
                    <a:moveTo>
                      <a:pt x="274" y="0"/>
                    </a:moveTo>
                    <a:cubicBezTo>
                      <a:pt x="178" y="5"/>
                      <a:pt x="87" y="10"/>
                      <a:pt x="0" y="24"/>
                    </a:cubicBezTo>
                    <a:cubicBezTo>
                      <a:pt x="1083" y="169"/>
                      <a:pt x="1992" y="1088"/>
                      <a:pt x="1992" y="2194"/>
                    </a:cubicBezTo>
                    <a:lnTo>
                      <a:pt x="1992" y="2921"/>
                    </a:lnTo>
                    <a:lnTo>
                      <a:pt x="2536" y="2921"/>
                    </a:lnTo>
                    <a:lnTo>
                      <a:pt x="2536" y="2190"/>
                    </a:lnTo>
                    <a:cubicBezTo>
                      <a:pt x="2536" y="996"/>
                      <a:pt x="1468" y="19"/>
                      <a:pt x="274" y="0"/>
                    </a:cubicBezTo>
                    <a:close/>
                  </a:path>
                </a:pathLst>
              </a:custGeom>
              <a:solidFill>
                <a:srgbClr val="8394A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21" name="Google Shape;10900;p 2"/>
              <p:cNvSpPr/>
              <p:nvPr/>
            </p:nvSpPr>
            <p:spPr>
              <a:xfrm>
                <a:off x="10562760" y="2210760"/>
                <a:ext cx="17280" cy="20160"/>
              </a:xfrm>
              <a:custGeom>
                <a:avLst/>
                <a:gdLst/>
                <a:ahLst/>
                <a:cxnLst/>
                <a:rect l="l" t="t" r="r" b="b"/>
                <a:pathLst>
                  <a:path w="1102" h="645">
                    <a:moveTo>
                      <a:pt x="551" y="0"/>
                    </a:moveTo>
                    <a:cubicBezTo>
                      <a:pt x="366" y="0"/>
                      <a:pt x="180" y="26"/>
                      <a:pt x="0" y="76"/>
                    </a:cubicBezTo>
                    <a:lnTo>
                      <a:pt x="294" y="644"/>
                    </a:lnTo>
                    <a:lnTo>
                      <a:pt x="813" y="644"/>
                    </a:lnTo>
                    <a:lnTo>
                      <a:pt x="1102" y="76"/>
                    </a:lnTo>
                    <a:cubicBezTo>
                      <a:pt x="921" y="26"/>
                      <a:pt x="736" y="0"/>
                      <a:pt x="551" y="0"/>
                    </a:cubicBezTo>
                    <a:close/>
                  </a:path>
                </a:pathLst>
              </a:custGeom>
              <a:solidFill>
                <a:srgbClr val="8599AA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22" name="Google Shape;10901;p 2"/>
              <p:cNvSpPr/>
              <p:nvPr/>
            </p:nvSpPr>
            <p:spPr>
              <a:xfrm>
                <a:off x="10562760" y="2210760"/>
                <a:ext cx="17280" cy="20160"/>
              </a:xfrm>
              <a:custGeom>
                <a:avLst/>
                <a:gdLst/>
                <a:ahLst/>
                <a:cxnLst/>
                <a:rect l="l" t="t" r="r" b="b"/>
                <a:pathLst>
                  <a:path w="1102" h="645">
                    <a:moveTo>
                      <a:pt x="551" y="0"/>
                    </a:moveTo>
                    <a:cubicBezTo>
                      <a:pt x="366" y="0"/>
                      <a:pt x="180" y="26"/>
                      <a:pt x="0" y="76"/>
                    </a:cubicBezTo>
                    <a:lnTo>
                      <a:pt x="294" y="644"/>
                    </a:lnTo>
                    <a:lnTo>
                      <a:pt x="813" y="644"/>
                    </a:lnTo>
                    <a:lnTo>
                      <a:pt x="1102" y="76"/>
                    </a:lnTo>
                    <a:cubicBezTo>
                      <a:pt x="921" y="26"/>
                      <a:pt x="736" y="0"/>
                      <a:pt x="551" y="0"/>
                    </a:cubicBezTo>
                    <a:close/>
                  </a:path>
                </a:pathLst>
              </a:custGeom>
              <a:solidFill>
                <a:srgbClr val="8599AA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23" name="Google Shape;10902;p 2"/>
              <p:cNvSpPr/>
              <p:nvPr/>
            </p:nvSpPr>
            <p:spPr>
              <a:xfrm>
                <a:off x="10569240" y="2211120"/>
                <a:ext cx="10800" cy="19800"/>
              </a:xfrm>
              <a:custGeom>
                <a:avLst/>
                <a:gdLst/>
                <a:ahLst/>
                <a:cxnLst/>
                <a:rect l="l" t="t" r="r" b="b"/>
                <a:pathLst>
                  <a:path w="703" h="637">
                    <a:moveTo>
                      <a:pt x="318" y="1"/>
                    </a:moveTo>
                    <a:lnTo>
                      <a:pt x="0" y="636"/>
                    </a:lnTo>
                    <a:lnTo>
                      <a:pt x="414" y="636"/>
                    </a:lnTo>
                    <a:lnTo>
                      <a:pt x="703" y="68"/>
                    </a:lnTo>
                    <a:cubicBezTo>
                      <a:pt x="578" y="35"/>
                      <a:pt x="448" y="10"/>
                      <a:pt x="318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24" name="Google Shape;10903;p 2"/>
              <p:cNvSpPr/>
              <p:nvPr/>
            </p:nvSpPr>
            <p:spPr>
              <a:xfrm>
                <a:off x="10562760" y="2232000"/>
                <a:ext cx="17280" cy="57960"/>
              </a:xfrm>
              <a:custGeom>
                <a:avLst/>
                <a:gdLst/>
                <a:ahLst/>
                <a:cxnLst/>
                <a:rect l="l" t="t" r="r" b="b"/>
                <a:pathLst>
                  <a:path w="1122" h="1819">
                    <a:moveTo>
                      <a:pt x="304" y="0"/>
                    </a:moveTo>
                    <a:lnTo>
                      <a:pt x="0" y="1309"/>
                    </a:lnTo>
                    <a:lnTo>
                      <a:pt x="563" y="1819"/>
                    </a:lnTo>
                    <a:lnTo>
                      <a:pt x="1122" y="1309"/>
                    </a:lnTo>
                    <a:lnTo>
                      <a:pt x="823" y="0"/>
                    </a:lnTo>
                    <a:close/>
                  </a:path>
                </a:pathLst>
              </a:custGeom>
              <a:solidFill>
                <a:srgbClr val="98A9B7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25" name="Google Shape;10904;p 2"/>
              <p:cNvSpPr/>
              <p:nvPr/>
            </p:nvSpPr>
            <p:spPr>
              <a:xfrm>
                <a:off x="10568520" y="2232000"/>
                <a:ext cx="11520" cy="57960"/>
              </a:xfrm>
              <a:custGeom>
                <a:avLst/>
                <a:gdLst/>
                <a:ahLst/>
                <a:cxnLst/>
                <a:rect l="l" t="t" r="r" b="b"/>
                <a:pathLst>
                  <a:path w="766" h="1819">
                    <a:moveTo>
                      <a:pt x="53" y="0"/>
                    </a:moveTo>
                    <a:lnTo>
                      <a:pt x="357" y="1309"/>
                    </a:lnTo>
                    <a:lnTo>
                      <a:pt x="0" y="1631"/>
                    </a:lnTo>
                    <a:lnTo>
                      <a:pt x="207" y="1819"/>
                    </a:lnTo>
                    <a:lnTo>
                      <a:pt x="766" y="1309"/>
                    </a:lnTo>
                    <a:lnTo>
                      <a:pt x="467" y="0"/>
                    </a:lnTo>
                    <a:close/>
                  </a:path>
                </a:pathLst>
              </a:custGeom>
              <a:solidFill>
                <a:srgbClr val="8599AA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26" name="Google Shape;10905;p 2"/>
              <p:cNvSpPr/>
              <p:nvPr/>
            </p:nvSpPr>
            <p:spPr>
              <a:xfrm>
                <a:off x="10531440" y="2103840"/>
                <a:ext cx="79560" cy="207360"/>
              </a:xfrm>
              <a:custGeom>
                <a:avLst/>
                <a:gdLst/>
                <a:ahLst/>
                <a:cxnLst/>
                <a:rect l="l" t="t" r="r" b="b"/>
                <a:pathLst>
                  <a:path w="4942" h="6425">
                    <a:moveTo>
                      <a:pt x="2680" y="1117"/>
                    </a:moveTo>
                    <a:cubicBezTo>
                      <a:pt x="2680" y="1117"/>
                      <a:pt x="2868" y="1612"/>
                      <a:pt x="3349" y="1728"/>
                    </a:cubicBezTo>
                    <a:lnTo>
                      <a:pt x="3349" y="2219"/>
                    </a:lnTo>
                    <a:cubicBezTo>
                      <a:pt x="3349" y="2690"/>
                      <a:pt x="2979" y="3075"/>
                      <a:pt x="2507" y="3094"/>
                    </a:cubicBezTo>
                    <a:lnTo>
                      <a:pt x="2435" y="3094"/>
                    </a:lnTo>
                    <a:cubicBezTo>
                      <a:pt x="1963" y="3075"/>
                      <a:pt x="1593" y="2690"/>
                      <a:pt x="1593" y="2219"/>
                    </a:cubicBezTo>
                    <a:lnTo>
                      <a:pt x="1593" y="1747"/>
                    </a:lnTo>
                    <a:lnTo>
                      <a:pt x="1593" y="1742"/>
                    </a:lnTo>
                    <a:cubicBezTo>
                      <a:pt x="2387" y="1660"/>
                      <a:pt x="2680" y="1117"/>
                      <a:pt x="2680" y="1117"/>
                    </a:cubicBezTo>
                    <a:close/>
                    <a:moveTo>
                      <a:pt x="2570" y="3508"/>
                    </a:moveTo>
                    <a:cubicBezTo>
                      <a:pt x="2603" y="3508"/>
                      <a:pt x="2632" y="3513"/>
                      <a:pt x="2661" y="3518"/>
                    </a:cubicBezTo>
                    <a:lnTo>
                      <a:pt x="2709" y="3523"/>
                    </a:lnTo>
                    <a:lnTo>
                      <a:pt x="2608" y="3734"/>
                    </a:lnTo>
                    <a:lnTo>
                      <a:pt x="2334" y="3734"/>
                    </a:lnTo>
                    <a:lnTo>
                      <a:pt x="2228" y="3523"/>
                    </a:lnTo>
                    <a:lnTo>
                      <a:pt x="2276" y="3518"/>
                    </a:lnTo>
                    <a:cubicBezTo>
                      <a:pt x="2305" y="3513"/>
                      <a:pt x="2334" y="3513"/>
                      <a:pt x="2368" y="3508"/>
                    </a:cubicBezTo>
                    <a:close/>
                    <a:moveTo>
                      <a:pt x="2570" y="4148"/>
                    </a:moveTo>
                    <a:lnTo>
                      <a:pt x="2810" y="5178"/>
                    </a:lnTo>
                    <a:lnTo>
                      <a:pt x="2473" y="5486"/>
                    </a:lnTo>
                    <a:lnTo>
                      <a:pt x="2137" y="5178"/>
                    </a:lnTo>
                    <a:lnTo>
                      <a:pt x="2372" y="4148"/>
                    </a:lnTo>
                    <a:close/>
                    <a:moveTo>
                      <a:pt x="3128" y="3624"/>
                    </a:moveTo>
                    <a:cubicBezTo>
                      <a:pt x="3421" y="3729"/>
                      <a:pt x="3691" y="3893"/>
                      <a:pt x="3917" y="4110"/>
                    </a:cubicBezTo>
                    <a:cubicBezTo>
                      <a:pt x="4302" y="4466"/>
                      <a:pt x="4523" y="4966"/>
                      <a:pt x="4533" y="5491"/>
                    </a:cubicBezTo>
                    <a:lnTo>
                      <a:pt x="4533" y="6015"/>
                    </a:lnTo>
                    <a:lnTo>
                      <a:pt x="409" y="6015"/>
                    </a:lnTo>
                    <a:lnTo>
                      <a:pt x="409" y="5491"/>
                    </a:lnTo>
                    <a:cubicBezTo>
                      <a:pt x="419" y="4961"/>
                      <a:pt x="640" y="4461"/>
                      <a:pt x="1030" y="4110"/>
                    </a:cubicBezTo>
                    <a:cubicBezTo>
                      <a:pt x="1256" y="3893"/>
                      <a:pt x="1525" y="3729"/>
                      <a:pt x="1819" y="3628"/>
                    </a:cubicBezTo>
                    <a:lnTo>
                      <a:pt x="1997" y="3970"/>
                    </a:lnTo>
                    <a:lnTo>
                      <a:pt x="1713" y="5207"/>
                    </a:lnTo>
                    <a:cubicBezTo>
                      <a:pt x="1694" y="5279"/>
                      <a:pt x="1718" y="5356"/>
                      <a:pt x="1771" y="5404"/>
                    </a:cubicBezTo>
                    <a:lnTo>
                      <a:pt x="2334" y="5919"/>
                    </a:lnTo>
                    <a:cubicBezTo>
                      <a:pt x="2372" y="5955"/>
                      <a:pt x="2422" y="5973"/>
                      <a:pt x="2472" y="5973"/>
                    </a:cubicBezTo>
                    <a:cubicBezTo>
                      <a:pt x="2521" y="5973"/>
                      <a:pt x="2572" y="5955"/>
                      <a:pt x="2613" y="5919"/>
                    </a:cubicBezTo>
                    <a:lnTo>
                      <a:pt x="3176" y="5404"/>
                    </a:lnTo>
                    <a:cubicBezTo>
                      <a:pt x="3229" y="5356"/>
                      <a:pt x="3253" y="5279"/>
                      <a:pt x="3234" y="5207"/>
                    </a:cubicBezTo>
                    <a:lnTo>
                      <a:pt x="2950" y="3970"/>
                    </a:lnTo>
                    <a:lnTo>
                      <a:pt x="3128" y="3624"/>
                    </a:lnTo>
                    <a:close/>
                    <a:moveTo>
                      <a:pt x="2469" y="0"/>
                    </a:moveTo>
                    <a:cubicBezTo>
                      <a:pt x="1761" y="0"/>
                      <a:pt x="1184" y="578"/>
                      <a:pt x="1184" y="1290"/>
                    </a:cubicBezTo>
                    <a:lnTo>
                      <a:pt x="1184" y="2223"/>
                    </a:lnTo>
                    <a:cubicBezTo>
                      <a:pt x="1184" y="2618"/>
                      <a:pt x="1367" y="2993"/>
                      <a:pt x="1679" y="3239"/>
                    </a:cubicBezTo>
                    <a:cubicBezTo>
                      <a:pt x="717" y="3576"/>
                      <a:pt x="0" y="4475"/>
                      <a:pt x="0" y="5491"/>
                    </a:cubicBezTo>
                    <a:lnTo>
                      <a:pt x="0" y="6217"/>
                    </a:lnTo>
                    <a:cubicBezTo>
                      <a:pt x="0" y="6333"/>
                      <a:pt x="92" y="6424"/>
                      <a:pt x="207" y="6424"/>
                    </a:cubicBezTo>
                    <a:lnTo>
                      <a:pt x="4735" y="6424"/>
                    </a:lnTo>
                    <a:cubicBezTo>
                      <a:pt x="4850" y="6424"/>
                      <a:pt x="4942" y="6333"/>
                      <a:pt x="4942" y="6217"/>
                    </a:cubicBezTo>
                    <a:lnTo>
                      <a:pt x="4942" y="5491"/>
                    </a:lnTo>
                    <a:cubicBezTo>
                      <a:pt x="4942" y="4470"/>
                      <a:pt x="4230" y="3571"/>
                      <a:pt x="3262" y="3234"/>
                    </a:cubicBezTo>
                    <a:cubicBezTo>
                      <a:pt x="3575" y="2988"/>
                      <a:pt x="3758" y="2613"/>
                      <a:pt x="3758" y="2219"/>
                    </a:cubicBezTo>
                    <a:lnTo>
                      <a:pt x="3758" y="1290"/>
                    </a:lnTo>
                    <a:cubicBezTo>
                      <a:pt x="3758" y="578"/>
                      <a:pt x="3181" y="0"/>
                      <a:pt x="2469" y="0"/>
                    </a:cubicBezTo>
                    <a:close/>
                  </a:path>
                </a:pathLst>
              </a:custGeom>
              <a:solidFill>
                <a:srgbClr val="657E9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27" name="Google Shape;10906;p 2"/>
              <p:cNvSpPr/>
              <p:nvPr/>
            </p:nvSpPr>
            <p:spPr>
              <a:xfrm>
                <a:off x="10491120" y="2039400"/>
                <a:ext cx="161280" cy="194760"/>
              </a:xfrm>
              <a:custGeom>
                <a:avLst/>
                <a:gdLst/>
                <a:ahLst/>
                <a:cxnLst/>
                <a:rect l="l" t="t" r="r" b="b"/>
                <a:pathLst>
                  <a:path w="9922" h="6032">
                    <a:moveTo>
                      <a:pt x="4926" y="1"/>
                    </a:moveTo>
                    <a:cubicBezTo>
                      <a:pt x="4889" y="1"/>
                      <a:pt x="4853" y="11"/>
                      <a:pt x="4822" y="30"/>
                    </a:cubicBezTo>
                    <a:cubicBezTo>
                      <a:pt x="4793" y="44"/>
                      <a:pt x="2233" y="1570"/>
                      <a:pt x="303" y="1570"/>
                    </a:cubicBezTo>
                    <a:cubicBezTo>
                      <a:pt x="202" y="1570"/>
                      <a:pt x="116" y="1642"/>
                      <a:pt x="101" y="1743"/>
                    </a:cubicBezTo>
                    <a:cubicBezTo>
                      <a:pt x="29" y="2258"/>
                      <a:pt x="0" y="2773"/>
                      <a:pt x="5" y="3292"/>
                    </a:cubicBezTo>
                    <a:cubicBezTo>
                      <a:pt x="5" y="3408"/>
                      <a:pt x="96" y="3499"/>
                      <a:pt x="207" y="3499"/>
                    </a:cubicBezTo>
                    <a:cubicBezTo>
                      <a:pt x="323" y="3499"/>
                      <a:pt x="414" y="3408"/>
                      <a:pt x="414" y="3292"/>
                    </a:cubicBezTo>
                    <a:cubicBezTo>
                      <a:pt x="409" y="2854"/>
                      <a:pt x="433" y="2412"/>
                      <a:pt x="486" y="1974"/>
                    </a:cubicBezTo>
                    <a:cubicBezTo>
                      <a:pt x="1314" y="1940"/>
                      <a:pt x="2310" y="1675"/>
                      <a:pt x="3450" y="1180"/>
                    </a:cubicBezTo>
                    <a:cubicBezTo>
                      <a:pt x="3955" y="958"/>
                      <a:pt x="4446" y="713"/>
                      <a:pt x="4923" y="444"/>
                    </a:cubicBezTo>
                    <a:cubicBezTo>
                      <a:pt x="5404" y="713"/>
                      <a:pt x="5895" y="958"/>
                      <a:pt x="6400" y="1180"/>
                    </a:cubicBezTo>
                    <a:cubicBezTo>
                      <a:pt x="7540" y="1675"/>
                      <a:pt x="8536" y="1940"/>
                      <a:pt x="9364" y="1974"/>
                    </a:cubicBezTo>
                    <a:cubicBezTo>
                      <a:pt x="9426" y="2484"/>
                      <a:pt x="9551" y="4072"/>
                      <a:pt x="9171" y="5780"/>
                    </a:cubicBezTo>
                    <a:cubicBezTo>
                      <a:pt x="9138" y="5936"/>
                      <a:pt x="9259" y="6031"/>
                      <a:pt x="9377" y="6031"/>
                    </a:cubicBezTo>
                    <a:cubicBezTo>
                      <a:pt x="9462" y="6031"/>
                      <a:pt x="9547" y="5982"/>
                      <a:pt x="9571" y="5871"/>
                    </a:cubicBezTo>
                    <a:cubicBezTo>
                      <a:pt x="9864" y="4514"/>
                      <a:pt x="9922" y="3119"/>
                      <a:pt x="9749" y="1743"/>
                    </a:cubicBezTo>
                    <a:cubicBezTo>
                      <a:pt x="9729" y="1642"/>
                      <a:pt x="9648" y="1570"/>
                      <a:pt x="9547" y="1570"/>
                    </a:cubicBezTo>
                    <a:cubicBezTo>
                      <a:pt x="7617" y="1570"/>
                      <a:pt x="5057" y="44"/>
                      <a:pt x="5033" y="30"/>
                    </a:cubicBezTo>
                    <a:cubicBezTo>
                      <a:pt x="5000" y="11"/>
                      <a:pt x="4962" y="1"/>
                      <a:pt x="4926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28" name="Google Shape;10907;p 2"/>
              <p:cNvSpPr/>
              <p:nvPr/>
            </p:nvSpPr>
            <p:spPr>
              <a:xfrm>
                <a:off x="10491480" y="2165040"/>
                <a:ext cx="152640" cy="238680"/>
              </a:xfrm>
              <a:custGeom>
                <a:avLst/>
                <a:gdLst/>
                <a:ahLst/>
                <a:cxnLst/>
                <a:rect l="l" t="t" r="r" b="b"/>
                <a:pathLst>
                  <a:path w="9409" h="7380">
                    <a:moveTo>
                      <a:pt x="216" y="1"/>
                    </a:moveTo>
                    <a:cubicBezTo>
                      <a:pt x="109" y="1"/>
                      <a:pt x="1" y="76"/>
                      <a:pt x="11" y="217"/>
                    </a:cubicBezTo>
                    <a:cubicBezTo>
                      <a:pt x="107" y="1742"/>
                      <a:pt x="459" y="3085"/>
                      <a:pt x="1055" y="4201"/>
                    </a:cubicBezTo>
                    <a:cubicBezTo>
                      <a:pt x="1883" y="5746"/>
                      <a:pt x="3153" y="6809"/>
                      <a:pt x="4842" y="7372"/>
                    </a:cubicBezTo>
                    <a:cubicBezTo>
                      <a:pt x="4864" y="7377"/>
                      <a:pt x="4885" y="7379"/>
                      <a:pt x="4907" y="7379"/>
                    </a:cubicBezTo>
                    <a:cubicBezTo>
                      <a:pt x="4929" y="7379"/>
                      <a:pt x="4950" y="7377"/>
                      <a:pt x="4972" y="7372"/>
                    </a:cubicBezTo>
                    <a:cubicBezTo>
                      <a:pt x="6064" y="7011"/>
                      <a:pt x="6993" y="6424"/>
                      <a:pt x="7729" y="5640"/>
                    </a:cubicBezTo>
                    <a:cubicBezTo>
                      <a:pt x="8465" y="4855"/>
                      <a:pt x="9023" y="3859"/>
                      <a:pt x="9375" y="2685"/>
                    </a:cubicBezTo>
                    <a:cubicBezTo>
                      <a:pt x="9408" y="2579"/>
                      <a:pt x="9346" y="2459"/>
                      <a:pt x="9240" y="2430"/>
                    </a:cubicBezTo>
                    <a:cubicBezTo>
                      <a:pt x="9220" y="2424"/>
                      <a:pt x="9199" y="2421"/>
                      <a:pt x="9179" y="2421"/>
                    </a:cubicBezTo>
                    <a:cubicBezTo>
                      <a:pt x="9090" y="2421"/>
                      <a:pt x="9008" y="2479"/>
                      <a:pt x="8985" y="2565"/>
                    </a:cubicBezTo>
                    <a:cubicBezTo>
                      <a:pt x="8648" y="3677"/>
                      <a:pt x="8128" y="4615"/>
                      <a:pt x="7431" y="5356"/>
                    </a:cubicBezTo>
                    <a:cubicBezTo>
                      <a:pt x="6757" y="6078"/>
                      <a:pt x="5905" y="6612"/>
                      <a:pt x="4905" y="6953"/>
                    </a:cubicBezTo>
                    <a:cubicBezTo>
                      <a:pt x="3355" y="6424"/>
                      <a:pt x="2181" y="5433"/>
                      <a:pt x="1416" y="4009"/>
                    </a:cubicBezTo>
                    <a:cubicBezTo>
                      <a:pt x="848" y="2940"/>
                      <a:pt x="511" y="1660"/>
                      <a:pt x="420" y="193"/>
                    </a:cubicBezTo>
                    <a:cubicBezTo>
                      <a:pt x="411" y="62"/>
                      <a:pt x="313" y="1"/>
                      <a:pt x="216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29" name="Google Shape;10908;p 2"/>
              <p:cNvSpPr/>
              <p:nvPr/>
            </p:nvSpPr>
            <p:spPr>
              <a:xfrm>
                <a:off x="10467720" y="1996200"/>
                <a:ext cx="206280" cy="453240"/>
              </a:xfrm>
              <a:custGeom>
                <a:avLst/>
                <a:gdLst/>
                <a:ahLst/>
                <a:cxnLst/>
                <a:rect l="l" t="t" r="r" b="b"/>
                <a:pathLst>
                  <a:path w="12700" h="13985">
                    <a:moveTo>
                      <a:pt x="6348" y="448"/>
                    </a:moveTo>
                    <a:cubicBezTo>
                      <a:pt x="6954" y="789"/>
                      <a:pt x="7575" y="1102"/>
                      <a:pt x="8210" y="1381"/>
                    </a:cubicBezTo>
                    <a:cubicBezTo>
                      <a:pt x="9653" y="2007"/>
                      <a:pt x="10914" y="2344"/>
                      <a:pt x="11948" y="2377"/>
                    </a:cubicBezTo>
                    <a:cubicBezTo>
                      <a:pt x="12025" y="2945"/>
                      <a:pt x="12199" y="4894"/>
                      <a:pt x="11756" y="7030"/>
                    </a:cubicBezTo>
                    <a:cubicBezTo>
                      <a:pt x="11443" y="8512"/>
                      <a:pt x="10899" y="9792"/>
                      <a:pt x="10139" y="10831"/>
                    </a:cubicBezTo>
                    <a:cubicBezTo>
                      <a:pt x="9206" y="12107"/>
                      <a:pt x="7931" y="13026"/>
                      <a:pt x="6352" y="13565"/>
                    </a:cubicBezTo>
                    <a:cubicBezTo>
                      <a:pt x="4774" y="13026"/>
                      <a:pt x="3499" y="12107"/>
                      <a:pt x="2566" y="10836"/>
                    </a:cubicBezTo>
                    <a:cubicBezTo>
                      <a:pt x="1800" y="9797"/>
                      <a:pt x="1262" y="8522"/>
                      <a:pt x="949" y="7045"/>
                    </a:cubicBezTo>
                    <a:cubicBezTo>
                      <a:pt x="501" y="4908"/>
                      <a:pt x="675" y="2950"/>
                      <a:pt x="747" y="2377"/>
                    </a:cubicBezTo>
                    <a:cubicBezTo>
                      <a:pt x="1781" y="2339"/>
                      <a:pt x="3037" y="2007"/>
                      <a:pt x="4481" y="1381"/>
                    </a:cubicBezTo>
                    <a:cubicBezTo>
                      <a:pt x="5121" y="1102"/>
                      <a:pt x="5741" y="789"/>
                      <a:pt x="6348" y="448"/>
                    </a:cubicBezTo>
                    <a:close/>
                    <a:moveTo>
                      <a:pt x="6351" y="0"/>
                    </a:moveTo>
                    <a:cubicBezTo>
                      <a:pt x="6314" y="0"/>
                      <a:pt x="6278" y="10"/>
                      <a:pt x="6247" y="29"/>
                    </a:cubicBezTo>
                    <a:cubicBezTo>
                      <a:pt x="6213" y="48"/>
                      <a:pt x="2999" y="1963"/>
                      <a:pt x="564" y="1963"/>
                    </a:cubicBezTo>
                    <a:cubicBezTo>
                      <a:pt x="463" y="1963"/>
                      <a:pt x="376" y="2040"/>
                      <a:pt x="362" y="2137"/>
                    </a:cubicBezTo>
                    <a:cubicBezTo>
                      <a:pt x="347" y="2233"/>
                      <a:pt x="1" y="4509"/>
                      <a:pt x="545" y="7117"/>
                    </a:cubicBezTo>
                    <a:cubicBezTo>
                      <a:pt x="862" y="8657"/>
                      <a:pt x="1430" y="9985"/>
                      <a:pt x="2229" y="11072"/>
                    </a:cubicBezTo>
                    <a:cubicBezTo>
                      <a:pt x="3225" y="12434"/>
                      <a:pt x="4591" y="13411"/>
                      <a:pt x="6280" y="13974"/>
                    </a:cubicBezTo>
                    <a:cubicBezTo>
                      <a:pt x="6302" y="13981"/>
                      <a:pt x="6325" y="13984"/>
                      <a:pt x="6347" y="13984"/>
                    </a:cubicBezTo>
                    <a:cubicBezTo>
                      <a:pt x="6369" y="13984"/>
                      <a:pt x="6391" y="13981"/>
                      <a:pt x="6410" y="13974"/>
                    </a:cubicBezTo>
                    <a:cubicBezTo>
                      <a:pt x="8104" y="13411"/>
                      <a:pt x="9466" y="12434"/>
                      <a:pt x="10466" y="11072"/>
                    </a:cubicBezTo>
                    <a:cubicBezTo>
                      <a:pt x="11265" y="9985"/>
                      <a:pt x="11833" y="8652"/>
                      <a:pt x="12151" y="7117"/>
                    </a:cubicBezTo>
                    <a:cubicBezTo>
                      <a:pt x="12699" y="4504"/>
                      <a:pt x="12353" y="2233"/>
                      <a:pt x="12338" y="2137"/>
                    </a:cubicBezTo>
                    <a:cubicBezTo>
                      <a:pt x="12324" y="2040"/>
                      <a:pt x="12237" y="1963"/>
                      <a:pt x="12136" y="1963"/>
                    </a:cubicBezTo>
                    <a:cubicBezTo>
                      <a:pt x="9706" y="1963"/>
                      <a:pt x="6487" y="48"/>
                      <a:pt x="6458" y="29"/>
                    </a:cubicBezTo>
                    <a:cubicBezTo>
                      <a:pt x="6425" y="10"/>
                      <a:pt x="6387" y="0"/>
                      <a:pt x="6351" y="0"/>
                    </a:cubicBezTo>
                    <a:close/>
                  </a:path>
                </a:pathLst>
              </a:custGeom>
              <a:solidFill>
                <a:srgbClr val="657E9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1630" name="Google Shape;14903;p 2"/>
            <p:cNvGrpSpPr/>
            <p:nvPr/>
          </p:nvGrpSpPr>
          <p:grpSpPr>
            <a:xfrm>
              <a:off x="10769400" y="2351880"/>
              <a:ext cx="305280" cy="654840"/>
              <a:chOff x="10769400" y="2351880"/>
              <a:chExt cx="305280" cy="654840"/>
            </a:xfrm>
          </p:grpSpPr>
          <p:sp>
            <p:nvSpPr>
              <p:cNvPr id="1631" name="Google Shape;14904;p 2"/>
              <p:cNvSpPr/>
              <p:nvPr/>
            </p:nvSpPr>
            <p:spPr>
              <a:xfrm>
                <a:off x="10866960" y="2361600"/>
                <a:ext cx="203040" cy="635400"/>
              </a:xfrm>
              <a:custGeom>
                <a:avLst/>
                <a:gdLst/>
                <a:ahLst/>
                <a:cxnLst/>
                <a:rect l="l" t="t" r="r" b="b"/>
                <a:pathLst>
                  <a:path w="8401" h="13513">
                    <a:moveTo>
                      <a:pt x="274" y="0"/>
                    </a:moveTo>
                    <a:cubicBezTo>
                      <a:pt x="120" y="0"/>
                      <a:pt x="0" y="125"/>
                      <a:pt x="0" y="274"/>
                    </a:cubicBezTo>
                    <a:lnTo>
                      <a:pt x="0" y="13513"/>
                    </a:lnTo>
                    <a:lnTo>
                      <a:pt x="6701" y="13513"/>
                    </a:lnTo>
                    <a:cubicBezTo>
                      <a:pt x="7637" y="13513"/>
                      <a:pt x="8401" y="12750"/>
                      <a:pt x="8401" y="11814"/>
                    </a:cubicBezTo>
                    <a:lnTo>
                      <a:pt x="8401" y="274"/>
                    </a:lnTo>
                    <a:cubicBezTo>
                      <a:pt x="8401" y="125"/>
                      <a:pt x="8276" y="0"/>
                      <a:pt x="8127" y="0"/>
                    </a:cubicBezTo>
                    <a:close/>
                  </a:path>
                </a:pathLst>
              </a:custGeom>
              <a:solidFill>
                <a:srgbClr val="F5F7F8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32" name="Google Shape;14905;p 2"/>
              <p:cNvSpPr/>
              <p:nvPr/>
            </p:nvSpPr>
            <p:spPr>
              <a:xfrm>
                <a:off x="11010960" y="2361600"/>
                <a:ext cx="59040" cy="635400"/>
              </a:xfrm>
              <a:custGeom>
                <a:avLst/>
                <a:gdLst/>
                <a:ahLst/>
                <a:cxnLst/>
                <a:rect l="l" t="t" r="r" b="b"/>
                <a:pathLst>
                  <a:path w="2478" h="13513">
                    <a:moveTo>
                      <a:pt x="1426" y="0"/>
                    </a:moveTo>
                    <a:cubicBezTo>
                      <a:pt x="1575" y="0"/>
                      <a:pt x="1695" y="125"/>
                      <a:pt x="1695" y="274"/>
                    </a:cubicBezTo>
                    <a:lnTo>
                      <a:pt x="1695" y="11814"/>
                    </a:lnTo>
                    <a:cubicBezTo>
                      <a:pt x="1695" y="12755"/>
                      <a:pt x="937" y="13513"/>
                      <a:pt x="1" y="13513"/>
                    </a:cubicBezTo>
                    <a:lnTo>
                      <a:pt x="778" y="13513"/>
                    </a:lnTo>
                    <a:cubicBezTo>
                      <a:pt x="1714" y="13513"/>
                      <a:pt x="2478" y="12755"/>
                      <a:pt x="2478" y="11814"/>
                    </a:cubicBezTo>
                    <a:lnTo>
                      <a:pt x="2478" y="274"/>
                    </a:lnTo>
                    <a:cubicBezTo>
                      <a:pt x="2478" y="125"/>
                      <a:pt x="2353" y="0"/>
                      <a:pt x="2204" y="0"/>
                    </a:cubicBezTo>
                    <a:close/>
                  </a:path>
                </a:pathLst>
              </a:custGeom>
              <a:solidFill>
                <a:srgbClr val="E4E9ED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33" name="Google Shape;14906;p 2"/>
              <p:cNvSpPr/>
              <p:nvPr/>
            </p:nvSpPr>
            <p:spPr>
              <a:xfrm>
                <a:off x="10782000" y="2885760"/>
                <a:ext cx="244440" cy="111600"/>
              </a:xfrm>
              <a:custGeom>
                <a:avLst/>
                <a:gdLst/>
                <a:ahLst/>
                <a:cxnLst/>
                <a:rect l="l" t="t" r="r" b="b"/>
                <a:pathLst>
                  <a:path w="10101" h="2391">
                    <a:moveTo>
                      <a:pt x="275" y="0"/>
                    </a:moveTo>
                    <a:cubicBezTo>
                      <a:pt x="121" y="0"/>
                      <a:pt x="1" y="120"/>
                      <a:pt x="1" y="274"/>
                    </a:cubicBezTo>
                    <a:lnTo>
                      <a:pt x="1" y="692"/>
                    </a:lnTo>
                    <a:cubicBezTo>
                      <a:pt x="1" y="1628"/>
                      <a:pt x="759" y="2391"/>
                      <a:pt x="1700" y="2391"/>
                    </a:cubicBezTo>
                    <a:lnTo>
                      <a:pt x="10101" y="2391"/>
                    </a:lnTo>
                    <a:cubicBezTo>
                      <a:pt x="9160" y="2391"/>
                      <a:pt x="8401" y="1628"/>
                      <a:pt x="8401" y="692"/>
                    </a:cubicBezTo>
                    <a:lnTo>
                      <a:pt x="8401" y="274"/>
                    </a:lnTo>
                    <a:cubicBezTo>
                      <a:pt x="8401" y="120"/>
                      <a:pt x="8281" y="0"/>
                      <a:pt x="8128" y="0"/>
                    </a:cubicBezTo>
                    <a:close/>
                  </a:path>
                </a:pathLst>
              </a:custGeom>
              <a:solidFill>
                <a:srgbClr val="D2DAE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34" name="Google Shape;14907;p 2"/>
              <p:cNvSpPr/>
              <p:nvPr/>
            </p:nvSpPr>
            <p:spPr>
              <a:xfrm>
                <a:off x="10895760" y="2554560"/>
                <a:ext cx="27360" cy="45360"/>
              </a:xfrm>
              <a:custGeom>
                <a:avLst/>
                <a:gdLst/>
                <a:ahLst/>
                <a:cxnLst/>
                <a:rect l="l" t="t" r="r" b="b"/>
                <a:pathLst>
                  <a:path w="1158" h="988">
                    <a:moveTo>
                      <a:pt x="663" y="1"/>
                    </a:moveTo>
                    <a:cubicBezTo>
                      <a:pt x="221" y="1"/>
                      <a:pt x="1" y="534"/>
                      <a:pt x="313" y="841"/>
                    </a:cubicBezTo>
                    <a:cubicBezTo>
                      <a:pt x="414" y="942"/>
                      <a:pt x="538" y="987"/>
                      <a:pt x="660" y="987"/>
                    </a:cubicBezTo>
                    <a:cubicBezTo>
                      <a:pt x="914" y="987"/>
                      <a:pt x="1157" y="791"/>
                      <a:pt x="1157" y="495"/>
                    </a:cubicBezTo>
                    <a:cubicBezTo>
                      <a:pt x="1157" y="222"/>
                      <a:pt x="937" y="1"/>
                      <a:pt x="663" y="1"/>
                    </a:cubicBezTo>
                    <a:close/>
                  </a:path>
                </a:pathLst>
              </a:custGeom>
              <a:solidFill>
                <a:srgbClr val="ABB7B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35" name="Google Shape;14908;p 2"/>
              <p:cNvSpPr/>
              <p:nvPr/>
            </p:nvSpPr>
            <p:spPr>
              <a:xfrm>
                <a:off x="10895760" y="2655720"/>
                <a:ext cx="27360" cy="45720"/>
              </a:xfrm>
              <a:custGeom>
                <a:avLst/>
                <a:gdLst/>
                <a:ahLst/>
                <a:cxnLst/>
                <a:rect l="l" t="t" r="r" b="b"/>
                <a:pathLst>
                  <a:path w="1158" h="987">
                    <a:moveTo>
                      <a:pt x="663" y="0"/>
                    </a:moveTo>
                    <a:cubicBezTo>
                      <a:pt x="221" y="0"/>
                      <a:pt x="1" y="528"/>
                      <a:pt x="313" y="840"/>
                    </a:cubicBezTo>
                    <a:cubicBezTo>
                      <a:pt x="414" y="941"/>
                      <a:pt x="538" y="986"/>
                      <a:pt x="659" y="986"/>
                    </a:cubicBezTo>
                    <a:cubicBezTo>
                      <a:pt x="914" y="986"/>
                      <a:pt x="1157" y="789"/>
                      <a:pt x="1157" y="490"/>
                    </a:cubicBezTo>
                    <a:cubicBezTo>
                      <a:pt x="1157" y="221"/>
                      <a:pt x="937" y="0"/>
                      <a:pt x="663" y="0"/>
                    </a:cubicBezTo>
                    <a:close/>
                  </a:path>
                </a:pathLst>
              </a:custGeom>
              <a:solidFill>
                <a:srgbClr val="ABB7B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36" name="Google Shape;14909;p 2"/>
              <p:cNvSpPr/>
              <p:nvPr/>
            </p:nvSpPr>
            <p:spPr>
              <a:xfrm>
                <a:off x="10895760" y="2756880"/>
                <a:ext cx="27360" cy="45720"/>
              </a:xfrm>
              <a:custGeom>
                <a:avLst/>
                <a:gdLst/>
                <a:ahLst/>
                <a:cxnLst/>
                <a:rect l="l" t="t" r="r" b="b"/>
                <a:pathLst>
                  <a:path w="1158" h="992">
                    <a:moveTo>
                      <a:pt x="663" y="1"/>
                    </a:moveTo>
                    <a:cubicBezTo>
                      <a:pt x="221" y="1"/>
                      <a:pt x="1" y="534"/>
                      <a:pt x="313" y="846"/>
                    </a:cubicBezTo>
                    <a:cubicBezTo>
                      <a:pt x="414" y="947"/>
                      <a:pt x="538" y="992"/>
                      <a:pt x="659" y="992"/>
                    </a:cubicBezTo>
                    <a:cubicBezTo>
                      <a:pt x="914" y="992"/>
                      <a:pt x="1157" y="794"/>
                      <a:pt x="1157" y="495"/>
                    </a:cubicBezTo>
                    <a:cubicBezTo>
                      <a:pt x="1157" y="222"/>
                      <a:pt x="937" y="1"/>
                      <a:pt x="663" y="1"/>
                    </a:cubicBezTo>
                    <a:close/>
                  </a:path>
                </a:pathLst>
              </a:custGeom>
              <a:solidFill>
                <a:srgbClr val="ABB7B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37" name="Google Shape;14910;p 2"/>
              <p:cNvSpPr/>
              <p:nvPr/>
            </p:nvSpPr>
            <p:spPr>
              <a:xfrm>
                <a:off x="10901880" y="2422080"/>
                <a:ext cx="133200" cy="54720"/>
              </a:xfrm>
              <a:custGeom>
                <a:avLst/>
                <a:gdLst/>
                <a:ahLst/>
                <a:cxnLst/>
                <a:rect l="l" t="t" r="r" b="b"/>
                <a:pathLst>
                  <a:path w="5506" h="1182">
                    <a:moveTo>
                      <a:pt x="0" y="1"/>
                    </a:moveTo>
                    <a:lnTo>
                      <a:pt x="0" y="1182"/>
                    </a:lnTo>
                    <a:lnTo>
                      <a:pt x="5506" y="1182"/>
                    </a:lnTo>
                    <a:lnTo>
                      <a:pt x="5506" y="1"/>
                    </a:lnTo>
                    <a:close/>
                  </a:path>
                </a:pathLst>
              </a:custGeom>
              <a:solidFill>
                <a:srgbClr val="8797A6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38" name="Google Shape;14911;p 2"/>
              <p:cNvSpPr/>
              <p:nvPr/>
            </p:nvSpPr>
            <p:spPr>
              <a:xfrm>
                <a:off x="10866960" y="2689200"/>
                <a:ext cx="24840" cy="50040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080">
                    <a:moveTo>
                      <a:pt x="706" y="1"/>
                    </a:moveTo>
                    <a:lnTo>
                      <a:pt x="0" y="630"/>
                    </a:lnTo>
                    <a:lnTo>
                      <a:pt x="874" y="1066"/>
                    </a:lnTo>
                    <a:cubicBezTo>
                      <a:pt x="892" y="1075"/>
                      <a:pt x="911" y="1079"/>
                      <a:pt x="929" y="1079"/>
                    </a:cubicBezTo>
                    <a:cubicBezTo>
                      <a:pt x="1008" y="1079"/>
                      <a:pt x="1073" y="1000"/>
                      <a:pt x="1042" y="918"/>
                    </a:cubicBezTo>
                    <a:lnTo>
                      <a:pt x="706" y="1"/>
                    </a:lnTo>
                    <a:close/>
                  </a:path>
                </a:pathLst>
              </a:custGeom>
              <a:solidFill>
                <a:srgbClr val="637689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39" name="Google Shape;14912;p 2"/>
              <p:cNvSpPr/>
              <p:nvPr/>
            </p:nvSpPr>
            <p:spPr>
              <a:xfrm>
                <a:off x="10775160" y="2492640"/>
                <a:ext cx="109080" cy="226080"/>
              </a:xfrm>
              <a:custGeom>
                <a:avLst/>
                <a:gdLst/>
                <a:ahLst/>
                <a:cxnLst/>
                <a:rect l="l" t="t" r="r" b="b"/>
                <a:pathLst>
                  <a:path w="4518" h="4816">
                    <a:moveTo>
                      <a:pt x="782" y="1"/>
                    </a:moveTo>
                    <a:cubicBezTo>
                      <a:pt x="734" y="1"/>
                      <a:pt x="686" y="18"/>
                      <a:pt x="648" y="51"/>
                    </a:cubicBezTo>
                    <a:lnTo>
                      <a:pt x="87" y="555"/>
                    </a:lnTo>
                    <a:cubicBezTo>
                      <a:pt x="5" y="627"/>
                      <a:pt x="0" y="752"/>
                      <a:pt x="72" y="839"/>
                    </a:cubicBezTo>
                    <a:lnTo>
                      <a:pt x="3586" y="4751"/>
                    </a:lnTo>
                    <a:cubicBezTo>
                      <a:pt x="3624" y="4794"/>
                      <a:pt x="3679" y="4816"/>
                      <a:pt x="3734" y="4816"/>
                    </a:cubicBezTo>
                    <a:cubicBezTo>
                      <a:pt x="3782" y="4816"/>
                      <a:pt x="3831" y="4799"/>
                      <a:pt x="3869" y="4765"/>
                    </a:cubicBezTo>
                    <a:lnTo>
                      <a:pt x="4426" y="4261"/>
                    </a:lnTo>
                    <a:cubicBezTo>
                      <a:pt x="4512" y="4189"/>
                      <a:pt x="4517" y="4059"/>
                      <a:pt x="4445" y="3978"/>
                    </a:cubicBezTo>
                    <a:lnTo>
                      <a:pt x="931" y="66"/>
                    </a:lnTo>
                    <a:cubicBezTo>
                      <a:pt x="891" y="22"/>
                      <a:pt x="836" y="1"/>
                      <a:pt x="782" y="1"/>
                    </a:cubicBezTo>
                    <a:close/>
                  </a:path>
                </a:pathLst>
              </a:custGeom>
              <a:solidFill>
                <a:srgbClr val="D7DCE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40" name="Google Shape;14913;p 2"/>
              <p:cNvSpPr/>
              <p:nvPr/>
            </p:nvSpPr>
            <p:spPr>
              <a:xfrm>
                <a:off x="10775160" y="2507040"/>
                <a:ext cx="100080" cy="211680"/>
              </a:xfrm>
              <a:custGeom>
                <a:avLst/>
                <a:gdLst/>
                <a:ahLst/>
                <a:cxnLst/>
                <a:rect l="l" t="t" r="r" b="b"/>
                <a:pathLst>
                  <a:path w="4148" h="4516">
                    <a:moveTo>
                      <a:pt x="365" y="1"/>
                    </a:moveTo>
                    <a:lnTo>
                      <a:pt x="87" y="255"/>
                    </a:lnTo>
                    <a:cubicBezTo>
                      <a:pt x="5" y="327"/>
                      <a:pt x="0" y="452"/>
                      <a:pt x="72" y="539"/>
                    </a:cubicBezTo>
                    <a:lnTo>
                      <a:pt x="3586" y="4451"/>
                    </a:lnTo>
                    <a:cubicBezTo>
                      <a:pt x="3624" y="4494"/>
                      <a:pt x="3679" y="4516"/>
                      <a:pt x="3734" y="4516"/>
                    </a:cubicBezTo>
                    <a:cubicBezTo>
                      <a:pt x="3782" y="4516"/>
                      <a:pt x="3831" y="4499"/>
                      <a:pt x="3869" y="4465"/>
                    </a:cubicBezTo>
                    <a:lnTo>
                      <a:pt x="4148" y="4211"/>
                    </a:lnTo>
                    <a:lnTo>
                      <a:pt x="365" y="1"/>
                    </a:lnTo>
                    <a:close/>
                  </a:path>
                </a:pathLst>
              </a:custGeom>
              <a:solidFill>
                <a:srgbClr val="B4BFC6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41" name="Google Shape;14914;p 2"/>
              <p:cNvSpPr/>
              <p:nvPr/>
            </p:nvSpPr>
            <p:spPr>
              <a:xfrm>
                <a:off x="10775160" y="2493000"/>
                <a:ext cx="30960" cy="58680"/>
              </a:xfrm>
              <a:custGeom>
                <a:avLst/>
                <a:gdLst/>
                <a:ahLst/>
                <a:cxnLst/>
                <a:rect l="l" t="t" r="r" b="b"/>
                <a:pathLst>
                  <a:path w="1311" h="1260">
                    <a:moveTo>
                      <a:pt x="783" y="1"/>
                    </a:moveTo>
                    <a:cubicBezTo>
                      <a:pt x="735" y="1"/>
                      <a:pt x="687" y="19"/>
                      <a:pt x="648" y="55"/>
                    </a:cubicBezTo>
                    <a:lnTo>
                      <a:pt x="87" y="554"/>
                    </a:lnTo>
                    <a:cubicBezTo>
                      <a:pt x="5" y="631"/>
                      <a:pt x="0" y="756"/>
                      <a:pt x="72" y="838"/>
                    </a:cubicBezTo>
                    <a:lnTo>
                      <a:pt x="451" y="1260"/>
                    </a:lnTo>
                    <a:lnTo>
                      <a:pt x="1311" y="492"/>
                    </a:lnTo>
                    <a:lnTo>
                      <a:pt x="931" y="69"/>
                    </a:lnTo>
                    <a:cubicBezTo>
                      <a:pt x="891" y="24"/>
                      <a:pt x="837" y="1"/>
                      <a:pt x="783" y="1"/>
                    </a:cubicBezTo>
                    <a:close/>
                  </a:path>
                </a:pathLst>
              </a:custGeom>
              <a:solidFill>
                <a:srgbClr val="9FACB8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42" name="Google Shape;14915;p 2"/>
              <p:cNvSpPr/>
              <p:nvPr/>
            </p:nvSpPr>
            <p:spPr>
              <a:xfrm>
                <a:off x="10769400" y="2351880"/>
                <a:ext cx="305280" cy="654840"/>
              </a:xfrm>
              <a:custGeom>
                <a:avLst/>
                <a:gdLst/>
                <a:ahLst/>
                <a:cxnLst/>
                <a:rect l="l" t="t" r="r" b="b"/>
                <a:pathLst>
                  <a:path w="12611" h="13922">
                    <a:moveTo>
                      <a:pt x="1014" y="3203"/>
                    </a:moveTo>
                    <a:lnTo>
                      <a:pt x="1254" y="3472"/>
                    </a:lnTo>
                    <a:lnTo>
                      <a:pt x="697" y="3966"/>
                    </a:lnTo>
                    <a:lnTo>
                      <a:pt x="457" y="3697"/>
                    </a:lnTo>
                    <a:lnTo>
                      <a:pt x="1014" y="3203"/>
                    </a:lnTo>
                    <a:close/>
                    <a:moveTo>
                      <a:pt x="1522" y="3774"/>
                    </a:moveTo>
                    <a:lnTo>
                      <a:pt x="4518" y="7105"/>
                    </a:lnTo>
                    <a:lnTo>
                      <a:pt x="4393" y="7220"/>
                    </a:lnTo>
                    <a:lnTo>
                      <a:pt x="1398" y="3884"/>
                    </a:lnTo>
                    <a:lnTo>
                      <a:pt x="1522" y="3774"/>
                    </a:lnTo>
                    <a:close/>
                    <a:moveTo>
                      <a:pt x="1095" y="4158"/>
                    </a:moveTo>
                    <a:lnTo>
                      <a:pt x="4091" y="7494"/>
                    </a:lnTo>
                    <a:lnTo>
                      <a:pt x="3966" y="7605"/>
                    </a:lnTo>
                    <a:lnTo>
                      <a:pt x="970" y="4273"/>
                    </a:lnTo>
                    <a:lnTo>
                      <a:pt x="1095" y="4158"/>
                    </a:lnTo>
                    <a:close/>
                    <a:moveTo>
                      <a:pt x="4633" y="7552"/>
                    </a:moveTo>
                    <a:lnTo>
                      <a:pt x="4782" y="7955"/>
                    </a:lnTo>
                    <a:lnTo>
                      <a:pt x="4398" y="7763"/>
                    </a:lnTo>
                    <a:lnTo>
                      <a:pt x="4633" y="7552"/>
                    </a:lnTo>
                    <a:close/>
                    <a:moveTo>
                      <a:pt x="4278" y="1"/>
                    </a:moveTo>
                    <a:cubicBezTo>
                      <a:pt x="4014" y="1"/>
                      <a:pt x="3798" y="212"/>
                      <a:pt x="3798" y="476"/>
                    </a:cubicBezTo>
                    <a:lnTo>
                      <a:pt x="3798" y="5694"/>
                    </a:lnTo>
                    <a:lnTo>
                      <a:pt x="1311" y="2924"/>
                    </a:lnTo>
                    <a:cubicBezTo>
                      <a:pt x="1231" y="2834"/>
                      <a:pt x="1121" y="2788"/>
                      <a:pt x="1009" y="2788"/>
                    </a:cubicBezTo>
                    <a:cubicBezTo>
                      <a:pt x="914" y="2788"/>
                      <a:pt x="818" y="2822"/>
                      <a:pt x="740" y="2891"/>
                    </a:cubicBezTo>
                    <a:lnTo>
                      <a:pt x="183" y="3395"/>
                    </a:lnTo>
                    <a:cubicBezTo>
                      <a:pt x="15" y="3544"/>
                      <a:pt x="1" y="3798"/>
                      <a:pt x="150" y="3966"/>
                    </a:cubicBezTo>
                    <a:lnTo>
                      <a:pt x="3663" y="7878"/>
                    </a:lnTo>
                    <a:cubicBezTo>
                      <a:pt x="3702" y="7917"/>
                      <a:pt x="3750" y="7950"/>
                      <a:pt x="3798" y="7974"/>
                    </a:cubicBezTo>
                    <a:lnTo>
                      <a:pt x="3798" y="11123"/>
                    </a:lnTo>
                    <a:lnTo>
                      <a:pt x="3006" y="11123"/>
                    </a:lnTo>
                    <a:cubicBezTo>
                      <a:pt x="2737" y="11123"/>
                      <a:pt x="2737" y="11531"/>
                      <a:pt x="3006" y="11531"/>
                    </a:cubicBezTo>
                    <a:lnTo>
                      <a:pt x="8627" y="11531"/>
                    </a:lnTo>
                    <a:cubicBezTo>
                      <a:pt x="8665" y="11531"/>
                      <a:pt x="8694" y="11560"/>
                      <a:pt x="8694" y="11598"/>
                    </a:cubicBezTo>
                    <a:lnTo>
                      <a:pt x="8694" y="12021"/>
                    </a:lnTo>
                    <a:cubicBezTo>
                      <a:pt x="8694" y="12602"/>
                      <a:pt x="8963" y="13154"/>
                      <a:pt x="9424" y="13514"/>
                    </a:cubicBezTo>
                    <a:lnTo>
                      <a:pt x="2199" y="13514"/>
                    </a:lnTo>
                    <a:cubicBezTo>
                      <a:pt x="1374" y="13509"/>
                      <a:pt x="706" y="12842"/>
                      <a:pt x="706" y="12021"/>
                    </a:cubicBezTo>
                    <a:lnTo>
                      <a:pt x="706" y="11598"/>
                    </a:lnTo>
                    <a:cubicBezTo>
                      <a:pt x="706" y="11560"/>
                      <a:pt x="735" y="11531"/>
                      <a:pt x="774" y="11531"/>
                    </a:cubicBezTo>
                    <a:lnTo>
                      <a:pt x="2118" y="11531"/>
                    </a:lnTo>
                    <a:cubicBezTo>
                      <a:pt x="2391" y="11531"/>
                      <a:pt x="2391" y="11123"/>
                      <a:pt x="2118" y="11123"/>
                    </a:cubicBezTo>
                    <a:lnTo>
                      <a:pt x="774" y="11123"/>
                    </a:lnTo>
                    <a:cubicBezTo>
                      <a:pt x="510" y="11123"/>
                      <a:pt x="298" y="11334"/>
                      <a:pt x="298" y="11598"/>
                    </a:cubicBezTo>
                    <a:lnTo>
                      <a:pt x="298" y="12021"/>
                    </a:lnTo>
                    <a:cubicBezTo>
                      <a:pt x="294" y="13067"/>
                      <a:pt x="1148" y="13922"/>
                      <a:pt x="2199" y="13922"/>
                    </a:cubicBezTo>
                    <a:lnTo>
                      <a:pt x="10705" y="13922"/>
                    </a:lnTo>
                    <a:cubicBezTo>
                      <a:pt x="11757" y="13922"/>
                      <a:pt x="12606" y="13072"/>
                      <a:pt x="12606" y="12021"/>
                    </a:cubicBezTo>
                    <a:lnTo>
                      <a:pt x="12606" y="6472"/>
                    </a:lnTo>
                    <a:cubicBezTo>
                      <a:pt x="12606" y="6335"/>
                      <a:pt x="12504" y="6266"/>
                      <a:pt x="12402" y="6266"/>
                    </a:cubicBezTo>
                    <a:cubicBezTo>
                      <a:pt x="12300" y="6266"/>
                      <a:pt x="12198" y="6335"/>
                      <a:pt x="12198" y="6472"/>
                    </a:cubicBezTo>
                    <a:lnTo>
                      <a:pt x="12198" y="12021"/>
                    </a:lnTo>
                    <a:cubicBezTo>
                      <a:pt x="12198" y="12846"/>
                      <a:pt x="11531" y="13514"/>
                      <a:pt x="10705" y="13514"/>
                    </a:cubicBezTo>
                    <a:lnTo>
                      <a:pt x="10600" y="13514"/>
                    </a:lnTo>
                    <a:cubicBezTo>
                      <a:pt x="9774" y="13514"/>
                      <a:pt x="9107" y="12846"/>
                      <a:pt x="9102" y="12021"/>
                    </a:cubicBezTo>
                    <a:lnTo>
                      <a:pt x="9102" y="11598"/>
                    </a:lnTo>
                    <a:cubicBezTo>
                      <a:pt x="9102" y="11339"/>
                      <a:pt x="8891" y="11123"/>
                      <a:pt x="8627" y="11123"/>
                    </a:cubicBezTo>
                    <a:lnTo>
                      <a:pt x="4206" y="11123"/>
                    </a:lnTo>
                    <a:lnTo>
                      <a:pt x="4206" y="8123"/>
                    </a:lnTo>
                    <a:lnTo>
                      <a:pt x="4791" y="8411"/>
                    </a:lnTo>
                    <a:cubicBezTo>
                      <a:pt x="4840" y="8436"/>
                      <a:pt x="4890" y="8448"/>
                      <a:pt x="4938" y="8448"/>
                    </a:cubicBezTo>
                    <a:cubicBezTo>
                      <a:pt x="5145" y="8448"/>
                      <a:pt x="5320" y="8235"/>
                      <a:pt x="5238" y="8013"/>
                    </a:cubicBezTo>
                    <a:lnTo>
                      <a:pt x="4926" y="7168"/>
                    </a:lnTo>
                    <a:cubicBezTo>
                      <a:pt x="4926" y="7153"/>
                      <a:pt x="4926" y="7139"/>
                      <a:pt x="4931" y="7129"/>
                    </a:cubicBezTo>
                    <a:cubicBezTo>
                      <a:pt x="4935" y="7019"/>
                      <a:pt x="4897" y="6913"/>
                      <a:pt x="4825" y="6836"/>
                    </a:cubicBezTo>
                    <a:lnTo>
                      <a:pt x="4206" y="6145"/>
                    </a:lnTo>
                    <a:lnTo>
                      <a:pt x="4206" y="481"/>
                    </a:lnTo>
                    <a:cubicBezTo>
                      <a:pt x="4206" y="443"/>
                      <a:pt x="4235" y="414"/>
                      <a:pt x="4273" y="414"/>
                    </a:cubicBezTo>
                    <a:lnTo>
                      <a:pt x="12131" y="414"/>
                    </a:lnTo>
                    <a:cubicBezTo>
                      <a:pt x="12169" y="414"/>
                      <a:pt x="12198" y="443"/>
                      <a:pt x="12198" y="481"/>
                    </a:cubicBezTo>
                    <a:lnTo>
                      <a:pt x="12198" y="3140"/>
                    </a:lnTo>
                    <a:cubicBezTo>
                      <a:pt x="12198" y="3277"/>
                      <a:pt x="12300" y="3346"/>
                      <a:pt x="12402" y="3346"/>
                    </a:cubicBezTo>
                    <a:cubicBezTo>
                      <a:pt x="12504" y="3346"/>
                      <a:pt x="12606" y="3277"/>
                      <a:pt x="12606" y="3140"/>
                    </a:cubicBezTo>
                    <a:lnTo>
                      <a:pt x="12606" y="481"/>
                    </a:lnTo>
                    <a:cubicBezTo>
                      <a:pt x="12611" y="217"/>
                      <a:pt x="12395" y="1"/>
                      <a:pt x="12131" y="1"/>
                    </a:cubicBezTo>
                    <a:close/>
                  </a:path>
                </a:pathLst>
              </a:custGeom>
              <a:solidFill>
                <a:srgbClr val="445D7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43" name="Google Shape;14916;p 2"/>
              <p:cNvSpPr/>
              <p:nvPr/>
            </p:nvSpPr>
            <p:spPr>
              <a:xfrm>
                <a:off x="11065680" y="2531880"/>
                <a:ext cx="9000" cy="91800"/>
              </a:xfrm>
              <a:custGeom>
                <a:avLst/>
                <a:gdLst/>
                <a:ahLst/>
                <a:cxnLst/>
                <a:rect l="l" t="t" r="r" b="b"/>
                <a:pathLst>
                  <a:path w="409" h="1968">
                    <a:moveTo>
                      <a:pt x="207" y="1"/>
                    </a:moveTo>
                    <a:cubicBezTo>
                      <a:pt x="91" y="1"/>
                      <a:pt x="0" y="92"/>
                      <a:pt x="0" y="203"/>
                    </a:cubicBezTo>
                    <a:lnTo>
                      <a:pt x="0" y="1763"/>
                    </a:lnTo>
                    <a:cubicBezTo>
                      <a:pt x="0" y="1899"/>
                      <a:pt x="102" y="1968"/>
                      <a:pt x="204" y="1968"/>
                    </a:cubicBezTo>
                    <a:cubicBezTo>
                      <a:pt x="306" y="1968"/>
                      <a:pt x="408" y="1899"/>
                      <a:pt x="408" y="1763"/>
                    </a:cubicBezTo>
                    <a:lnTo>
                      <a:pt x="408" y="203"/>
                    </a:lnTo>
                    <a:cubicBezTo>
                      <a:pt x="408" y="92"/>
                      <a:pt x="317" y="1"/>
                      <a:pt x="207" y="1"/>
                    </a:cubicBezTo>
                    <a:close/>
                  </a:path>
                </a:pathLst>
              </a:custGeom>
              <a:solidFill>
                <a:srgbClr val="445D7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44" name="Google Shape;14917;p 2"/>
              <p:cNvSpPr/>
              <p:nvPr/>
            </p:nvSpPr>
            <p:spPr>
              <a:xfrm>
                <a:off x="10889640" y="2544840"/>
                <a:ext cx="38880" cy="64800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400">
                    <a:moveTo>
                      <a:pt x="928" y="410"/>
                    </a:moveTo>
                    <a:cubicBezTo>
                      <a:pt x="1077" y="410"/>
                      <a:pt x="1220" y="526"/>
                      <a:pt x="1220" y="701"/>
                    </a:cubicBezTo>
                    <a:cubicBezTo>
                      <a:pt x="1220" y="860"/>
                      <a:pt x="1090" y="989"/>
                      <a:pt x="932" y="989"/>
                    </a:cubicBezTo>
                    <a:cubicBezTo>
                      <a:pt x="673" y="989"/>
                      <a:pt x="543" y="677"/>
                      <a:pt x="726" y="495"/>
                    </a:cubicBezTo>
                    <a:cubicBezTo>
                      <a:pt x="784" y="436"/>
                      <a:pt x="857" y="410"/>
                      <a:pt x="928" y="410"/>
                    </a:cubicBezTo>
                    <a:close/>
                    <a:moveTo>
                      <a:pt x="932" y="1"/>
                    </a:moveTo>
                    <a:cubicBezTo>
                      <a:pt x="308" y="5"/>
                      <a:pt x="1" y="754"/>
                      <a:pt x="438" y="1196"/>
                    </a:cubicBezTo>
                    <a:cubicBezTo>
                      <a:pt x="580" y="1337"/>
                      <a:pt x="755" y="1400"/>
                      <a:pt x="926" y="1400"/>
                    </a:cubicBezTo>
                    <a:cubicBezTo>
                      <a:pt x="1287" y="1400"/>
                      <a:pt x="1633" y="1121"/>
                      <a:pt x="1633" y="701"/>
                    </a:cubicBezTo>
                    <a:cubicBezTo>
                      <a:pt x="1628" y="313"/>
                      <a:pt x="1316" y="1"/>
                      <a:pt x="932" y="1"/>
                    </a:cubicBezTo>
                    <a:close/>
                  </a:path>
                </a:pathLst>
              </a:custGeom>
              <a:solidFill>
                <a:srgbClr val="445D7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45" name="Google Shape;14918;p 2"/>
              <p:cNvSpPr/>
              <p:nvPr/>
            </p:nvSpPr>
            <p:spPr>
              <a:xfrm>
                <a:off x="10937160" y="2569680"/>
                <a:ext cx="36360" cy="18360"/>
              </a:xfrm>
              <a:custGeom>
                <a:avLst/>
                <a:gdLst/>
                <a:ahLst/>
                <a:cxnLst/>
                <a:rect l="l" t="t" r="r" b="b"/>
                <a:pathLst>
                  <a:path w="1547" h="409">
                    <a:moveTo>
                      <a:pt x="274" y="0"/>
                    </a:moveTo>
                    <a:cubicBezTo>
                      <a:pt x="1" y="0"/>
                      <a:pt x="1" y="408"/>
                      <a:pt x="274" y="408"/>
                    </a:cubicBezTo>
                    <a:lnTo>
                      <a:pt x="1273" y="408"/>
                    </a:lnTo>
                    <a:cubicBezTo>
                      <a:pt x="1547" y="408"/>
                      <a:pt x="1547" y="0"/>
                      <a:pt x="1273" y="0"/>
                    </a:cubicBezTo>
                    <a:close/>
                  </a:path>
                </a:pathLst>
              </a:custGeom>
              <a:solidFill>
                <a:srgbClr val="445D7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46" name="Google Shape;14919;p 2"/>
              <p:cNvSpPr/>
              <p:nvPr/>
            </p:nvSpPr>
            <p:spPr>
              <a:xfrm>
                <a:off x="10937160" y="2592720"/>
                <a:ext cx="96840" cy="18360"/>
              </a:xfrm>
              <a:custGeom>
                <a:avLst/>
                <a:gdLst/>
                <a:ahLst/>
                <a:cxnLst/>
                <a:rect l="l" t="t" r="r" b="b"/>
                <a:pathLst>
                  <a:path w="4024" h="409">
                    <a:moveTo>
                      <a:pt x="274" y="1"/>
                    </a:moveTo>
                    <a:cubicBezTo>
                      <a:pt x="1" y="1"/>
                      <a:pt x="1" y="409"/>
                      <a:pt x="274" y="409"/>
                    </a:cubicBezTo>
                    <a:lnTo>
                      <a:pt x="3754" y="409"/>
                    </a:lnTo>
                    <a:cubicBezTo>
                      <a:pt x="4023" y="409"/>
                      <a:pt x="4023" y="1"/>
                      <a:pt x="3754" y="1"/>
                    </a:cubicBezTo>
                    <a:close/>
                  </a:path>
                </a:pathLst>
              </a:custGeom>
              <a:solidFill>
                <a:srgbClr val="445D7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47" name="Google Shape;14920;p 2"/>
              <p:cNvSpPr/>
              <p:nvPr/>
            </p:nvSpPr>
            <p:spPr>
              <a:xfrm>
                <a:off x="10937160" y="2543040"/>
                <a:ext cx="12240" cy="18000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09">
                    <a:moveTo>
                      <a:pt x="274" y="0"/>
                    </a:moveTo>
                    <a:cubicBezTo>
                      <a:pt x="2" y="5"/>
                      <a:pt x="1" y="408"/>
                      <a:pt x="270" y="408"/>
                    </a:cubicBezTo>
                    <a:cubicBezTo>
                      <a:pt x="271" y="408"/>
                      <a:pt x="273" y="408"/>
                      <a:pt x="274" y="408"/>
                    </a:cubicBezTo>
                    <a:cubicBezTo>
                      <a:pt x="548" y="408"/>
                      <a:pt x="548" y="0"/>
                      <a:pt x="274" y="0"/>
                    </a:cubicBezTo>
                    <a:close/>
                  </a:path>
                </a:pathLst>
              </a:custGeom>
              <a:solidFill>
                <a:srgbClr val="445D7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48" name="Google Shape;14921;p 2"/>
              <p:cNvSpPr/>
              <p:nvPr/>
            </p:nvSpPr>
            <p:spPr>
              <a:xfrm>
                <a:off x="10889640" y="2646000"/>
                <a:ext cx="38880" cy="64800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399">
                    <a:moveTo>
                      <a:pt x="929" y="410"/>
                    </a:moveTo>
                    <a:cubicBezTo>
                      <a:pt x="1077" y="410"/>
                      <a:pt x="1220" y="525"/>
                      <a:pt x="1220" y="697"/>
                    </a:cubicBezTo>
                    <a:cubicBezTo>
                      <a:pt x="1220" y="860"/>
                      <a:pt x="1090" y="990"/>
                      <a:pt x="932" y="990"/>
                    </a:cubicBezTo>
                    <a:cubicBezTo>
                      <a:pt x="673" y="990"/>
                      <a:pt x="543" y="678"/>
                      <a:pt x="726" y="495"/>
                    </a:cubicBezTo>
                    <a:cubicBezTo>
                      <a:pt x="785" y="436"/>
                      <a:pt x="857" y="410"/>
                      <a:pt x="929" y="410"/>
                    </a:cubicBezTo>
                    <a:close/>
                    <a:moveTo>
                      <a:pt x="932" y="1"/>
                    </a:moveTo>
                    <a:cubicBezTo>
                      <a:pt x="308" y="1"/>
                      <a:pt x="1" y="754"/>
                      <a:pt x="438" y="1191"/>
                    </a:cubicBezTo>
                    <a:cubicBezTo>
                      <a:pt x="581" y="1334"/>
                      <a:pt x="756" y="1398"/>
                      <a:pt x="927" y="1398"/>
                    </a:cubicBezTo>
                    <a:cubicBezTo>
                      <a:pt x="1286" y="1398"/>
                      <a:pt x="1630" y="1119"/>
                      <a:pt x="1633" y="697"/>
                    </a:cubicBezTo>
                    <a:cubicBezTo>
                      <a:pt x="1628" y="313"/>
                      <a:pt x="1316" y="1"/>
                      <a:pt x="932" y="1"/>
                    </a:cubicBezTo>
                    <a:close/>
                  </a:path>
                </a:pathLst>
              </a:custGeom>
              <a:solidFill>
                <a:srgbClr val="445D7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49" name="Google Shape;14922;p 2"/>
              <p:cNvSpPr/>
              <p:nvPr/>
            </p:nvSpPr>
            <p:spPr>
              <a:xfrm>
                <a:off x="10937160" y="2671560"/>
                <a:ext cx="36360" cy="18360"/>
              </a:xfrm>
              <a:custGeom>
                <a:avLst/>
                <a:gdLst/>
                <a:ahLst/>
                <a:cxnLst/>
                <a:rect l="l" t="t" r="r" b="b"/>
                <a:pathLst>
                  <a:path w="1547" h="409">
                    <a:moveTo>
                      <a:pt x="274" y="0"/>
                    </a:moveTo>
                    <a:cubicBezTo>
                      <a:pt x="1" y="0"/>
                      <a:pt x="1" y="408"/>
                      <a:pt x="274" y="408"/>
                    </a:cubicBezTo>
                    <a:lnTo>
                      <a:pt x="1273" y="408"/>
                    </a:lnTo>
                    <a:cubicBezTo>
                      <a:pt x="1547" y="408"/>
                      <a:pt x="1547" y="0"/>
                      <a:pt x="1273" y="0"/>
                    </a:cubicBezTo>
                    <a:close/>
                  </a:path>
                </a:pathLst>
              </a:custGeom>
              <a:solidFill>
                <a:srgbClr val="445D7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50" name="Google Shape;14923;p 2"/>
              <p:cNvSpPr/>
              <p:nvPr/>
            </p:nvSpPr>
            <p:spPr>
              <a:xfrm>
                <a:off x="10937160" y="2694600"/>
                <a:ext cx="96840" cy="18360"/>
              </a:xfrm>
              <a:custGeom>
                <a:avLst/>
                <a:gdLst/>
                <a:ahLst/>
                <a:cxnLst/>
                <a:rect l="l" t="t" r="r" b="b"/>
                <a:pathLst>
                  <a:path w="4024" h="409">
                    <a:moveTo>
                      <a:pt x="274" y="0"/>
                    </a:moveTo>
                    <a:cubicBezTo>
                      <a:pt x="1" y="0"/>
                      <a:pt x="1" y="408"/>
                      <a:pt x="274" y="408"/>
                    </a:cubicBezTo>
                    <a:lnTo>
                      <a:pt x="3754" y="408"/>
                    </a:lnTo>
                    <a:cubicBezTo>
                      <a:pt x="4023" y="408"/>
                      <a:pt x="4023" y="0"/>
                      <a:pt x="3754" y="0"/>
                    </a:cubicBezTo>
                    <a:close/>
                  </a:path>
                </a:pathLst>
              </a:custGeom>
              <a:solidFill>
                <a:srgbClr val="445D7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51" name="Google Shape;14924;p 2"/>
              <p:cNvSpPr/>
              <p:nvPr/>
            </p:nvSpPr>
            <p:spPr>
              <a:xfrm>
                <a:off x="10937160" y="2644200"/>
                <a:ext cx="12240" cy="18360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09">
                    <a:moveTo>
                      <a:pt x="274" y="0"/>
                    </a:moveTo>
                    <a:cubicBezTo>
                      <a:pt x="1" y="0"/>
                      <a:pt x="1" y="408"/>
                      <a:pt x="274" y="408"/>
                    </a:cubicBezTo>
                    <a:cubicBezTo>
                      <a:pt x="548" y="408"/>
                      <a:pt x="548" y="0"/>
                      <a:pt x="274" y="0"/>
                    </a:cubicBezTo>
                    <a:close/>
                  </a:path>
                </a:pathLst>
              </a:custGeom>
              <a:solidFill>
                <a:srgbClr val="445D7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52" name="Google Shape;14925;p 2"/>
              <p:cNvSpPr/>
              <p:nvPr/>
            </p:nvSpPr>
            <p:spPr>
              <a:xfrm>
                <a:off x="10889640" y="2747880"/>
                <a:ext cx="38880" cy="64800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395">
                    <a:moveTo>
                      <a:pt x="928" y="405"/>
                    </a:moveTo>
                    <a:cubicBezTo>
                      <a:pt x="1077" y="405"/>
                      <a:pt x="1220" y="521"/>
                      <a:pt x="1220" y="696"/>
                    </a:cubicBezTo>
                    <a:cubicBezTo>
                      <a:pt x="1220" y="855"/>
                      <a:pt x="1090" y="984"/>
                      <a:pt x="932" y="984"/>
                    </a:cubicBezTo>
                    <a:lnTo>
                      <a:pt x="932" y="989"/>
                    </a:lnTo>
                    <a:cubicBezTo>
                      <a:pt x="673" y="989"/>
                      <a:pt x="543" y="672"/>
                      <a:pt x="726" y="490"/>
                    </a:cubicBezTo>
                    <a:cubicBezTo>
                      <a:pt x="784" y="431"/>
                      <a:pt x="857" y="405"/>
                      <a:pt x="928" y="405"/>
                    </a:cubicBezTo>
                    <a:close/>
                    <a:moveTo>
                      <a:pt x="932" y="0"/>
                    </a:moveTo>
                    <a:cubicBezTo>
                      <a:pt x="308" y="0"/>
                      <a:pt x="1" y="754"/>
                      <a:pt x="438" y="1191"/>
                    </a:cubicBezTo>
                    <a:cubicBezTo>
                      <a:pt x="580" y="1331"/>
                      <a:pt x="755" y="1394"/>
                      <a:pt x="926" y="1394"/>
                    </a:cubicBezTo>
                    <a:cubicBezTo>
                      <a:pt x="1287" y="1394"/>
                      <a:pt x="1633" y="1116"/>
                      <a:pt x="1633" y="696"/>
                    </a:cubicBezTo>
                    <a:cubicBezTo>
                      <a:pt x="1628" y="312"/>
                      <a:pt x="1316" y="0"/>
                      <a:pt x="932" y="0"/>
                    </a:cubicBezTo>
                    <a:close/>
                  </a:path>
                </a:pathLst>
              </a:custGeom>
              <a:solidFill>
                <a:srgbClr val="445D7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53" name="Google Shape;14926;p 2"/>
              <p:cNvSpPr/>
              <p:nvPr/>
            </p:nvSpPr>
            <p:spPr>
              <a:xfrm>
                <a:off x="10937160" y="2772720"/>
                <a:ext cx="36360" cy="18360"/>
              </a:xfrm>
              <a:custGeom>
                <a:avLst/>
                <a:gdLst/>
                <a:ahLst/>
                <a:cxnLst/>
                <a:rect l="l" t="t" r="r" b="b"/>
                <a:pathLst>
                  <a:path w="1547" h="409">
                    <a:moveTo>
                      <a:pt x="274" y="1"/>
                    </a:moveTo>
                    <a:cubicBezTo>
                      <a:pt x="1" y="1"/>
                      <a:pt x="1" y="409"/>
                      <a:pt x="274" y="409"/>
                    </a:cubicBezTo>
                    <a:lnTo>
                      <a:pt x="1273" y="409"/>
                    </a:lnTo>
                    <a:cubicBezTo>
                      <a:pt x="1547" y="409"/>
                      <a:pt x="1547" y="1"/>
                      <a:pt x="1273" y="1"/>
                    </a:cubicBezTo>
                    <a:close/>
                  </a:path>
                </a:pathLst>
              </a:custGeom>
              <a:solidFill>
                <a:srgbClr val="445D7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54" name="Google Shape;14927;p 2"/>
              <p:cNvSpPr/>
              <p:nvPr/>
            </p:nvSpPr>
            <p:spPr>
              <a:xfrm>
                <a:off x="10937160" y="2795760"/>
                <a:ext cx="96840" cy="18360"/>
              </a:xfrm>
              <a:custGeom>
                <a:avLst/>
                <a:gdLst/>
                <a:ahLst/>
                <a:cxnLst/>
                <a:rect l="l" t="t" r="r" b="b"/>
                <a:pathLst>
                  <a:path w="4029" h="409">
                    <a:moveTo>
                      <a:pt x="274" y="0"/>
                    </a:moveTo>
                    <a:cubicBezTo>
                      <a:pt x="1" y="0"/>
                      <a:pt x="1" y="408"/>
                      <a:pt x="274" y="408"/>
                    </a:cubicBezTo>
                    <a:lnTo>
                      <a:pt x="3755" y="408"/>
                    </a:lnTo>
                    <a:cubicBezTo>
                      <a:pt x="4028" y="408"/>
                      <a:pt x="4028" y="0"/>
                      <a:pt x="3755" y="0"/>
                    </a:cubicBezTo>
                    <a:close/>
                  </a:path>
                </a:pathLst>
              </a:custGeom>
              <a:solidFill>
                <a:srgbClr val="445D7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55" name="Google Shape;14928;p 2"/>
              <p:cNvSpPr/>
              <p:nvPr/>
            </p:nvSpPr>
            <p:spPr>
              <a:xfrm>
                <a:off x="10937160" y="2746080"/>
                <a:ext cx="12240" cy="18000"/>
              </a:xfrm>
              <a:custGeom>
                <a:avLst/>
                <a:gdLst/>
                <a:ahLst/>
                <a:cxnLst/>
                <a:rect l="l" t="t" r="r" b="b"/>
                <a:pathLst>
                  <a:path w="549" h="409">
                    <a:moveTo>
                      <a:pt x="274" y="1"/>
                    </a:moveTo>
                    <a:cubicBezTo>
                      <a:pt x="1" y="1"/>
                      <a:pt x="1" y="409"/>
                      <a:pt x="274" y="409"/>
                    </a:cubicBezTo>
                    <a:cubicBezTo>
                      <a:pt x="548" y="409"/>
                      <a:pt x="548" y="1"/>
                      <a:pt x="274" y="1"/>
                    </a:cubicBezTo>
                    <a:close/>
                  </a:path>
                </a:pathLst>
              </a:custGeom>
              <a:solidFill>
                <a:srgbClr val="445D7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56" name="Google Shape;14929;p 2"/>
              <p:cNvSpPr/>
              <p:nvPr/>
            </p:nvSpPr>
            <p:spPr>
              <a:xfrm>
                <a:off x="10897200" y="2412360"/>
                <a:ext cx="142560" cy="74520"/>
              </a:xfrm>
              <a:custGeom>
                <a:avLst/>
                <a:gdLst/>
                <a:ahLst/>
                <a:cxnLst/>
                <a:rect l="l" t="t" r="r" b="b"/>
                <a:pathLst>
                  <a:path w="5915" h="1595">
                    <a:moveTo>
                      <a:pt x="5506" y="408"/>
                    </a:moveTo>
                    <a:lnTo>
                      <a:pt x="5506" y="1186"/>
                    </a:lnTo>
                    <a:lnTo>
                      <a:pt x="408" y="1186"/>
                    </a:lnTo>
                    <a:lnTo>
                      <a:pt x="408" y="408"/>
                    </a:lnTo>
                    <a:close/>
                    <a:moveTo>
                      <a:pt x="202" y="0"/>
                    </a:moveTo>
                    <a:cubicBezTo>
                      <a:pt x="92" y="0"/>
                      <a:pt x="0" y="92"/>
                      <a:pt x="0" y="207"/>
                    </a:cubicBezTo>
                    <a:lnTo>
                      <a:pt x="0" y="1388"/>
                    </a:lnTo>
                    <a:cubicBezTo>
                      <a:pt x="0" y="1498"/>
                      <a:pt x="92" y="1594"/>
                      <a:pt x="202" y="1594"/>
                    </a:cubicBezTo>
                    <a:lnTo>
                      <a:pt x="5708" y="1594"/>
                    </a:lnTo>
                    <a:cubicBezTo>
                      <a:pt x="5818" y="1594"/>
                      <a:pt x="5914" y="1498"/>
                      <a:pt x="5914" y="1388"/>
                    </a:cubicBezTo>
                    <a:lnTo>
                      <a:pt x="5914" y="207"/>
                    </a:lnTo>
                    <a:cubicBezTo>
                      <a:pt x="5914" y="92"/>
                      <a:pt x="5818" y="0"/>
                      <a:pt x="5708" y="0"/>
                    </a:cubicBezTo>
                    <a:close/>
                  </a:path>
                </a:pathLst>
              </a:custGeom>
              <a:solidFill>
                <a:srgbClr val="445D7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1657" name="Google Shape;11957;p 2"/>
            <p:cNvGrpSpPr/>
            <p:nvPr/>
          </p:nvGrpSpPr>
          <p:grpSpPr>
            <a:xfrm>
              <a:off x="10920240" y="2923920"/>
              <a:ext cx="590400" cy="1018440"/>
              <a:chOff x="10920240" y="2923920"/>
              <a:chExt cx="590400" cy="1018440"/>
            </a:xfrm>
          </p:grpSpPr>
          <p:sp>
            <p:nvSpPr>
              <p:cNvPr id="1658" name="Google Shape;11958;p 2"/>
              <p:cNvSpPr/>
              <p:nvPr/>
            </p:nvSpPr>
            <p:spPr>
              <a:xfrm>
                <a:off x="11243880" y="3042720"/>
                <a:ext cx="258120" cy="497160"/>
              </a:xfrm>
              <a:custGeom>
                <a:avLst/>
                <a:gdLst/>
                <a:ahLst/>
                <a:cxnLst/>
                <a:rect l="l" t="t" r="r" b="b"/>
                <a:pathLst>
                  <a:path w="6059" h="6339">
                    <a:moveTo>
                      <a:pt x="650" y="0"/>
                    </a:moveTo>
                    <a:cubicBezTo>
                      <a:pt x="290" y="0"/>
                      <a:pt x="1" y="289"/>
                      <a:pt x="1" y="650"/>
                    </a:cubicBezTo>
                    <a:lnTo>
                      <a:pt x="1" y="4114"/>
                    </a:lnTo>
                    <a:cubicBezTo>
                      <a:pt x="1" y="4470"/>
                      <a:pt x="290" y="4759"/>
                      <a:pt x="650" y="4759"/>
                    </a:cubicBezTo>
                    <a:lnTo>
                      <a:pt x="1300" y="4759"/>
                    </a:lnTo>
                    <a:lnTo>
                      <a:pt x="939" y="6202"/>
                    </a:lnTo>
                    <a:cubicBezTo>
                      <a:pt x="921" y="6279"/>
                      <a:pt x="979" y="6338"/>
                      <a:pt x="1044" y="6338"/>
                    </a:cubicBezTo>
                    <a:cubicBezTo>
                      <a:pt x="1066" y="6338"/>
                      <a:pt x="1087" y="6332"/>
                      <a:pt x="1108" y="6318"/>
                    </a:cubicBezTo>
                    <a:lnTo>
                      <a:pt x="3244" y="4764"/>
                    </a:lnTo>
                    <a:lnTo>
                      <a:pt x="5409" y="4764"/>
                    </a:lnTo>
                    <a:cubicBezTo>
                      <a:pt x="5770" y="4764"/>
                      <a:pt x="6059" y="4470"/>
                      <a:pt x="6059" y="4114"/>
                    </a:cubicBezTo>
                    <a:lnTo>
                      <a:pt x="6059" y="650"/>
                    </a:lnTo>
                    <a:cubicBezTo>
                      <a:pt x="6059" y="289"/>
                      <a:pt x="5770" y="0"/>
                      <a:pt x="5414" y="0"/>
                    </a:cubicBezTo>
                    <a:close/>
                  </a:path>
                </a:pathLst>
              </a:custGeom>
              <a:solidFill>
                <a:srgbClr val="E8ECEE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59" name="Google Shape;11959;p 2"/>
              <p:cNvSpPr/>
              <p:nvPr/>
            </p:nvSpPr>
            <p:spPr>
              <a:xfrm>
                <a:off x="11327400" y="3042720"/>
                <a:ext cx="91440" cy="338760"/>
              </a:xfrm>
              <a:custGeom>
                <a:avLst/>
                <a:gdLst/>
                <a:ahLst/>
                <a:cxnLst/>
                <a:rect l="l" t="t" r="r" b="b"/>
                <a:pathLst>
                  <a:path w="2166" h="4326">
                    <a:moveTo>
                      <a:pt x="1" y="0"/>
                    </a:moveTo>
                    <a:lnTo>
                      <a:pt x="1" y="3460"/>
                    </a:lnTo>
                    <a:cubicBezTo>
                      <a:pt x="1" y="3941"/>
                      <a:pt x="385" y="4326"/>
                      <a:pt x="867" y="4326"/>
                    </a:cubicBezTo>
                    <a:lnTo>
                      <a:pt x="1300" y="4326"/>
                    </a:lnTo>
                    <a:cubicBezTo>
                      <a:pt x="1776" y="4326"/>
                      <a:pt x="2161" y="3941"/>
                      <a:pt x="2166" y="3464"/>
                    </a:cubicBezTo>
                    <a:lnTo>
                      <a:pt x="2166" y="0"/>
                    </a:lnTo>
                    <a:close/>
                  </a:path>
                </a:pathLst>
              </a:custGeom>
              <a:solidFill>
                <a:srgbClr val="DDE2E6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60" name="Google Shape;11960;p 2"/>
              <p:cNvSpPr/>
              <p:nvPr/>
            </p:nvSpPr>
            <p:spPr>
              <a:xfrm>
                <a:off x="11354760" y="2940480"/>
                <a:ext cx="36000" cy="270360"/>
              </a:xfrm>
              <a:custGeom>
                <a:avLst/>
                <a:gdLst/>
                <a:ahLst/>
                <a:cxnLst/>
                <a:rect l="l" t="t" r="r" b="b"/>
                <a:pathLst>
                  <a:path w="867" h="3461">
                    <a:moveTo>
                      <a:pt x="0" y="1"/>
                    </a:moveTo>
                    <a:lnTo>
                      <a:pt x="217" y="3461"/>
                    </a:lnTo>
                    <a:lnTo>
                      <a:pt x="650" y="3461"/>
                    </a:lnTo>
                    <a:lnTo>
                      <a:pt x="866" y="1"/>
                    </a:lnTo>
                    <a:close/>
                  </a:path>
                </a:pathLst>
              </a:custGeom>
              <a:solidFill>
                <a:srgbClr val="A3B2BE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61" name="Google Shape;11961;p 2"/>
              <p:cNvSpPr/>
              <p:nvPr/>
            </p:nvSpPr>
            <p:spPr>
              <a:xfrm>
                <a:off x="11354760" y="3263400"/>
                <a:ext cx="36000" cy="66960"/>
              </a:xfrm>
              <a:custGeom>
                <a:avLst/>
                <a:gdLst/>
                <a:ahLst/>
                <a:cxnLst/>
                <a:rect l="l" t="t" r="r" b="b"/>
                <a:pathLst>
                  <a:path w="867" h="867">
                    <a:moveTo>
                      <a:pt x="433" y="0"/>
                    </a:moveTo>
                    <a:cubicBezTo>
                      <a:pt x="193" y="0"/>
                      <a:pt x="0" y="197"/>
                      <a:pt x="0" y="433"/>
                    </a:cubicBezTo>
                    <a:cubicBezTo>
                      <a:pt x="0" y="674"/>
                      <a:pt x="193" y="866"/>
                      <a:pt x="433" y="866"/>
                    </a:cubicBezTo>
                    <a:cubicBezTo>
                      <a:pt x="674" y="866"/>
                      <a:pt x="866" y="674"/>
                      <a:pt x="866" y="433"/>
                    </a:cubicBezTo>
                    <a:cubicBezTo>
                      <a:pt x="866" y="197"/>
                      <a:pt x="674" y="0"/>
                      <a:pt x="433" y="0"/>
                    </a:cubicBezTo>
                    <a:close/>
                  </a:path>
                </a:pathLst>
              </a:custGeom>
              <a:solidFill>
                <a:srgbClr val="A3B2BE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62" name="Google Shape;11962;p 2"/>
              <p:cNvSpPr/>
              <p:nvPr/>
            </p:nvSpPr>
            <p:spPr>
              <a:xfrm>
                <a:off x="10928880" y="3688560"/>
                <a:ext cx="313920" cy="237240"/>
              </a:xfrm>
              <a:custGeom>
                <a:avLst/>
                <a:gdLst/>
                <a:ahLst/>
                <a:cxnLst/>
                <a:rect l="l" t="t" r="r" b="b"/>
                <a:pathLst>
                  <a:path w="7367" h="3032">
                    <a:moveTo>
                      <a:pt x="2382" y="0"/>
                    </a:moveTo>
                    <a:lnTo>
                      <a:pt x="573" y="659"/>
                    </a:lnTo>
                    <a:cubicBezTo>
                      <a:pt x="226" y="785"/>
                      <a:pt x="0" y="1112"/>
                      <a:pt x="0" y="1473"/>
                    </a:cubicBezTo>
                    <a:lnTo>
                      <a:pt x="0" y="3032"/>
                    </a:lnTo>
                    <a:lnTo>
                      <a:pt x="7367" y="3032"/>
                    </a:lnTo>
                    <a:lnTo>
                      <a:pt x="7367" y="1473"/>
                    </a:lnTo>
                    <a:cubicBezTo>
                      <a:pt x="7362" y="1112"/>
                      <a:pt x="7136" y="785"/>
                      <a:pt x="6794" y="659"/>
                    </a:cubicBezTo>
                    <a:lnTo>
                      <a:pt x="4980" y="0"/>
                    </a:lnTo>
                    <a:lnTo>
                      <a:pt x="3681" y="433"/>
                    </a:lnTo>
                    <a:lnTo>
                      <a:pt x="2382" y="0"/>
                    </a:lnTo>
                    <a:close/>
                  </a:path>
                </a:pathLst>
              </a:custGeom>
              <a:solidFill>
                <a:srgbClr val="96A4B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63" name="Google Shape;11963;p 2"/>
              <p:cNvSpPr/>
              <p:nvPr/>
            </p:nvSpPr>
            <p:spPr>
              <a:xfrm>
                <a:off x="11188080" y="3757680"/>
                <a:ext cx="54720" cy="167400"/>
              </a:xfrm>
              <a:custGeom>
                <a:avLst/>
                <a:gdLst/>
                <a:ahLst/>
                <a:cxnLst/>
                <a:rect l="l" t="t" r="r" b="b"/>
                <a:pathLst>
                  <a:path w="1300" h="2147">
                    <a:moveTo>
                      <a:pt x="1069" y="1"/>
                    </a:moveTo>
                    <a:lnTo>
                      <a:pt x="256" y="814"/>
                    </a:lnTo>
                    <a:cubicBezTo>
                      <a:pt x="92" y="977"/>
                      <a:pt x="1" y="1199"/>
                      <a:pt x="1" y="1425"/>
                    </a:cubicBezTo>
                    <a:lnTo>
                      <a:pt x="1" y="2147"/>
                    </a:lnTo>
                    <a:lnTo>
                      <a:pt x="1300" y="2147"/>
                    </a:lnTo>
                    <a:lnTo>
                      <a:pt x="1300" y="588"/>
                    </a:lnTo>
                    <a:cubicBezTo>
                      <a:pt x="1300" y="371"/>
                      <a:pt x="1218" y="159"/>
                      <a:pt x="1069" y="1"/>
                    </a:cubicBezTo>
                    <a:close/>
                  </a:path>
                </a:pathLst>
              </a:custGeom>
              <a:solidFill>
                <a:srgbClr val="8596A5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64" name="Google Shape;11964;p 2"/>
              <p:cNvSpPr/>
              <p:nvPr/>
            </p:nvSpPr>
            <p:spPr>
              <a:xfrm>
                <a:off x="10984680" y="3161160"/>
                <a:ext cx="202320" cy="271440"/>
              </a:xfrm>
              <a:custGeom>
                <a:avLst/>
                <a:gdLst/>
                <a:ahLst/>
                <a:cxnLst/>
                <a:rect l="l" t="t" r="r" b="b"/>
                <a:pathLst>
                  <a:path w="4759" h="3471">
                    <a:moveTo>
                      <a:pt x="1732" y="1"/>
                    </a:moveTo>
                    <a:cubicBezTo>
                      <a:pt x="775" y="1"/>
                      <a:pt x="0" y="780"/>
                      <a:pt x="0" y="1733"/>
                    </a:cubicBezTo>
                    <a:lnTo>
                      <a:pt x="0" y="2253"/>
                    </a:lnTo>
                    <a:cubicBezTo>
                      <a:pt x="0" y="2484"/>
                      <a:pt x="34" y="2715"/>
                      <a:pt x="111" y="2936"/>
                    </a:cubicBezTo>
                    <a:lnTo>
                      <a:pt x="183" y="3153"/>
                    </a:lnTo>
                    <a:cubicBezTo>
                      <a:pt x="202" y="3220"/>
                      <a:pt x="217" y="3287"/>
                      <a:pt x="217" y="3360"/>
                    </a:cubicBezTo>
                    <a:lnTo>
                      <a:pt x="217" y="3470"/>
                    </a:lnTo>
                    <a:lnTo>
                      <a:pt x="4547" y="3470"/>
                    </a:lnTo>
                    <a:lnTo>
                      <a:pt x="4547" y="3360"/>
                    </a:lnTo>
                    <a:cubicBezTo>
                      <a:pt x="4542" y="3287"/>
                      <a:pt x="4557" y="3220"/>
                      <a:pt x="4576" y="3153"/>
                    </a:cubicBezTo>
                    <a:lnTo>
                      <a:pt x="4648" y="2936"/>
                    </a:lnTo>
                    <a:cubicBezTo>
                      <a:pt x="4725" y="2715"/>
                      <a:pt x="4759" y="2484"/>
                      <a:pt x="4759" y="2253"/>
                    </a:cubicBezTo>
                    <a:lnTo>
                      <a:pt x="4759" y="439"/>
                    </a:lnTo>
                    <a:cubicBezTo>
                      <a:pt x="4759" y="198"/>
                      <a:pt x="4566" y="1"/>
                      <a:pt x="4326" y="1"/>
                    </a:cubicBezTo>
                    <a:close/>
                  </a:path>
                </a:pathLst>
              </a:custGeom>
              <a:solidFill>
                <a:srgbClr val="71889C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65" name="Google Shape;11965;p 2"/>
              <p:cNvSpPr/>
              <p:nvPr/>
            </p:nvSpPr>
            <p:spPr>
              <a:xfrm>
                <a:off x="11030760" y="3161160"/>
                <a:ext cx="156240" cy="271080"/>
              </a:xfrm>
              <a:custGeom>
                <a:avLst/>
                <a:gdLst/>
                <a:ahLst/>
                <a:cxnLst/>
                <a:rect l="l" t="t" r="r" b="b"/>
                <a:pathLst>
                  <a:path w="3682" h="3466">
                    <a:moveTo>
                      <a:pt x="881" y="1"/>
                    </a:moveTo>
                    <a:cubicBezTo>
                      <a:pt x="395" y="1"/>
                      <a:pt x="1" y="395"/>
                      <a:pt x="1" y="881"/>
                    </a:cubicBezTo>
                    <a:cubicBezTo>
                      <a:pt x="1" y="1367"/>
                      <a:pt x="395" y="1762"/>
                      <a:pt x="881" y="1762"/>
                    </a:cubicBezTo>
                    <a:lnTo>
                      <a:pt x="1002" y="1762"/>
                    </a:lnTo>
                    <a:lnTo>
                      <a:pt x="1064" y="3465"/>
                    </a:lnTo>
                    <a:lnTo>
                      <a:pt x="3470" y="3465"/>
                    </a:lnTo>
                    <a:lnTo>
                      <a:pt x="3470" y="3355"/>
                    </a:lnTo>
                    <a:cubicBezTo>
                      <a:pt x="3465" y="3287"/>
                      <a:pt x="3480" y="3215"/>
                      <a:pt x="3499" y="3153"/>
                    </a:cubicBezTo>
                    <a:lnTo>
                      <a:pt x="3571" y="2936"/>
                    </a:lnTo>
                    <a:cubicBezTo>
                      <a:pt x="3648" y="2715"/>
                      <a:pt x="3682" y="2484"/>
                      <a:pt x="3682" y="2248"/>
                    </a:cubicBezTo>
                    <a:lnTo>
                      <a:pt x="3682" y="439"/>
                    </a:lnTo>
                    <a:cubicBezTo>
                      <a:pt x="3682" y="198"/>
                      <a:pt x="3489" y="1"/>
                      <a:pt x="3254" y="1"/>
                    </a:cubicBezTo>
                    <a:close/>
                  </a:path>
                </a:pathLst>
              </a:custGeom>
              <a:solidFill>
                <a:srgbClr val="798FA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66" name="Google Shape;11966;p 2"/>
              <p:cNvSpPr/>
              <p:nvPr/>
            </p:nvSpPr>
            <p:spPr>
              <a:xfrm>
                <a:off x="11030760" y="3569040"/>
                <a:ext cx="110160" cy="152280"/>
              </a:xfrm>
              <a:custGeom>
                <a:avLst/>
                <a:gdLst/>
                <a:ahLst/>
                <a:cxnLst/>
                <a:rect l="l" t="t" r="r" b="b"/>
                <a:pathLst>
                  <a:path w="2600" h="1950">
                    <a:moveTo>
                      <a:pt x="1" y="1"/>
                    </a:moveTo>
                    <a:lnTo>
                      <a:pt x="1" y="1949"/>
                    </a:lnTo>
                    <a:lnTo>
                      <a:pt x="2599" y="1949"/>
                    </a:lnTo>
                    <a:lnTo>
                      <a:pt x="2599" y="1"/>
                    </a:lnTo>
                    <a:close/>
                  </a:path>
                </a:pathLst>
              </a:custGeom>
              <a:solidFill>
                <a:srgbClr val="B0C1CD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67" name="Google Shape;11967;p 2"/>
              <p:cNvSpPr/>
              <p:nvPr/>
            </p:nvSpPr>
            <p:spPr>
              <a:xfrm>
                <a:off x="11030760" y="3569400"/>
                <a:ext cx="110160" cy="100800"/>
              </a:xfrm>
              <a:custGeom>
                <a:avLst/>
                <a:gdLst/>
                <a:ahLst/>
                <a:cxnLst/>
                <a:rect l="l" t="t" r="r" b="b"/>
                <a:pathLst>
                  <a:path w="2600" h="1295">
                    <a:moveTo>
                      <a:pt x="1" y="0"/>
                    </a:moveTo>
                    <a:lnTo>
                      <a:pt x="1" y="977"/>
                    </a:lnTo>
                    <a:cubicBezTo>
                      <a:pt x="407" y="1189"/>
                      <a:pt x="854" y="1295"/>
                      <a:pt x="1300" y="1295"/>
                    </a:cubicBezTo>
                    <a:cubicBezTo>
                      <a:pt x="1746" y="1295"/>
                      <a:pt x="2193" y="1189"/>
                      <a:pt x="2599" y="977"/>
                    </a:cubicBezTo>
                    <a:lnTo>
                      <a:pt x="2599" y="0"/>
                    </a:lnTo>
                    <a:close/>
                  </a:path>
                </a:pathLst>
              </a:custGeom>
              <a:solidFill>
                <a:srgbClr val="9BAFB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68" name="Google Shape;11968;p 2"/>
              <p:cNvSpPr/>
              <p:nvPr/>
            </p:nvSpPr>
            <p:spPr>
              <a:xfrm>
                <a:off x="11012040" y="3660120"/>
                <a:ext cx="72720" cy="120600"/>
              </a:xfrm>
              <a:custGeom>
                <a:avLst/>
                <a:gdLst/>
                <a:ahLst/>
                <a:cxnLst/>
                <a:rect l="l" t="t" r="r" b="b"/>
                <a:pathLst>
                  <a:path w="1733" h="1548">
                    <a:moveTo>
                      <a:pt x="388" y="0"/>
                    </a:moveTo>
                    <a:cubicBezTo>
                      <a:pt x="306" y="0"/>
                      <a:pt x="228" y="45"/>
                      <a:pt x="188" y="124"/>
                    </a:cubicBezTo>
                    <a:lnTo>
                      <a:pt x="1" y="518"/>
                    </a:lnTo>
                    <a:lnTo>
                      <a:pt x="718" y="1461"/>
                    </a:lnTo>
                    <a:cubicBezTo>
                      <a:pt x="762" y="1519"/>
                      <a:pt x="826" y="1548"/>
                      <a:pt x="891" y="1548"/>
                    </a:cubicBezTo>
                    <a:cubicBezTo>
                      <a:pt x="946" y="1548"/>
                      <a:pt x="1001" y="1527"/>
                      <a:pt x="1045" y="1485"/>
                    </a:cubicBezTo>
                    <a:lnTo>
                      <a:pt x="1733" y="792"/>
                    </a:lnTo>
                    <a:lnTo>
                      <a:pt x="501" y="32"/>
                    </a:lnTo>
                    <a:cubicBezTo>
                      <a:pt x="466" y="10"/>
                      <a:pt x="426" y="0"/>
                      <a:pt x="388" y="0"/>
                    </a:cubicBezTo>
                    <a:close/>
                  </a:path>
                </a:pathLst>
              </a:custGeom>
              <a:solidFill>
                <a:srgbClr val="8596A5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69" name="Google Shape;11969;p 2"/>
              <p:cNvSpPr/>
              <p:nvPr/>
            </p:nvSpPr>
            <p:spPr>
              <a:xfrm>
                <a:off x="11086200" y="3660120"/>
                <a:ext cx="73080" cy="120600"/>
              </a:xfrm>
              <a:custGeom>
                <a:avLst/>
                <a:gdLst/>
                <a:ahLst/>
                <a:cxnLst/>
                <a:rect l="l" t="t" r="r" b="b"/>
                <a:pathLst>
                  <a:path w="1733" h="1548">
                    <a:moveTo>
                      <a:pt x="1350" y="0"/>
                    </a:moveTo>
                    <a:cubicBezTo>
                      <a:pt x="1311" y="0"/>
                      <a:pt x="1272" y="10"/>
                      <a:pt x="1237" y="32"/>
                    </a:cubicBezTo>
                    <a:lnTo>
                      <a:pt x="0" y="792"/>
                    </a:lnTo>
                    <a:lnTo>
                      <a:pt x="693" y="1485"/>
                    </a:lnTo>
                    <a:cubicBezTo>
                      <a:pt x="735" y="1527"/>
                      <a:pt x="790" y="1548"/>
                      <a:pt x="844" y="1548"/>
                    </a:cubicBezTo>
                    <a:cubicBezTo>
                      <a:pt x="909" y="1548"/>
                      <a:pt x="974" y="1519"/>
                      <a:pt x="1015" y="1461"/>
                    </a:cubicBezTo>
                    <a:lnTo>
                      <a:pt x="1732" y="518"/>
                    </a:lnTo>
                    <a:lnTo>
                      <a:pt x="1545" y="124"/>
                    </a:lnTo>
                    <a:cubicBezTo>
                      <a:pt x="1509" y="45"/>
                      <a:pt x="1431" y="0"/>
                      <a:pt x="1350" y="0"/>
                    </a:cubicBezTo>
                    <a:close/>
                  </a:path>
                </a:pathLst>
              </a:custGeom>
              <a:solidFill>
                <a:srgbClr val="8596A5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70" name="Google Shape;11970;p 2"/>
              <p:cNvSpPr/>
              <p:nvPr/>
            </p:nvSpPr>
            <p:spPr>
              <a:xfrm>
                <a:off x="10993680" y="3299400"/>
                <a:ext cx="184320" cy="320040"/>
              </a:xfrm>
              <a:custGeom>
                <a:avLst/>
                <a:gdLst/>
                <a:ahLst/>
                <a:cxnLst/>
                <a:rect l="l" t="t" r="r" b="b"/>
                <a:pathLst>
                  <a:path w="4337" h="4087">
                    <a:moveTo>
                      <a:pt x="1845" y="0"/>
                    </a:moveTo>
                    <a:cubicBezTo>
                      <a:pt x="1166" y="0"/>
                      <a:pt x="650" y="193"/>
                      <a:pt x="650" y="193"/>
                    </a:cubicBezTo>
                    <a:lnTo>
                      <a:pt x="650" y="925"/>
                    </a:lnTo>
                    <a:cubicBezTo>
                      <a:pt x="650" y="1141"/>
                      <a:pt x="544" y="1343"/>
                      <a:pt x="362" y="1464"/>
                    </a:cubicBezTo>
                    <a:lnTo>
                      <a:pt x="1" y="1704"/>
                    </a:lnTo>
                    <a:lnTo>
                      <a:pt x="1" y="1921"/>
                    </a:lnTo>
                    <a:cubicBezTo>
                      <a:pt x="1" y="3119"/>
                      <a:pt x="973" y="4086"/>
                      <a:pt x="2166" y="4086"/>
                    </a:cubicBezTo>
                    <a:cubicBezTo>
                      <a:pt x="2169" y="4086"/>
                      <a:pt x="2172" y="4086"/>
                      <a:pt x="2175" y="4086"/>
                    </a:cubicBezTo>
                    <a:cubicBezTo>
                      <a:pt x="3369" y="4086"/>
                      <a:pt x="4331" y="3116"/>
                      <a:pt x="4336" y="1926"/>
                    </a:cubicBezTo>
                    <a:lnTo>
                      <a:pt x="4336" y="1709"/>
                    </a:lnTo>
                    <a:lnTo>
                      <a:pt x="3975" y="1469"/>
                    </a:lnTo>
                    <a:cubicBezTo>
                      <a:pt x="3792" y="1343"/>
                      <a:pt x="3682" y="1141"/>
                      <a:pt x="3682" y="925"/>
                    </a:cubicBezTo>
                    <a:lnTo>
                      <a:pt x="3682" y="627"/>
                    </a:lnTo>
                    <a:cubicBezTo>
                      <a:pt x="3091" y="134"/>
                      <a:pt x="2411" y="0"/>
                      <a:pt x="1845" y="0"/>
                    </a:cubicBezTo>
                    <a:close/>
                  </a:path>
                </a:pathLst>
              </a:custGeom>
              <a:solidFill>
                <a:srgbClr val="C0CDD7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71" name="Google Shape;11971;p 2"/>
              <p:cNvSpPr/>
              <p:nvPr/>
            </p:nvSpPr>
            <p:spPr>
              <a:xfrm>
                <a:off x="10993680" y="3299400"/>
                <a:ext cx="156600" cy="318600"/>
              </a:xfrm>
              <a:custGeom>
                <a:avLst/>
                <a:gdLst/>
                <a:ahLst/>
                <a:cxnLst/>
                <a:rect l="l" t="t" r="r" b="b"/>
                <a:pathLst>
                  <a:path w="3682" h="4072">
                    <a:moveTo>
                      <a:pt x="1845" y="0"/>
                    </a:moveTo>
                    <a:cubicBezTo>
                      <a:pt x="1166" y="0"/>
                      <a:pt x="650" y="193"/>
                      <a:pt x="650" y="193"/>
                    </a:cubicBezTo>
                    <a:lnTo>
                      <a:pt x="650" y="925"/>
                    </a:lnTo>
                    <a:cubicBezTo>
                      <a:pt x="650" y="1146"/>
                      <a:pt x="544" y="1348"/>
                      <a:pt x="362" y="1469"/>
                    </a:cubicBezTo>
                    <a:lnTo>
                      <a:pt x="1" y="1709"/>
                    </a:lnTo>
                    <a:lnTo>
                      <a:pt x="1" y="1926"/>
                    </a:lnTo>
                    <a:cubicBezTo>
                      <a:pt x="1" y="3018"/>
                      <a:pt x="819" y="3942"/>
                      <a:pt x="1906" y="4072"/>
                    </a:cubicBezTo>
                    <a:cubicBezTo>
                      <a:pt x="1516" y="3672"/>
                      <a:pt x="1305" y="3133"/>
                      <a:pt x="1305" y="2575"/>
                    </a:cubicBezTo>
                    <a:lnTo>
                      <a:pt x="1305" y="1141"/>
                    </a:lnTo>
                    <a:cubicBezTo>
                      <a:pt x="1305" y="925"/>
                      <a:pt x="1463" y="737"/>
                      <a:pt x="1680" y="713"/>
                    </a:cubicBezTo>
                    <a:cubicBezTo>
                      <a:pt x="1852" y="690"/>
                      <a:pt x="2071" y="671"/>
                      <a:pt x="2314" y="671"/>
                    </a:cubicBezTo>
                    <a:cubicBezTo>
                      <a:pt x="2738" y="671"/>
                      <a:pt x="3235" y="729"/>
                      <a:pt x="3682" y="925"/>
                    </a:cubicBezTo>
                    <a:lnTo>
                      <a:pt x="3682" y="627"/>
                    </a:lnTo>
                    <a:cubicBezTo>
                      <a:pt x="3091" y="134"/>
                      <a:pt x="2411" y="0"/>
                      <a:pt x="1845" y="0"/>
                    </a:cubicBezTo>
                    <a:close/>
                  </a:path>
                </a:pathLst>
              </a:custGeom>
              <a:solidFill>
                <a:srgbClr val="B0C1CD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72" name="Google Shape;11972;p 2"/>
              <p:cNvSpPr/>
              <p:nvPr/>
            </p:nvSpPr>
            <p:spPr>
              <a:xfrm>
                <a:off x="11012760" y="3289680"/>
                <a:ext cx="150840" cy="90360"/>
              </a:xfrm>
              <a:custGeom>
                <a:avLst/>
                <a:gdLst/>
                <a:ahLst/>
                <a:cxnLst/>
                <a:rect l="l" t="t" r="r" b="b"/>
                <a:pathLst>
                  <a:path w="3545" h="1163">
                    <a:moveTo>
                      <a:pt x="1403" y="0"/>
                    </a:moveTo>
                    <a:cubicBezTo>
                      <a:pt x="985" y="0"/>
                      <a:pt x="606" y="44"/>
                      <a:pt x="361" y="80"/>
                    </a:cubicBezTo>
                    <a:cubicBezTo>
                      <a:pt x="154" y="109"/>
                      <a:pt x="0" y="287"/>
                      <a:pt x="5" y="494"/>
                    </a:cubicBezTo>
                    <a:lnTo>
                      <a:pt x="5" y="960"/>
                    </a:lnTo>
                    <a:cubicBezTo>
                      <a:pt x="5" y="1095"/>
                      <a:pt x="106" y="1162"/>
                      <a:pt x="207" y="1162"/>
                    </a:cubicBezTo>
                    <a:cubicBezTo>
                      <a:pt x="308" y="1162"/>
                      <a:pt x="409" y="1095"/>
                      <a:pt x="409" y="960"/>
                    </a:cubicBezTo>
                    <a:lnTo>
                      <a:pt x="409" y="494"/>
                    </a:lnTo>
                    <a:cubicBezTo>
                      <a:pt x="409" y="489"/>
                      <a:pt x="414" y="479"/>
                      <a:pt x="419" y="479"/>
                    </a:cubicBezTo>
                    <a:cubicBezTo>
                      <a:pt x="737" y="430"/>
                      <a:pt x="1055" y="407"/>
                      <a:pt x="1375" y="407"/>
                    </a:cubicBezTo>
                    <a:cubicBezTo>
                      <a:pt x="1495" y="407"/>
                      <a:pt x="1616" y="410"/>
                      <a:pt x="1737" y="417"/>
                    </a:cubicBezTo>
                    <a:cubicBezTo>
                      <a:pt x="2368" y="460"/>
                      <a:pt x="2825" y="619"/>
                      <a:pt x="3094" y="888"/>
                    </a:cubicBezTo>
                    <a:cubicBezTo>
                      <a:pt x="3140" y="939"/>
                      <a:pt x="3193" y="960"/>
                      <a:pt x="3243" y="960"/>
                    </a:cubicBezTo>
                    <a:cubicBezTo>
                      <a:pt x="3404" y="960"/>
                      <a:pt x="3544" y="746"/>
                      <a:pt x="3383" y="599"/>
                    </a:cubicBezTo>
                    <a:cubicBezTo>
                      <a:pt x="2905" y="121"/>
                      <a:pt x="2099" y="0"/>
                      <a:pt x="1403" y="0"/>
                    </a:cubicBezTo>
                    <a:close/>
                  </a:path>
                </a:pathLst>
              </a:custGeom>
              <a:solidFill>
                <a:srgbClr val="657E9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73" name="Google Shape;11973;p 2"/>
              <p:cNvSpPr/>
              <p:nvPr/>
            </p:nvSpPr>
            <p:spPr>
              <a:xfrm>
                <a:off x="10920240" y="3145680"/>
                <a:ext cx="331200" cy="796680"/>
              </a:xfrm>
              <a:custGeom>
                <a:avLst/>
                <a:gdLst/>
                <a:ahLst/>
                <a:cxnLst/>
                <a:rect l="l" t="t" r="r" b="b"/>
                <a:pathLst>
                  <a:path w="7772" h="10154">
                    <a:moveTo>
                      <a:pt x="6064" y="400"/>
                    </a:moveTo>
                    <a:lnTo>
                      <a:pt x="6064" y="2363"/>
                    </a:lnTo>
                    <a:cubicBezTo>
                      <a:pt x="6064" y="2662"/>
                      <a:pt x="5996" y="2950"/>
                      <a:pt x="5866" y="3215"/>
                    </a:cubicBezTo>
                    <a:cubicBezTo>
                      <a:pt x="5852" y="3244"/>
                      <a:pt x="5847" y="3273"/>
                      <a:pt x="5847" y="3301"/>
                    </a:cubicBezTo>
                    <a:lnTo>
                      <a:pt x="5847" y="3879"/>
                    </a:lnTo>
                    <a:cubicBezTo>
                      <a:pt x="5847" y="4969"/>
                      <a:pt x="4960" y="5842"/>
                      <a:pt x="3889" y="5842"/>
                    </a:cubicBezTo>
                    <a:cubicBezTo>
                      <a:pt x="3844" y="5842"/>
                      <a:pt x="3799" y="5840"/>
                      <a:pt x="3754" y="5837"/>
                    </a:cubicBezTo>
                    <a:cubicBezTo>
                      <a:pt x="2729" y="5775"/>
                      <a:pt x="1921" y="4880"/>
                      <a:pt x="1921" y="3807"/>
                    </a:cubicBezTo>
                    <a:lnTo>
                      <a:pt x="1926" y="3807"/>
                    </a:lnTo>
                    <a:lnTo>
                      <a:pt x="1926" y="3306"/>
                    </a:lnTo>
                    <a:cubicBezTo>
                      <a:pt x="1921" y="3273"/>
                      <a:pt x="1916" y="3244"/>
                      <a:pt x="1902" y="3215"/>
                    </a:cubicBezTo>
                    <a:cubicBezTo>
                      <a:pt x="1772" y="2950"/>
                      <a:pt x="1704" y="2662"/>
                      <a:pt x="1704" y="2363"/>
                    </a:cubicBezTo>
                    <a:lnTo>
                      <a:pt x="1704" y="1930"/>
                    </a:lnTo>
                    <a:cubicBezTo>
                      <a:pt x="1709" y="1088"/>
                      <a:pt x="2392" y="400"/>
                      <a:pt x="3239" y="400"/>
                    </a:cubicBezTo>
                    <a:close/>
                    <a:moveTo>
                      <a:pt x="2787" y="5972"/>
                    </a:moveTo>
                    <a:cubicBezTo>
                      <a:pt x="3076" y="6131"/>
                      <a:pt x="3398" y="6222"/>
                      <a:pt x="3730" y="6246"/>
                    </a:cubicBezTo>
                    <a:cubicBezTo>
                      <a:pt x="3783" y="6246"/>
                      <a:pt x="3836" y="6251"/>
                      <a:pt x="3889" y="6251"/>
                    </a:cubicBezTo>
                    <a:cubicBezTo>
                      <a:pt x="4269" y="6251"/>
                      <a:pt x="4644" y="6160"/>
                      <a:pt x="4981" y="5982"/>
                    </a:cubicBezTo>
                    <a:lnTo>
                      <a:pt x="4981" y="6352"/>
                    </a:lnTo>
                    <a:lnTo>
                      <a:pt x="3884" y="7103"/>
                    </a:lnTo>
                    <a:lnTo>
                      <a:pt x="2787" y="6352"/>
                    </a:lnTo>
                    <a:lnTo>
                      <a:pt x="2787" y="5972"/>
                    </a:lnTo>
                    <a:close/>
                    <a:moveTo>
                      <a:pt x="2614" y="6723"/>
                    </a:moveTo>
                    <a:lnTo>
                      <a:pt x="3566" y="7377"/>
                    </a:lnTo>
                    <a:lnTo>
                      <a:pt x="3061" y="7882"/>
                    </a:lnTo>
                    <a:cubicBezTo>
                      <a:pt x="3061" y="7887"/>
                      <a:pt x="3056" y="7887"/>
                      <a:pt x="3052" y="7887"/>
                    </a:cubicBezTo>
                    <a:cubicBezTo>
                      <a:pt x="3047" y="7887"/>
                      <a:pt x="3042" y="7882"/>
                      <a:pt x="3042" y="7882"/>
                    </a:cubicBezTo>
                    <a:lnTo>
                      <a:pt x="2412" y="6934"/>
                    </a:lnTo>
                    <a:lnTo>
                      <a:pt x="2614" y="6723"/>
                    </a:lnTo>
                    <a:close/>
                    <a:moveTo>
                      <a:pt x="5154" y="6723"/>
                    </a:moveTo>
                    <a:lnTo>
                      <a:pt x="5356" y="6939"/>
                    </a:lnTo>
                    <a:lnTo>
                      <a:pt x="4731" y="7882"/>
                    </a:lnTo>
                    <a:cubicBezTo>
                      <a:pt x="4726" y="7887"/>
                      <a:pt x="4721" y="7887"/>
                      <a:pt x="4716" y="7887"/>
                    </a:cubicBezTo>
                    <a:cubicBezTo>
                      <a:pt x="4716" y="7887"/>
                      <a:pt x="4712" y="7887"/>
                      <a:pt x="4707" y="7882"/>
                    </a:cubicBezTo>
                    <a:lnTo>
                      <a:pt x="4202" y="7377"/>
                    </a:lnTo>
                    <a:lnTo>
                      <a:pt x="5154" y="6723"/>
                    </a:lnTo>
                    <a:close/>
                    <a:moveTo>
                      <a:pt x="3239" y="1"/>
                    </a:moveTo>
                    <a:cubicBezTo>
                      <a:pt x="2166" y="1"/>
                      <a:pt x="1300" y="867"/>
                      <a:pt x="1300" y="1935"/>
                    </a:cubicBezTo>
                    <a:lnTo>
                      <a:pt x="1300" y="2368"/>
                    </a:lnTo>
                    <a:cubicBezTo>
                      <a:pt x="1300" y="2710"/>
                      <a:pt x="1377" y="3042"/>
                      <a:pt x="1517" y="3354"/>
                    </a:cubicBezTo>
                    <a:lnTo>
                      <a:pt x="1517" y="3812"/>
                    </a:lnTo>
                    <a:cubicBezTo>
                      <a:pt x="1517" y="4538"/>
                      <a:pt x="1834" y="5226"/>
                      <a:pt x="2383" y="5698"/>
                    </a:cubicBezTo>
                    <a:lnTo>
                      <a:pt x="2383" y="6381"/>
                    </a:lnTo>
                    <a:lnTo>
                      <a:pt x="2007" y="6776"/>
                    </a:lnTo>
                    <a:cubicBezTo>
                      <a:pt x="1969" y="6819"/>
                      <a:pt x="1945" y="6877"/>
                      <a:pt x="1950" y="6930"/>
                    </a:cubicBezTo>
                    <a:lnTo>
                      <a:pt x="703" y="7387"/>
                    </a:lnTo>
                    <a:cubicBezTo>
                      <a:pt x="285" y="7541"/>
                      <a:pt x="1" y="7940"/>
                      <a:pt x="1" y="8387"/>
                    </a:cubicBezTo>
                    <a:lnTo>
                      <a:pt x="1" y="9946"/>
                    </a:lnTo>
                    <a:cubicBezTo>
                      <a:pt x="1" y="10084"/>
                      <a:pt x="102" y="10152"/>
                      <a:pt x="203" y="10152"/>
                    </a:cubicBezTo>
                    <a:cubicBezTo>
                      <a:pt x="304" y="10152"/>
                      <a:pt x="405" y="10084"/>
                      <a:pt x="405" y="9946"/>
                    </a:cubicBezTo>
                    <a:lnTo>
                      <a:pt x="405" y="8387"/>
                    </a:lnTo>
                    <a:cubicBezTo>
                      <a:pt x="410" y="8113"/>
                      <a:pt x="583" y="7863"/>
                      <a:pt x="843" y="7767"/>
                    </a:cubicBezTo>
                    <a:lnTo>
                      <a:pt x="2157" y="7290"/>
                    </a:lnTo>
                    <a:lnTo>
                      <a:pt x="2705" y="8108"/>
                    </a:lnTo>
                    <a:cubicBezTo>
                      <a:pt x="2777" y="8214"/>
                      <a:pt x="2888" y="8282"/>
                      <a:pt x="3013" y="8291"/>
                    </a:cubicBezTo>
                    <a:lnTo>
                      <a:pt x="3056" y="8291"/>
                    </a:lnTo>
                    <a:cubicBezTo>
                      <a:pt x="3062" y="8291"/>
                      <a:pt x="3068" y="8292"/>
                      <a:pt x="3073" y="8292"/>
                    </a:cubicBezTo>
                    <a:cubicBezTo>
                      <a:pt x="3178" y="8292"/>
                      <a:pt x="3277" y="8249"/>
                      <a:pt x="3350" y="8171"/>
                    </a:cubicBezTo>
                    <a:lnTo>
                      <a:pt x="3687" y="7839"/>
                    </a:lnTo>
                    <a:lnTo>
                      <a:pt x="3687" y="9951"/>
                    </a:lnTo>
                    <a:cubicBezTo>
                      <a:pt x="3687" y="10086"/>
                      <a:pt x="3788" y="10153"/>
                      <a:pt x="3889" y="10153"/>
                    </a:cubicBezTo>
                    <a:cubicBezTo>
                      <a:pt x="3990" y="10153"/>
                      <a:pt x="4091" y="10086"/>
                      <a:pt x="4091" y="9951"/>
                    </a:cubicBezTo>
                    <a:lnTo>
                      <a:pt x="4091" y="7839"/>
                    </a:lnTo>
                    <a:lnTo>
                      <a:pt x="4423" y="8171"/>
                    </a:lnTo>
                    <a:cubicBezTo>
                      <a:pt x="4506" y="8254"/>
                      <a:pt x="4614" y="8295"/>
                      <a:pt x="4721" y="8295"/>
                    </a:cubicBezTo>
                    <a:cubicBezTo>
                      <a:pt x="4855" y="8295"/>
                      <a:pt x="4987" y="8231"/>
                      <a:pt x="5068" y="8108"/>
                    </a:cubicBezTo>
                    <a:lnTo>
                      <a:pt x="5616" y="7290"/>
                    </a:lnTo>
                    <a:lnTo>
                      <a:pt x="6930" y="7767"/>
                    </a:lnTo>
                    <a:cubicBezTo>
                      <a:pt x="7194" y="7863"/>
                      <a:pt x="7368" y="8113"/>
                      <a:pt x="7368" y="8392"/>
                    </a:cubicBezTo>
                    <a:lnTo>
                      <a:pt x="7368" y="9951"/>
                    </a:lnTo>
                    <a:cubicBezTo>
                      <a:pt x="7368" y="10086"/>
                      <a:pt x="7469" y="10153"/>
                      <a:pt x="7570" y="10153"/>
                    </a:cubicBezTo>
                    <a:cubicBezTo>
                      <a:pt x="7671" y="10153"/>
                      <a:pt x="7772" y="10086"/>
                      <a:pt x="7772" y="9951"/>
                    </a:cubicBezTo>
                    <a:lnTo>
                      <a:pt x="7772" y="8392"/>
                    </a:lnTo>
                    <a:cubicBezTo>
                      <a:pt x="7772" y="7940"/>
                      <a:pt x="7493" y="7536"/>
                      <a:pt x="7069" y="7382"/>
                    </a:cubicBezTo>
                    <a:lnTo>
                      <a:pt x="5823" y="6930"/>
                    </a:lnTo>
                    <a:cubicBezTo>
                      <a:pt x="5828" y="6872"/>
                      <a:pt x="5804" y="6814"/>
                      <a:pt x="5765" y="6776"/>
                    </a:cubicBezTo>
                    <a:lnTo>
                      <a:pt x="5390" y="6376"/>
                    </a:lnTo>
                    <a:lnTo>
                      <a:pt x="5390" y="5712"/>
                    </a:lnTo>
                    <a:cubicBezTo>
                      <a:pt x="5429" y="5678"/>
                      <a:pt x="5467" y="5645"/>
                      <a:pt x="5510" y="5611"/>
                    </a:cubicBezTo>
                    <a:cubicBezTo>
                      <a:pt x="5987" y="5159"/>
                      <a:pt x="6256" y="4533"/>
                      <a:pt x="6256" y="3879"/>
                    </a:cubicBezTo>
                    <a:lnTo>
                      <a:pt x="6256" y="3354"/>
                    </a:lnTo>
                    <a:cubicBezTo>
                      <a:pt x="6401" y="3042"/>
                      <a:pt x="6473" y="2710"/>
                      <a:pt x="6473" y="2368"/>
                    </a:cubicBezTo>
                    <a:lnTo>
                      <a:pt x="6473" y="203"/>
                    </a:lnTo>
                    <a:cubicBezTo>
                      <a:pt x="6473" y="92"/>
                      <a:pt x="6386" y="1"/>
                      <a:pt x="6271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74" name="Google Shape;11974;p 2"/>
              <p:cNvSpPr/>
              <p:nvPr/>
            </p:nvSpPr>
            <p:spPr>
              <a:xfrm>
                <a:off x="11179440" y="3843000"/>
                <a:ext cx="16200" cy="99000"/>
              </a:xfrm>
              <a:custGeom>
                <a:avLst/>
                <a:gdLst/>
                <a:ahLst/>
                <a:cxnLst/>
                <a:rect l="l" t="t" r="r" b="b"/>
                <a:pathLst>
                  <a:path w="405" h="1271">
                    <a:moveTo>
                      <a:pt x="203" y="0"/>
                    </a:moveTo>
                    <a:cubicBezTo>
                      <a:pt x="87" y="0"/>
                      <a:pt x="1" y="87"/>
                      <a:pt x="1" y="202"/>
                    </a:cubicBezTo>
                    <a:lnTo>
                      <a:pt x="1" y="1068"/>
                    </a:lnTo>
                    <a:cubicBezTo>
                      <a:pt x="1" y="1203"/>
                      <a:pt x="102" y="1271"/>
                      <a:pt x="203" y="1271"/>
                    </a:cubicBezTo>
                    <a:cubicBezTo>
                      <a:pt x="304" y="1271"/>
                      <a:pt x="405" y="1203"/>
                      <a:pt x="405" y="1068"/>
                    </a:cubicBezTo>
                    <a:lnTo>
                      <a:pt x="405" y="202"/>
                    </a:lnTo>
                    <a:cubicBezTo>
                      <a:pt x="405" y="87"/>
                      <a:pt x="313" y="0"/>
                      <a:pt x="203" y="0"/>
                    </a:cubicBezTo>
                    <a:close/>
                  </a:path>
                </a:pathLst>
              </a:custGeom>
              <a:solidFill>
                <a:srgbClr val="657E9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75" name="Google Shape;11975;p 2"/>
              <p:cNvSpPr/>
              <p:nvPr/>
            </p:nvSpPr>
            <p:spPr>
              <a:xfrm>
                <a:off x="11235240" y="3026160"/>
                <a:ext cx="275400" cy="529560"/>
              </a:xfrm>
              <a:custGeom>
                <a:avLst/>
                <a:gdLst/>
                <a:ahLst/>
                <a:cxnLst/>
                <a:rect l="l" t="t" r="r" b="b"/>
                <a:pathLst>
                  <a:path w="6468" h="6751">
                    <a:moveTo>
                      <a:pt x="852" y="0"/>
                    </a:moveTo>
                    <a:cubicBezTo>
                      <a:pt x="381" y="0"/>
                      <a:pt x="1" y="380"/>
                      <a:pt x="1" y="852"/>
                    </a:cubicBezTo>
                    <a:lnTo>
                      <a:pt x="1" y="4316"/>
                    </a:lnTo>
                    <a:cubicBezTo>
                      <a:pt x="1" y="4788"/>
                      <a:pt x="381" y="5168"/>
                      <a:pt x="852" y="5168"/>
                    </a:cubicBezTo>
                    <a:lnTo>
                      <a:pt x="1242" y="5168"/>
                    </a:lnTo>
                    <a:lnTo>
                      <a:pt x="939" y="6361"/>
                    </a:lnTo>
                    <a:cubicBezTo>
                      <a:pt x="885" y="6575"/>
                      <a:pt x="1054" y="6750"/>
                      <a:pt x="1241" y="6750"/>
                    </a:cubicBezTo>
                    <a:cubicBezTo>
                      <a:pt x="1303" y="6750"/>
                      <a:pt x="1367" y="6731"/>
                      <a:pt x="1425" y="6688"/>
                    </a:cubicBezTo>
                    <a:lnTo>
                      <a:pt x="3508" y="5173"/>
                    </a:lnTo>
                    <a:lnTo>
                      <a:pt x="5616" y="5173"/>
                    </a:lnTo>
                    <a:cubicBezTo>
                      <a:pt x="6083" y="5173"/>
                      <a:pt x="6463" y="4793"/>
                      <a:pt x="6468" y="4321"/>
                    </a:cubicBezTo>
                    <a:lnTo>
                      <a:pt x="6468" y="852"/>
                    </a:lnTo>
                    <a:cubicBezTo>
                      <a:pt x="6463" y="380"/>
                      <a:pt x="6083" y="0"/>
                      <a:pt x="5616" y="0"/>
                    </a:cubicBezTo>
                    <a:lnTo>
                      <a:pt x="4533" y="0"/>
                    </a:lnTo>
                    <a:cubicBezTo>
                      <a:pt x="4259" y="0"/>
                      <a:pt x="4259" y="404"/>
                      <a:pt x="4533" y="404"/>
                    </a:cubicBezTo>
                    <a:lnTo>
                      <a:pt x="5616" y="404"/>
                    </a:lnTo>
                    <a:cubicBezTo>
                      <a:pt x="5861" y="404"/>
                      <a:pt x="6064" y="606"/>
                      <a:pt x="6064" y="852"/>
                    </a:cubicBezTo>
                    <a:lnTo>
                      <a:pt x="6064" y="4321"/>
                    </a:lnTo>
                    <a:cubicBezTo>
                      <a:pt x="6064" y="4566"/>
                      <a:pt x="5861" y="4769"/>
                      <a:pt x="5616" y="4769"/>
                    </a:cubicBezTo>
                    <a:lnTo>
                      <a:pt x="3451" y="4769"/>
                    </a:lnTo>
                    <a:cubicBezTo>
                      <a:pt x="3445" y="4768"/>
                      <a:pt x="3440" y="4768"/>
                      <a:pt x="3434" y="4768"/>
                    </a:cubicBezTo>
                    <a:cubicBezTo>
                      <a:pt x="3397" y="4768"/>
                      <a:pt x="3360" y="4782"/>
                      <a:pt x="3330" y="4807"/>
                    </a:cubicBezTo>
                    <a:lnTo>
                      <a:pt x="1396" y="6212"/>
                    </a:lnTo>
                    <a:lnTo>
                      <a:pt x="1396" y="6212"/>
                    </a:lnTo>
                    <a:lnTo>
                      <a:pt x="1699" y="5019"/>
                    </a:lnTo>
                    <a:cubicBezTo>
                      <a:pt x="1728" y="4889"/>
                      <a:pt x="1632" y="4769"/>
                      <a:pt x="1502" y="4769"/>
                    </a:cubicBezTo>
                    <a:lnTo>
                      <a:pt x="852" y="4769"/>
                    </a:lnTo>
                    <a:cubicBezTo>
                      <a:pt x="602" y="4769"/>
                      <a:pt x="405" y="4566"/>
                      <a:pt x="405" y="4321"/>
                    </a:cubicBezTo>
                    <a:lnTo>
                      <a:pt x="405" y="852"/>
                    </a:lnTo>
                    <a:cubicBezTo>
                      <a:pt x="405" y="606"/>
                      <a:pt x="602" y="404"/>
                      <a:pt x="852" y="404"/>
                    </a:cubicBezTo>
                    <a:lnTo>
                      <a:pt x="1935" y="404"/>
                    </a:lnTo>
                    <a:cubicBezTo>
                      <a:pt x="2204" y="404"/>
                      <a:pt x="2204" y="0"/>
                      <a:pt x="1935" y="0"/>
                    </a:cubicBezTo>
                    <a:close/>
                  </a:path>
                </a:pathLst>
              </a:custGeom>
              <a:solidFill>
                <a:srgbClr val="657E9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76" name="Google Shape;11976;p 2"/>
              <p:cNvSpPr/>
              <p:nvPr/>
            </p:nvSpPr>
            <p:spPr>
              <a:xfrm>
                <a:off x="11345400" y="2923920"/>
                <a:ext cx="54360" cy="302760"/>
              </a:xfrm>
              <a:custGeom>
                <a:avLst/>
                <a:gdLst/>
                <a:ahLst/>
                <a:cxnLst/>
                <a:rect l="l" t="t" r="r" b="b"/>
                <a:pathLst>
                  <a:path w="1286" h="3870">
                    <a:moveTo>
                      <a:pt x="867" y="405"/>
                    </a:moveTo>
                    <a:lnTo>
                      <a:pt x="669" y="3465"/>
                    </a:lnTo>
                    <a:lnTo>
                      <a:pt x="621" y="3465"/>
                    </a:lnTo>
                    <a:lnTo>
                      <a:pt x="429" y="405"/>
                    </a:lnTo>
                    <a:close/>
                    <a:moveTo>
                      <a:pt x="212" y="1"/>
                    </a:moveTo>
                    <a:cubicBezTo>
                      <a:pt x="97" y="1"/>
                      <a:pt x="1" y="97"/>
                      <a:pt x="10" y="218"/>
                    </a:cubicBezTo>
                    <a:lnTo>
                      <a:pt x="227" y="3682"/>
                    </a:lnTo>
                    <a:cubicBezTo>
                      <a:pt x="232" y="3788"/>
                      <a:pt x="323" y="3870"/>
                      <a:pt x="429" y="3870"/>
                    </a:cubicBezTo>
                    <a:lnTo>
                      <a:pt x="862" y="3870"/>
                    </a:lnTo>
                    <a:cubicBezTo>
                      <a:pt x="968" y="3870"/>
                      <a:pt x="1054" y="3788"/>
                      <a:pt x="1064" y="3682"/>
                    </a:cubicBezTo>
                    <a:lnTo>
                      <a:pt x="1281" y="218"/>
                    </a:lnTo>
                    <a:cubicBezTo>
                      <a:pt x="1285" y="97"/>
                      <a:pt x="1194" y="1"/>
                      <a:pt x="1078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77" name="Google Shape;11977;p 2"/>
              <p:cNvSpPr/>
              <p:nvPr/>
            </p:nvSpPr>
            <p:spPr>
              <a:xfrm>
                <a:off x="11346120" y="3247560"/>
                <a:ext cx="62640" cy="99360"/>
              </a:xfrm>
              <a:custGeom>
                <a:avLst/>
                <a:gdLst/>
                <a:ahLst/>
                <a:cxnLst/>
                <a:rect l="l" t="t" r="r" b="b"/>
                <a:pathLst>
                  <a:path w="1488" h="1275">
                    <a:moveTo>
                      <a:pt x="635" y="403"/>
                    </a:moveTo>
                    <a:lnTo>
                      <a:pt x="635" y="408"/>
                    </a:lnTo>
                    <a:cubicBezTo>
                      <a:pt x="842" y="408"/>
                      <a:pt x="943" y="658"/>
                      <a:pt x="799" y="803"/>
                    </a:cubicBezTo>
                    <a:cubicBezTo>
                      <a:pt x="752" y="849"/>
                      <a:pt x="694" y="870"/>
                      <a:pt x="637" y="870"/>
                    </a:cubicBezTo>
                    <a:cubicBezTo>
                      <a:pt x="519" y="870"/>
                      <a:pt x="404" y="779"/>
                      <a:pt x="404" y="639"/>
                    </a:cubicBezTo>
                    <a:cubicBezTo>
                      <a:pt x="404" y="509"/>
                      <a:pt x="505" y="403"/>
                      <a:pt x="635" y="403"/>
                    </a:cubicBezTo>
                    <a:close/>
                    <a:moveTo>
                      <a:pt x="640" y="0"/>
                    </a:moveTo>
                    <a:cubicBezTo>
                      <a:pt x="314" y="0"/>
                      <a:pt x="0" y="254"/>
                      <a:pt x="0" y="639"/>
                    </a:cubicBezTo>
                    <a:cubicBezTo>
                      <a:pt x="0" y="990"/>
                      <a:pt x="284" y="1274"/>
                      <a:pt x="635" y="1274"/>
                    </a:cubicBezTo>
                    <a:cubicBezTo>
                      <a:pt x="1203" y="1274"/>
                      <a:pt x="1487" y="591"/>
                      <a:pt x="1083" y="187"/>
                    </a:cubicBezTo>
                    <a:cubicBezTo>
                      <a:pt x="954" y="58"/>
                      <a:pt x="796" y="0"/>
                      <a:pt x="640" y="0"/>
                    </a:cubicBezTo>
                    <a:close/>
                  </a:path>
                </a:pathLst>
              </a:custGeom>
              <a:solidFill>
                <a:srgbClr val="657E9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1678" name="Google Shape;12665;p 2"/>
            <p:cNvGrpSpPr/>
            <p:nvPr/>
          </p:nvGrpSpPr>
          <p:grpSpPr>
            <a:xfrm>
              <a:off x="11009520" y="4297680"/>
              <a:ext cx="520199" cy="1008360"/>
              <a:chOff x="11009520" y="4297680"/>
              <a:chExt cx="520199" cy="1008360"/>
            </a:xfrm>
          </p:grpSpPr>
          <p:sp>
            <p:nvSpPr>
              <p:cNvPr id="1679" name="Google Shape;12666;p 2"/>
              <p:cNvSpPr/>
              <p:nvPr/>
            </p:nvSpPr>
            <p:spPr>
              <a:xfrm>
                <a:off x="11017080" y="4634280"/>
                <a:ext cx="388440" cy="654480"/>
              </a:xfrm>
              <a:custGeom>
                <a:avLst/>
                <a:gdLst/>
                <a:ahLst/>
                <a:cxnLst/>
                <a:rect l="l" t="t" r="r" b="b"/>
                <a:pathLst>
                  <a:path w="10199" h="8012">
                    <a:moveTo>
                      <a:pt x="0" y="1"/>
                    </a:moveTo>
                    <a:lnTo>
                      <a:pt x="0" y="8012"/>
                    </a:lnTo>
                    <a:lnTo>
                      <a:pt x="10199" y="8012"/>
                    </a:lnTo>
                    <a:lnTo>
                      <a:pt x="10199" y="1334"/>
                    </a:lnTo>
                    <a:lnTo>
                      <a:pt x="4125" y="1334"/>
                    </a:lnTo>
                    <a:lnTo>
                      <a:pt x="2792" y="1"/>
                    </a:lnTo>
                    <a:close/>
                  </a:path>
                </a:pathLst>
              </a:custGeom>
              <a:solidFill>
                <a:srgbClr val="869FB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80" name="Google Shape;12667;p 2"/>
              <p:cNvSpPr/>
              <p:nvPr/>
            </p:nvSpPr>
            <p:spPr>
              <a:xfrm>
                <a:off x="11316600" y="4743000"/>
                <a:ext cx="88920" cy="155160"/>
              </a:xfrm>
              <a:custGeom>
                <a:avLst/>
                <a:gdLst/>
                <a:ahLst/>
                <a:cxnLst/>
                <a:rect l="l" t="t" r="r" b="b"/>
                <a:pathLst>
                  <a:path w="2348" h="1906">
                    <a:moveTo>
                      <a:pt x="425" y="1"/>
                    </a:moveTo>
                    <a:lnTo>
                      <a:pt x="84" y="341"/>
                    </a:lnTo>
                    <a:cubicBezTo>
                      <a:pt x="1" y="424"/>
                      <a:pt x="1" y="562"/>
                      <a:pt x="84" y="645"/>
                    </a:cubicBezTo>
                    <a:lnTo>
                      <a:pt x="747" y="1308"/>
                    </a:lnTo>
                    <a:cubicBezTo>
                      <a:pt x="789" y="1350"/>
                      <a:pt x="844" y="1370"/>
                      <a:pt x="899" y="1370"/>
                    </a:cubicBezTo>
                    <a:cubicBezTo>
                      <a:pt x="954" y="1370"/>
                      <a:pt x="1010" y="1350"/>
                      <a:pt x="1051" y="1308"/>
                    </a:cubicBezTo>
                    <a:lnTo>
                      <a:pt x="1482" y="877"/>
                    </a:lnTo>
                    <a:cubicBezTo>
                      <a:pt x="1642" y="964"/>
                      <a:pt x="1805" y="1033"/>
                      <a:pt x="1975" y="1080"/>
                    </a:cubicBezTo>
                    <a:lnTo>
                      <a:pt x="1975" y="1906"/>
                    </a:lnTo>
                    <a:lnTo>
                      <a:pt x="2348" y="1906"/>
                    </a:lnTo>
                    <a:lnTo>
                      <a:pt x="2348" y="1"/>
                    </a:lnTo>
                    <a:close/>
                  </a:path>
                </a:pathLst>
              </a:custGeom>
              <a:solidFill>
                <a:srgbClr val="D6DFE5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81" name="Google Shape;12668;p 2"/>
              <p:cNvSpPr/>
              <p:nvPr/>
            </p:nvSpPr>
            <p:spPr>
              <a:xfrm>
                <a:off x="11017080" y="4952880"/>
                <a:ext cx="388440" cy="335880"/>
              </a:xfrm>
              <a:custGeom>
                <a:avLst/>
                <a:gdLst/>
                <a:ahLst/>
                <a:cxnLst/>
                <a:rect l="l" t="t" r="r" b="b"/>
                <a:pathLst>
                  <a:path w="10199" h="4118">
                    <a:moveTo>
                      <a:pt x="0" y="0"/>
                    </a:moveTo>
                    <a:lnTo>
                      <a:pt x="0" y="4118"/>
                    </a:lnTo>
                    <a:lnTo>
                      <a:pt x="10199" y="4118"/>
                    </a:lnTo>
                    <a:lnTo>
                      <a:pt x="10199" y="0"/>
                    </a:lnTo>
                    <a:close/>
                  </a:path>
                </a:pathLst>
              </a:custGeom>
              <a:solidFill>
                <a:srgbClr val="D6DFE5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82" name="Google Shape;12669;p 2"/>
              <p:cNvSpPr/>
              <p:nvPr/>
            </p:nvSpPr>
            <p:spPr>
              <a:xfrm>
                <a:off x="11017080" y="4634280"/>
                <a:ext cx="156600" cy="125280"/>
              </a:xfrm>
              <a:custGeom>
                <a:avLst/>
                <a:gdLst/>
                <a:ahLst/>
                <a:cxnLst/>
                <a:rect l="l" t="t" r="r" b="b"/>
                <a:pathLst>
                  <a:path w="4126" h="1540">
                    <a:moveTo>
                      <a:pt x="0" y="1"/>
                    </a:moveTo>
                    <a:lnTo>
                      <a:pt x="0" y="1540"/>
                    </a:lnTo>
                    <a:lnTo>
                      <a:pt x="4125" y="1540"/>
                    </a:lnTo>
                    <a:lnTo>
                      <a:pt x="4125" y="1334"/>
                    </a:lnTo>
                    <a:lnTo>
                      <a:pt x="2792" y="1"/>
                    </a:lnTo>
                    <a:close/>
                  </a:path>
                </a:pathLst>
              </a:custGeom>
              <a:solidFill>
                <a:srgbClr val="D6DFE5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83" name="Google Shape;12670;p 2"/>
              <p:cNvSpPr/>
              <p:nvPr/>
            </p:nvSpPr>
            <p:spPr>
              <a:xfrm>
                <a:off x="11017080" y="4910040"/>
                <a:ext cx="421920" cy="378720"/>
              </a:xfrm>
              <a:custGeom>
                <a:avLst/>
                <a:gdLst/>
                <a:ahLst/>
                <a:cxnLst/>
                <a:rect l="l" t="t" r="r" b="b"/>
                <a:pathLst>
                  <a:path w="11083" h="4640">
                    <a:moveTo>
                      <a:pt x="887" y="1"/>
                    </a:moveTo>
                    <a:lnTo>
                      <a:pt x="159" y="3818"/>
                    </a:lnTo>
                    <a:lnTo>
                      <a:pt x="0" y="4640"/>
                    </a:lnTo>
                    <a:lnTo>
                      <a:pt x="10199" y="4640"/>
                    </a:lnTo>
                    <a:lnTo>
                      <a:pt x="10355" y="3818"/>
                    </a:lnTo>
                    <a:lnTo>
                      <a:pt x="11083" y="1"/>
                    </a:lnTo>
                    <a:close/>
                  </a:path>
                </a:pathLst>
              </a:custGeom>
              <a:solidFill>
                <a:srgbClr val="8BA3B5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84" name="Google Shape;12671;p 2"/>
              <p:cNvSpPr/>
              <p:nvPr/>
            </p:nvSpPr>
            <p:spPr>
              <a:xfrm>
                <a:off x="11017080" y="5222160"/>
                <a:ext cx="394200" cy="66240"/>
              </a:xfrm>
              <a:custGeom>
                <a:avLst/>
                <a:gdLst/>
                <a:ahLst/>
                <a:cxnLst/>
                <a:rect l="l" t="t" r="r" b="b"/>
                <a:pathLst>
                  <a:path w="10355" h="823">
                    <a:moveTo>
                      <a:pt x="159" y="1"/>
                    </a:moveTo>
                    <a:lnTo>
                      <a:pt x="0" y="823"/>
                    </a:lnTo>
                    <a:lnTo>
                      <a:pt x="10199" y="823"/>
                    </a:lnTo>
                    <a:lnTo>
                      <a:pt x="10355" y="1"/>
                    </a:lnTo>
                    <a:close/>
                  </a:path>
                </a:pathLst>
              </a:custGeom>
              <a:solidFill>
                <a:srgbClr val="869FB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85" name="Google Shape;12672;p 2"/>
              <p:cNvSpPr/>
              <p:nvPr/>
            </p:nvSpPr>
            <p:spPr>
              <a:xfrm>
                <a:off x="11313000" y="4413960"/>
                <a:ext cx="209520" cy="450720"/>
              </a:xfrm>
              <a:custGeom>
                <a:avLst/>
                <a:gdLst/>
                <a:ahLst/>
                <a:cxnLst/>
                <a:rect l="l" t="t" r="r" b="b"/>
                <a:pathLst>
                  <a:path w="5521" h="5521">
                    <a:moveTo>
                      <a:pt x="2753" y="1576"/>
                    </a:moveTo>
                    <a:cubicBezTo>
                      <a:pt x="3358" y="1576"/>
                      <a:pt x="3937" y="2045"/>
                      <a:pt x="3937" y="2753"/>
                    </a:cubicBezTo>
                    <a:cubicBezTo>
                      <a:pt x="3937" y="3403"/>
                      <a:pt x="3416" y="3930"/>
                      <a:pt x="2767" y="3930"/>
                    </a:cubicBezTo>
                    <a:cubicBezTo>
                      <a:pt x="2765" y="3930"/>
                      <a:pt x="2763" y="3930"/>
                      <a:pt x="2760" y="3930"/>
                    </a:cubicBezTo>
                    <a:cubicBezTo>
                      <a:pt x="1710" y="3930"/>
                      <a:pt x="1185" y="2663"/>
                      <a:pt x="1927" y="1924"/>
                    </a:cubicBezTo>
                    <a:cubicBezTo>
                      <a:pt x="2168" y="1684"/>
                      <a:pt x="2463" y="1576"/>
                      <a:pt x="2753" y="1576"/>
                    </a:cubicBezTo>
                    <a:close/>
                    <a:moveTo>
                      <a:pt x="2489" y="1"/>
                    </a:moveTo>
                    <a:lnTo>
                      <a:pt x="2489" y="743"/>
                    </a:lnTo>
                    <a:lnTo>
                      <a:pt x="2492" y="743"/>
                    </a:lnTo>
                    <a:cubicBezTo>
                      <a:pt x="2141" y="790"/>
                      <a:pt x="1804" y="928"/>
                      <a:pt x="1522" y="1145"/>
                    </a:cubicBezTo>
                    <a:lnTo>
                      <a:pt x="1525" y="1142"/>
                    </a:lnTo>
                    <a:lnTo>
                      <a:pt x="1000" y="616"/>
                    </a:lnTo>
                    <a:lnTo>
                      <a:pt x="616" y="997"/>
                    </a:lnTo>
                    <a:lnTo>
                      <a:pt x="1145" y="1526"/>
                    </a:lnTo>
                    <a:lnTo>
                      <a:pt x="1149" y="1522"/>
                    </a:lnTo>
                    <a:lnTo>
                      <a:pt x="1149" y="1522"/>
                    </a:lnTo>
                    <a:cubicBezTo>
                      <a:pt x="931" y="1804"/>
                      <a:pt x="790" y="2138"/>
                      <a:pt x="747" y="2493"/>
                    </a:cubicBezTo>
                    <a:lnTo>
                      <a:pt x="747" y="2489"/>
                    </a:lnTo>
                    <a:lnTo>
                      <a:pt x="1" y="2489"/>
                    </a:lnTo>
                    <a:lnTo>
                      <a:pt x="1" y="3025"/>
                    </a:lnTo>
                    <a:lnTo>
                      <a:pt x="747" y="3025"/>
                    </a:lnTo>
                    <a:cubicBezTo>
                      <a:pt x="790" y="3376"/>
                      <a:pt x="931" y="3709"/>
                      <a:pt x="1145" y="3992"/>
                    </a:cubicBezTo>
                    <a:lnTo>
                      <a:pt x="620" y="4521"/>
                    </a:lnTo>
                    <a:lnTo>
                      <a:pt x="1000" y="4901"/>
                    </a:lnTo>
                    <a:lnTo>
                      <a:pt x="1529" y="4372"/>
                    </a:lnTo>
                    <a:cubicBezTo>
                      <a:pt x="1808" y="4590"/>
                      <a:pt x="2145" y="4727"/>
                      <a:pt x="2496" y="4774"/>
                    </a:cubicBezTo>
                    <a:lnTo>
                      <a:pt x="2492" y="4774"/>
                    </a:lnTo>
                    <a:lnTo>
                      <a:pt x="2492" y="5520"/>
                    </a:lnTo>
                    <a:lnTo>
                      <a:pt x="3032" y="5520"/>
                    </a:lnTo>
                    <a:lnTo>
                      <a:pt x="3032" y="4771"/>
                    </a:lnTo>
                    <a:lnTo>
                      <a:pt x="3028" y="4771"/>
                    </a:lnTo>
                    <a:cubicBezTo>
                      <a:pt x="3383" y="4724"/>
                      <a:pt x="3716" y="4586"/>
                      <a:pt x="3999" y="4369"/>
                    </a:cubicBezTo>
                    <a:lnTo>
                      <a:pt x="4520" y="4897"/>
                    </a:lnTo>
                    <a:lnTo>
                      <a:pt x="4901" y="4517"/>
                    </a:lnTo>
                    <a:lnTo>
                      <a:pt x="4376" y="3992"/>
                    </a:lnTo>
                    <a:cubicBezTo>
                      <a:pt x="4589" y="3709"/>
                      <a:pt x="4731" y="3376"/>
                      <a:pt x="4774" y="3025"/>
                    </a:cubicBezTo>
                    <a:lnTo>
                      <a:pt x="5520" y="3025"/>
                    </a:lnTo>
                    <a:lnTo>
                      <a:pt x="5520" y="2489"/>
                    </a:lnTo>
                    <a:lnTo>
                      <a:pt x="4774" y="2489"/>
                    </a:lnTo>
                    <a:lnTo>
                      <a:pt x="4774" y="2493"/>
                    </a:lnTo>
                    <a:cubicBezTo>
                      <a:pt x="4727" y="2138"/>
                      <a:pt x="4589" y="1804"/>
                      <a:pt x="4372" y="1522"/>
                    </a:cubicBezTo>
                    <a:lnTo>
                      <a:pt x="4372" y="1522"/>
                    </a:lnTo>
                    <a:lnTo>
                      <a:pt x="4376" y="1526"/>
                    </a:lnTo>
                    <a:lnTo>
                      <a:pt x="4901" y="997"/>
                    </a:lnTo>
                    <a:lnTo>
                      <a:pt x="4520" y="616"/>
                    </a:lnTo>
                    <a:lnTo>
                      <a:pt x="3992" y="1142"/>
                    </a:lnTo>
                    <a:lnTo>
                      <a:pt x="3995" y="1145"/>
                    </a:lnTo>
                    <a:cubicBezTo>
                      <a:pt x="3713" y="928"/>
                      <a:pt x="3376" y="790"/>
                      <a:pt x="3025" y="743"/>
                    </a:cubicBezTo>
                    <a:lnTo>
                      <a:pt x="3028" y="743"/>
                    </a:lnTo>
                    <a:lnTo>
                      <a:pt x="3028" y="1"/>
                    </a:lnTo>
                    <a:close/>
                  </a:path>
                </a:pathLst>
              </a:custGeom>
              <a:solidFill>
                <a:srgbClr val="D2DBE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86" name="Google Shape;12673;p 2"/>
              <p:cNvSpPr/>
              <p:nvPr/>
            </p:nvSpPr>
            <p:spPr>
              <a:xfrm>
                <a:off x="11209680" y="4297680"/>
                <a:ext cx="135360" cy="280440"/>
              </a:xfrm>
              <a:custGeom>
                <a:avLst/>
                <a:gdLst/>
                <a:ahLst/>
                <a:cxnLst/>
                <a:rect l="l" t="t" r="r" b="b"/>
                <a:pathLst>
                  <a:path w="3573" h="3435">
                    <a:moveTo>
                      <a:pt x="1787" y="844"/>
                    </a:moveTo>
                    <a:cubicBezTo>
                      <a:pt x="2565" y="844"/>
                      <a:pt x="2956" y="1782"/>
                      <a:pt x="2406" y="2336"/>
                    </a:cubicBezTo>
                    <a:cubicBezTo>
                      <a:pt x="2228" y="2514"/>
                      <a:pt x="2009" y="2593"/>
                      <a:pt x="1795" y="2593"/>
                    </a:cubicBezTo>
                    <a:cubicBezTo>
                      <a:pt x="1345" y="2593"/>
                      <a:pt x="914" y="2244"/>
                      <a:pt x="914" y="1716"/>
                    </a:cubicBezTo>
                    <a:cubicBezTo>
                      <a:pt x="914" y="1235"/>
                      <a:pt x="1305" y="844"/>
                      <a:pt x="1787" y="844"/>
                    </a:cubicBezTo>
                    <a:close/>
                    <a:moveTo>
                      <a:pt x="1787" y="1"/>
                    </a:moveTo>
                    <a:cubicBezTo>
                      <a:pt x="1687" y="1"/>
                      <a:pt x="1587" y="67"/>
                      <a:pt x="1587" y="199"/>
                    </a:cubicBezTo>
                    <a:lnTo>
                      <a:pt x="1587" y="460"/>
                    </a:lnTo>
                    <a:cubicBezTo>
                      <a:pt x="1388" y="492"/>
                      <a:pt x="1200" y="568"/>
                      <a:pt x="1040" y="688"/>
                    </a:cubicBezTo>
                    <a:lnTo>
                      <a:pt x="856" y="503"/>
                    </a:lnTo>
                    <a:cubicBezTo>
                      <a:pt x="812" y="458"/>
                      <a:pt x="762" y="440"/>
                      <a:pt x="715" y="440"/>
                    </a:cubicBezTo>
                    <a:cubicBezTo>
                      <a:pt x="560" y="440"/>
                      <a:pt x="425" y="641"/>
                      <a:pt x="570" y="786"/>
                    </a:cubicBezTo>
                    <a:lnTo>
                      <a:pt x="758" y="970"/>
                    </a:lnTo>
                    <a:cubicBezTo>
                      <a:pt x="638" y="1133"/>
                      <a:pt x="562" y="1322"/>
                      <a:pt x="530" y="1517"/>
                    </a:cubicBezTo>
                    <a:lnTo>
                      <a:pt x="269" y="1517"/>
                    </a:lnTo>
                    <a:cubicBezTo>
                      <a:pt x="1" y="1517"/>
                      <a:pt x="1" y="1919"/>
                      <a:pt x="269" y="1919"/>
                    </a:cubicBezTo>
                    <a:lnTo>
                      <a:pt x="269" y="1916"/>
                    </a:lnTo>
                    <a:lnTo>
                      <a:pt x="530" y="1916"/>
                    </a:lnTo>
                    <a:cubicBezTo>
                      <a:pt x="562" y="2115"/>
                      <a:pt x="638" y="2303"/>
                      <a:pt x="758" y="2466"/>
                    </a:cubicBezTo>
                    <a:lnTo>
                      <a:pt x="570" y="2651"/>
                    </a:lnTo>
                    <a:cubicBezTo>
                      <a:pt x="425" y="2795"/>
                      <a:pt x="560" y="2995"/>
                      <a:pt x="716" y="2995"/>
                    </a:cubicBezTo>
                    <a:cubicBezTo>
                      <a:pt x="763" y="2995"/>
                      <a:pt x="812" y="2977"/>
                      <a:pt x="856" y="2933"/>
                    </a:cubicBezTo>
                    <a:lnTo>
                      <a:pt x="1040" y="2749"/>
                    </a:lnTo>
                    <a:cubicBezTo>
                      <a:pt x="1200" y="2864"/>
                      <a:pt x="1388" y="2944"/>
                      <a:pt x="1587" y="2973"/>
                    </a:cubicBezTo>
                    <a:lnTo>
                      <a:pt x="1587" y="3234"/>
                    </a:lnTo>
                    <a:cubicBezTo>
                      <a:pt x="1587" y="3368"/>
                      <a:pt x="1687" y="3435"/>
                      <a:pt x="1787" y="3435"/>
                    </a:cubicBezTo>
                    <a:cubicBezTo>
                      <a:pt x="1886" y="3435"/>
                      <a:pt x="1986" y="3368"/>
                      <a:pt x="1986" y="3234"/>
                    </a:cubicBezTo>
                    <a:lnTo>
                      <a:pt x="1986" y="2977"/>
                    </a:lnTo>
                    <a:cubicBezTo>
                      <a:pt x="2185" y="2944"/>
                      <a:pt x="2373" y="2868"/>
                      <a:pt x="2536" y="2749"/>
                    </a:cubicBezTo>
                    <a:lnTo>
                      <a:pt x="2721" y="2933"/>
                    </a:lnTo>
                    <a:cubicBezTo>
                      <a:pt x="2764" y="2976"/>
                      <a:pt x="2813" y="2994"/>
                      <a:pt x="2859" y="2994"/>
                    </a:cubicBezTo>
                    <a:cubicBezTo>
                      <a:pt x="3012" y="2994"/>
                      <a:pt x="3143" y="2796"/>
                      <a:pt x="3003" y="2651"/>
                    </a:cubicBezTo>
                    <a:lnTo>
                      <a:pt x="2819" y="2466"/>
                    </a:lnTo>
                    <a:cubicBezTo>
                      <a:pt x="2935" y="2303"/>
                      <a:pt x="3014" y="2115"/>
                      <a:pt x="3043" y="1919"/>
                    </a:cubicBezTo>
                    <a:lnTo>
                      <a:pt x="3304" y="1919"/>
                    </a:lnTo>
                    <a:cubicBezTo>
                      <a:pt x="3572" y="1919"/>
                      <a:pt x="3572" y="1517"/>
                      <a:pt x="3304" y="1517"/>
                    </a:cubicBezTo>
                    <a:lnTo>
                      <a:pt x="3043" y="1517"/>
                    </a:lnTo>
                    <a:cubicBezTo>
                      <a:pt x="3014" y="1322"/>
                      <a:pt x="2935" y="1133"/>
                      <a:pt x="2819" y="970"/>
                    </a:cubicBezTo>
                    <a:lnTo>
                      <a:pt x="3003" y="786"/>
                    </a:lnTo>
                    <a:cubicBezTo>
                      <a:pt x="3153" y="642"/>
                      <a:pt x="3019" y="438"/>
                      <a:pt x="2863" y="438"/>
                    </a:cubicBezTo>
                    <a:cubicBezTo>
                      <a:pt x="2815" y="438"/>
                      <a:pt x="2765" y="457"/>
                      <a:pt x="2721" y="503"/>
                    </a:cubicBezTo>
                    <a:lnTo>
                      <a:pt x="2536" y="688"/>
                    </a:lnTo>
                    <a:cubicBezTo>
                      <a:pt x="2373" y="568"/>
                      <a:pt x="2185" y="492"/>
                      <a:pt x="1986" y="460"/>
                    </a:cubicBezTo>
                    <a:lnTo>
                      <a:pt x="1986" y="199"/>
                    </a:lnTo>
                    <a:cubicBezTo>
                      <a:pt x="1986" y="67"/>
                      <a:pt x="1886" y="1"/>
                      <a:pt x="1787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87" name="Google Shape;12674;p 2"/>
              <p:cNvSpPr/>
              <p:nvPr/>
            </p:nvSpPr>
            <p:spPr>
              <a:xfrm>
                <a:off x="11253240" y="4385520"/>
                <a:ext cx="56880" cy="105120"/>
              </a:xfrm>
              <a:custGeom>
                <a:avLst/>
                <a:gdLst/>
                <a:ahLst/>
                <a:cxnLst/>
                <a:rect l="l" t="t" r="r" b="b"/>
                <a:pathLst>
                  <a:path w="1512" h="1296">
                    <a:moveTo>
                      <a:pt x="646" y="401"/>
                    </a:moveTo>
                    <a:cubicBezTo>
                      <a:pt x="866" y="401"/>
                      <a:pt x="975" y="666"/>
                      <a:pt x="819" y="821"/>
                    </a:cubicBezTo>
                    <a:cubicBezTo>
                      <a:pt x="769" y="872"/>
                      <a:pt x="707" y="895"/>
                      <a:pt x="646" y="895"/>
                    </a:cubicBezTo>
                    <a:cubicBezTo>
                      <a:pt x="520" y="895"/>
                      <a:pt x="399" y="797"/>
                      <a:pt x="399" y="647"/>
                    </a:cubicBezTo>
                    <a:cubicBezTo>
                      <a:pt x="399" y="513"/>
                      <a:pt x="512" y="401"/>
                      <a:pt x="646" y="401"/>
                    </a:cubicBezTo>
                    <a:close/>
                    <a:moveTo>
                      <a:pt x="650" y="1"/>
                    </a:moveTo>
                    <a:cubicBezTo>
                      <a:pt x="319" y="1"/>
                      <a:pt x="1" y="258"/>
                      <a:pt x="1" y="647"/>
                    </a:cubicBezTo>
                    <a:cubicBezTo>
                      <a:pt x="1" y="1006"/>
                      <a:pt x="291" y="1292"/>
                      <a:pt x="646" y="1296"/>
                    </a:cubicBezTo>
                    <a:cubicBezTo>
                      <a:pt x="1221" y="1296"/>
                      <a:pt x="1511" y="597"/>
                      <a:pt x="1102" y="191"/>
                    </a:cubicBezTo>
                    <a:cubicBezTo>
                      <a:pt x="971" y="60"/>
                      <a:pt x="809" y="1"/>
                      <a:pt x="650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88" name="Google Shape;12675;p 2"/>
              <p:cNvSpPr/>
              <p:nvPr/>
            </p:nvSpPr>
            <p:spPr>
              <a:xfrm>
                <a:off x="11229479" y="4397040"/>
                <a:ext cx="300240" cy="699481"/>
              </a:xfrm>
              <a:custGeom>
                <a:avLst/>
                <a:gdLst/>
                <a:ahLst/>
                <a:cxnLst/>
                <a:rect l="l" t="t" r="r" b="b"/>
                <a:pathLst>
                  <a:path w="7907" h="8554">
                    <a:moveTo>
                      <a:pt x="5016" y="403"/>
                    </a:moveTo>
                    <a:lnTo>
                      <a:pt x="5016" y="910"/>
                    </a:lnTo>
                    <a:cubicBezTo>
                      <a:pt x="4994" y="1022"/>
                      <a:pt x="5074" y="1131"/>
                      <a:pt x="5186" y="1145"/>
                    </a:cubicBezTo>
                    <a:cubicBezTo>
                      <a:pt x="5505" y="1189"/>
                      <a:pt x="5806" y="1312"/>
                      <a:pt x="6059" y="1508"/>
                    </a:cubicBezTo>
                    <a:cubicBezTo>
                      <a:pt x="6095" y="1536"/>
                      <a:pt x="6138" y="1549"/>
                      <a:pt x="6180" y="1549"/>
                    </a:cubicBezTo>
                    <a:cubicBezTo>
                      <a:pt x="6236" y="1549"/>
                      <a:pt x="6292" y="1526"/>
                      <a:pt x="6331" y="1482"/>
                    </a:cubicBezTo>
                    <a:cubicBezTo>
                      <a:pt x="6338" y="1475"/>
                      <a:pt x="6342" y="1468"/>
                      <a:pt x="6349" y="1461"/>
                    </a:cubicBezTo>
                    <a:lnTo>
                      <a:pt x="6704" y="1102"/>
                    </a:lnTo>
                    <a:lnTo>
                      <a:pt x="6802" y="1200"/>
                    </a:lnTo>
                    <a:lnTo>
                      <a:pt x="6443" y="1558"/>
                    </a:lnTo>
                    <a:cubicBezTo>
                      <a:pt x="6349" y="1624"/>
                      <a:pt x="6327" y="1754"/>
                      <a:pt x="6400" y="1848"/>
                    </a:cubicBezTo>
                    <a:cubicBezTo>
                      <a:pt x="6595" y="2102"/>
                      <a:pt x="6718" y="2402"/>
                      <a:pt x="6762" y="2721"/>
                    </a:cubicBezTo>
                    <a:cubicBezTo>
                      <a:pt x="6776" y="2821"/>
                      <a:pt x="6859" y="2895"/>
                      <a:pt x="6958" y="2895"/>
                    </a:cubicBezTo>
                    <a:cubicBezTo>
                      <a:pt x="6963" y="2895"/>
                      <a:pt x="6967" y="2895"/>
                      <a:pt x="6972" y="2895"/>
                    </a:cubicBezTo>
                    <a:lnTo>
                      <a:pt x="6994" y="2891"/>
                    </a:lnTo>
                    <a:lnTo>
                      <a:pt x="7504" y="2891"/>
                    </a:lnTo>
                    <a:lnTo>
                      <a:pt x="7504" y="3029"/>
                    </a:lnTo>
                    <a:lnTo>
                      <a:pt x="6994" y="3029"/>
                    </a:lnTo>
                    <a:lnTo>
                      <a:pt x="6972" y="3025"/>
                    </a:lnTo>
                    <a:cubicBezTo>
                      <a:pt x="6967" y="3025"/>
                      <a:pt x="6963" y="3025"/>
                      <a:pt x="6958" y="3025"/>
                    </a:cubicBezTo>
                    <a:cubicBezTo>
                      <a:pt x="6859" y="3025"/>
                      <a:pt x="6776" y="3099"/>
                      <a:pt x="6762" y="3199"/>
                    </a:cubicBezTo>
                    <a:cubicBezTo>
                      <a:pt x="6718" y="3518"/>
                      <a:pt x="6595" y="3818"/>
                      <a:pt x="6400" y="4072"/>
                    </a:cubicBezTo>
                    <a:cubicBezTo>
                      <a:pt x="6331" y="4162"/>
                      <a:pt x="6349" y="4293"/>
                      <a:pt x="6443" y="4358"/>
                    </a:cubicBezTo>
                    <a:lnTo>
                      <a:pt x="6805" y="4720"/>
                    </a:lnTo>
                    <a:lnTo>
                      <a:pt x="6707" y="4818"/>
                    </a:lnTo>
                    <a:lnTo>
                      <a:pt x="6345" y="4456"/>
                    </a:lnTo>
                    <a:cubicBezTo>
                      <a:pt x="6342" y="4452"/>
                      <a:pt x="6338" y="4445"/>
                      <a:pt x="6334" y="4441"/>
                    </a:cubicBezTo>
                    <a:cubicBezTo>
                      <a:pt x="6295" y="4396"/>
                      <a:pt x="6239" y="4373"/>
                      <a:pt x="6183" y="4373"/>
                    </a:cubicBezTo>
                    <a:cubicBezTo>
                      <a:pt x="6141" y="4373"/>
                      <a:pt x="6099" y="4386"/>
                      <a:pt x="6063" y="4412"/>
                    </a:cubicBezTo>
                    <a:cubicBezTo>
                      <a:pt x="5809" y="4608"/>
                      <a:pt x="5509" y="4735"/>
                      <a:pt x="5190" y="4774"/>
                    </a:cubicBezTo>
                    <a:cubicBezTo>
                      <a:pt x="5085" y="4789"/>
                      <a:pt x="5009" y="4883"/>
                      <a:pt x="5016" y="4988"/>
                    </a:cubicBezTo>
                    <a:lnTo>
                      <a:pt x="5016" y="4995"/>
                    </a:lnTo>
                    <a:lnTo>
                      <a:pt x="5016" y="5520"/>
                    </a:lnTo>
                    <a:lnTo>
                      <a:pt x="4878" y="5520"/>
                    </a:lnTo>
                    <a:lnTo>
                      <a:pt x="4878" y="5006"/>
                    </a:lnTo>
                    <a:lnTo>
                      <a:pt x="4878" y="4988"/>
                    </a:lnTo>
                    <a:cubicBezTo>
                      <a:pt x="4886" y="4879"/>
                      <a:pt x="4810" y="4789"/>
                      <a:pt x="4705" y="4774"/>
                    </a:cubicBezTo>
                    <a:cubicBezTo>
                      <a:pt x="4386" y="4731"/>
                      <a:pt x="4085" y="4608"/>
                      <a:pt x="3832" y="4412"/>
                    </a:cubicBezTo>
                    <a:cubicBezTo>
                      <a:pt x="3796" y="4386"/>
                      <a:pt x="3754" y="4373"/>
                      <a:pt x="3711" y="4373"/>
                    </a:cubicBezTo>
                    <a:cubicBezTo>
                      <a:pt x="3655" y="4373"/>
                      <a:pt x="3599" y="4396"/>
                      <a:pt x="3560" y="4441"/>
                    </a:cubicBezTo>
                    <a:cubicBezTo>
                      <a:pt x="3557" y="4445"/>
                      <a:pt x="3553" y="4452"/>
                      <a:pt x="3549" y="4456"/>
                    </a:cubicBezTo>
                    <a:lnTo>
                      <a:pt x="3187" y="4818"/>
                    </a:lnTo>
                    <a:lnTo>
                      <a:pt x="3089" y="4720"/>
                    </a:lnTo>
                    <a:lnTo>
                      <a:pt x="3437" y="4372"/>
                    </a:lnTo>
                    <a:lnTo>
                      <a:pt x="3441" y="4369"/>
                    </a:lnTo>
                    <a:lnTo>
                      <a:pt x="3452" y="4358"/>
                    </a:lnTo>
                    <a:cubicBezTo>
                      <a:pt x="3455" y="4354"/>
                      <a:pt x="3462" y="4351"/>
                      <a:pt x="3466" y="4347"/>
                    </a:cubicBezTo>
                    <a:cubicBezTo>
                      <a:pt x="3546" y="4275"/>
                      <a:pt x="3557" y="4159"/>
                      <a:pt x="3495" y="4075"/>
                    </a:cubicBezTo>
                    <a:cubicBezTo>
                      <a:pt x="3299" y="3818"/>
                      <a:pt x="3173" y="3518"/>
                      <a:pt x="3133" y="3203"/>
                    </a:cubicBezTo>
                    <a:cubicBezTo>
                      <a:pt x="3119" y="3102"/>
                      <a:pt x="3032" y="3028"/>
                      <a:pt x="2933" y="3028"/>
                    </a:cubicBezTo>
                    <a:cubicBezTo>
                      <a:pt x="2928" y="3028"/>
                      <a:pt x="2924" y="3028"/>
                      <a:pt x="2919" y="3029"/>
                    </a:cubicBezTo>
                    <a:lnTo>
                      <a:pt x="2387" y="3029"/>
                    </a:lnTo>
                    <a:lnTo>
                      <a:pt x="2387" y="2891"/>
                    </a:lnTo>
                    <a:lnTo>
                      <a:pt x="2897" y="2891"/>
                    </a:lnTo>
                    <a:lnTo>
                      <a:pt x="2919" y="2895"/>
                    </a:lnTo>
                    <a:cubicBezTo>
                      <a:pt x="2924" y="2895"/>
                      <a:pt x="2928" y="2895"/>
                      <a:pt x="2933" y="2895"/>
                    </a:cubicBezTo>
                    <a:cubicBezTo>
                      <a:pt x="3032" y="2895"/>
                      <a:pt x="3119" y="2821"/>
                      <a:pt x="3133" y="2721"/>
                    </a:cubicBezTo>
                    <a:cubicBezTo>
                      <a:pt x="3173" y="2402"/>
                      <a:pt x="3299" y="2102"/>
                      <a:pt x="3495" y="1848"/>
                    </a:cubicBezTo>
                    <a:cubicBezTo>
                      <a:pt x="3564" y="1754"/>
                      <a:pt x="3542" y="1624"/>
                      <a:pt x="3448" y="1558"/>
                    </a:cubicBezTo>
                    <a:lnTo>
                      <a:pt x="3089" y="1200"/>
                    </a:lnTo>
                    <a:lnTo>
                      <a:pt x="3187" y="1102"/>
                    </a:lnTo>
                    <a:lnTo>
                      <a:pt x="3546" y="1461"/>
                    </a:lnTo>
                    <a:cubicBezTo>
                      <a:pt x="3585" y="1517"/>
                      <a:pt x="3648" y="1548"/>
                      <a:pt x="3712" y="1548"/>
                    </a:cubicBezTo>
                    <a:cubicBezTo>
                      <a:pt x="3754" y="1548"/>
                      <a:pt x="3796" y="1535"/>
                      <a:pt x="3832" y="1508"/>
                    </a:cubicBezTo>
                    <a:cubicBezTo>
                      <a:pt x="4085" y="1312"/>
                      <a:pt x="4390" y="1185"/>
                      <a:pt x="4705" y="1145"/>
                    </a:cubicBezTo>
                    <a:cubicBezTo>
                      <a:pt x="4810" y="1131"/>
                      <a:pt x="4886" y="1037"/>
                      <a:pt x="4878" y="932"/>
                    </a:cubicBezTo>
                    <a:cubicBezTo>
                      <a:pt x="4878" y="925"/>
                      <a:pt x="4878" y="917"/>
                      <a:pt x="4878" y="910"/>
                    </a:cubicBezTo>
                    <a:lnTo>
                      <a:pt x="4878" y="403"/>
                    </a:lnTo>
                    <a:close/>
                    <a:moveTo>
                      <a:pt x="4679" y="1"/>
                    </a:moveTo>
                    <a:cubicBezTo>
                      <a:pt x="4567" y="1"/>
                      <a:pt x="4476" y="92"/>
                      <a:pt x="4476" y="204"/>
                    </a:cubicBezTo>
                    <a:lnTo>
                      <a:pt x="4476" y="780"/>
                    </a:lnTo>
                    <a:cubicBezTo>
                      <a:pt x="4216" y="838"/>
                      <a:pt x="3966" y="939"/>
                      <a:pt x="3738" y="1087"/>
                    </a:cubicBezTo>
                    <a:lnTo>
                      <a:pt x="3332" y="678"/>
                    </a:lnTo>
                    <a:cubicBezTo>
                      <a:pt x="3292" y="638"/>
                      <a:pt x="3241" y="618"/>
                      <a:pt x="3189" y="618"/>
                    </a:cubicBezTo>
                    <a:cubicBezTo>
                      <a:pt x="3137" y="618"/>
                      <a:pt x="3086" y="638"/>
                      <a:pt x="3046" y="678"/>
                    </a:cubicBezTo>
                    <a:lnTo>
                      <a:pt x="2666" y="1059"/>
                    </a:lnTo>
                    <a:cubicBezTo>
                      <a:pt x="2590" y="1138"/>
                      <a:pt x="2590" y="1265"/>
                      <a:pt x="2666" y="1341"/>
                    </a:cubicBezTo>
                    <a:lnTo>
                      <a:pt x="3075" y="1750"/>
                    </a:lnTo>
                    <a:cubicBezTo>
                      <a:pt x="2926" y="1975"/>
                      <a:pt x="2825" y="2228"/>
                      <a:pt x="2767" y="2489"/>
                    </a:cubicBezTo>
                    <a:lnTo>
                      <a:pt x="2191" y="2489"/>
                    </a:lnTo>
                    <a:cubicBezTo>
                      <a:pt x="2079" y="2489"/>
                      <a:pt x="1988" y="2580"/>
                      <a:pt x="1988" y="2692"/>
                    </a:cubicBezTo>
                    <a:lnTo>
                      <a:pt x="1988" y="3228"/>
                    </a:lnTo>
                    <a:cubicBezTo>
                      <a:pt x="1988" y="3340"/>
                      <a:pt x="2079" y="3431"/>
                      <a:pt x="2191" y="3431"/>
                    </a:cubicBezTo>
                    <a:lnTo>
                      <a:pt x="2767" y="3431"/>
                    </a:lnTo>
                    <a:cubicBezTo>
                      <a:pt x="2814" y="3637"/>
                      <a:pt x="2887" y="3840"/>
                      <a:pt x="2992" y="4028"/>
                    </a:cubicBezTo>
                    <a:lnTo>
                      <a:pt x="1351" y="4028"/>
                    </a:lnTo>
                    <a:cubicBezTo>
                      <a:pt x="1087" y="4028"/>
                      <a:pt x="1087" y="4427"/>
                      <a:pt x="1351" y="4427"/>
                    </a:cubicBezTo>
                    <a:lnTo>
                      <a:pt x="2818" y="4427"/>
                    </a:lnTo>
                    <a:lnTo>
                      <a:pt x="2666" y="4579"/>
                    </a:lnTo>
                    <a:cubicBezTo>
                      <a:pt x="2590" y="4655"/>
                      <a:pt x="2590" y="4782"/>
                      <a:pt x="2666" y="4861"/>
                    </a:cubicBezTo>
                    <a:lnTo>
                      <a:pt x="3046" y="5242"/>
                    </a:lnTo>
                    <a:cubicBezTo>
                      <a:pt x="3086" y="5281"/>
                      <a:pt x="3137" y="5301"/>
                      <a:pt x="3189" y="5301"/>
                    </a:cubicBezTo>
                    <a:cubicBezTo>
                      <a:pt x="3241" y="5301"/>
                      <a:pt x="3292" y="5281"/>
                      <a:pt x="3332" y="5242"/>
                    </a:cubicBezTo>
                    <a:lnTo>
                      <a:pt x="3738" y="4836"/>
                    </a:lnTo>
                    <a:cubicBezTo>
                      <a:pt x="3951" y="4974"/>
                      <a:pt x="4190" y="5075"/>
                      <a:pt x="4437" y="5133"/>
                    </a:cubicBezTo>
                    <a:cubicBezTo>
                      <a:pt x="4437" y="5140"/>
                      <a:pt x="4437" y="5147"/>
                      <a:pt x="4437" y="5155"/>
                    </a:cubicBezTo>
                    <a:lnTo>
                      <a:pt x="4437" y="6064"/>
                    </a:lnTo>
                    <a:lnTo>
                      <a:pt x="268" y="6064"/>
                    </a:lnTo>
                    <a:cubicBezTo>
                      <a:pt x="0" y="6064"/>
                      <a:pt x="0" y="6466"/>
                      <a:pt x="268" y="6466"/>
                    </a:cubicBezTo>
                    <a:lnTo>
                      <a:pt x="5281" y="6466"/>
                    </a:lnTo>
                    <a:lnTo>
                      <a:pt x="4926" y="8316"/>
                    </a:lnTo>
                    <a:cubicBezTo>
                      <a:pt x="4897" y="8465"/>
                      <a:pt x="5012" y="8553"/>
                      <a:pt x="5126" y="8553"/>
                    </a:cubicBezTo>
                    <a:cubicBezTo>
                      <a:pt x="5213" y="8553"/>
                      <a:pt x="5299" y="8503"/>
                      <a:pt x="5320" y="8389"/>
                    </a:cubicBezTo>
                    <a:lnTo>
                      <a:pt x="5715" y="6303"/>
                    </a:lnTo>
                    <a:cubicBezTo>
                      <a:pt x="5740" y="6180"/>
                      <a:pt x="5646" y="6067"/>
                      <a:pt x="5520" y="6067"/>
                    </a:cubicBezTo>
                    <a:lnTo>
                      <a:pt x="4835" y="6067"/>
                    </a:lnTo>
                    <a:lnTo>
                      <a:pt x="4835" y="5919"/>
                    </a:lnTo>
                    <a:lnTo>
                      <a:pt x="5215" y="5919"/>
                    </a:lnTo>
                    <a:cubicBezTo>
                      <a:pt x="5328" y="5919"/>
                      <a:pt x="5418" y="5832"/>
                      <a:pt x="5418" y="5720"/>
                    </a:cubicBezTo>
                    <a:lnTo>
                      <a:pt x="5418" y="5140"/>
                    </a:lnTo>
                    <a:cubicBezTo>
                      <a:pt x="5679" y="5086"/>
                      <a:pt x="5932" y="4981"/>
                      <a:pt x="6157" y="4836"/>
                    </a:cubicBezTo>
                    <a:lnTo>
                      <a:pt x="6566" y="5242"/>
                    </a:lnTo>
                    <a:cubicBezTo>
                      <a:pt x="6604" y="5281"/>
                      <a:pt x="6655" y="5301"/>
                      <a:pt x="6706" y="5301"/>
                    </a:cubicBezTo>
                    <a:cubicBezTo>
                      <a:pt x="6757" y="5301"/>
                      <a:pt x="6809" y="5281"/>
                      <a:pt x="6849" y="5242"/>
                    </a:cubicBezTo>
                    <a:lnTo>
                      <a:pt x="7229" y="4861"/>
                    </a:lnTo>
                    <a:cubicBezTo>
                      <a:pt x="7309" y="4782"/>
                      <a:pt x="7309" y="4655"/>
                      <a:pt x="7229" y="4579"/>
                    </a:cubicBezTo>
                    <a:lnTo>
                      <a:pt x="6823" y="4170"/>
                    </a:lnTo>
                    <a:cubicBezTo>
                      <a:pt x="6968" y="3945"/>
                      <a:pt x="7073" y="3692"/>
                      <a:pt x="7131" y="3431"/>
                    </a:cubicBezTo>
                    <a:lnTo>
                      <a:pt x="7707" y="3431"/>
                    </a:lnTo>
                    <a:cubicBezTo>
                      <a:pt x="7816" y="3431"/>
                      <a:pt x="7906" y="3340"/>
                      <a:pt x="7906" y="3232"/>
                    </a:cubicBezTo>
                    <a:lnTo>
                      <a:pt x="7906" y="2692"/>
                    </a:lnTo>
                    <a:cubicBezTo>
                      <a:pt x="7906" y="2580"/>
                      <a:pt x="7816" y="2489"/>
                      <a:pt x="7707" y="2489"/>
                    </a:cubicBezTo>
                    <a:lnTo>
                      <a:pt x="7131" y="2489"/>
                    </a:lnTo>
                    <a:cubicBezTo>
                      <a:pt x="7073" y="2228"/>
                      <a:pt x="6968" y="1975"/>
                      <a:pt x="6820" y="1750"/>
                    </a:cubicBezTo>
                    <a:lnTo>
                      <a:pt x="7229" y="1345"/>
                    </a:lnTo>
                    <a:cubicBezTo>
                      <a:pt x="7309" y="1265"/>
                      <a:pt x="7309" y="1138"/>
                      <a:pt x="7229" y="1059"/>
                    </a:cubicBezTo>
                    <a:lnTo>
                      <a:pt x="6849" y="678"/>
                    </a:lnTo>
                    <a:cubicBezTo>
                      <a:pt x="6809" y="640"/>
                      <a:pt x="6757" y="621"/>
                      <a:pt x="6706" y="621"/>
                    </a:cubicBezTo>
                    <a:cubicBezTo>
                      <a:pt x="6655" y="621"/>
                      <a:pt x="6604" y="640"/>
                      <a:pt x="6566" y="678"/>
                    </a:cubicBezTo>
                    <a:lnTo>
                      <a:pt x="6157" y="1087"/>
                    </a:lnTo>
                    <a:cubicBezTo>
                      <a:pt x="5932" y="939"/>
                      <a:pt x="5679" y="838"/>
                      <a:pt x="5418" y="780"/>
                    </a:cubicBezTo>
                    <a:lnTo>
                      <a:pt x="5418" y="204"/>
                    </a:lnTo>
                    <a:cubicBezTo>
                      <a:pt x="5418" y="92"/>
                      <a:pt x="5328" y="1"/>
                      <a:pt x="5215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89" name="Google Shape;12676;p 2"/>
              <p:cNvSpPr/>
              <p:nvPr/>
            </p:nvSpPr>
            <p:spPr>
              <a:xfrm>
                <a:off x="11361240" y="4526640"/>
                <a:ext cx="108000" cy="224640"/>
              </a:xfrm>
              <a:custGeom>
                <a:avLst/>
                <a:gdLst/>
                <a:ahLst/>
                <a:cxnLst/>
                <a:rect l="l" t="t" r="r" b="b"/>
                <a:pathLst>
                  <a:path w="2862" h="2754">
                    <a:moveTo>
                      <a:pt x="1479" y="400"/>
                    </a:moveTo>
                    <a:cubicBezTo>
                      <a:pt x="1979" y="400"/>
                      <a:pt x="2460" y="789"/>
                      <a:pt x="2460" y="1377"/>
                    </a:cubicBezTo>
                    <a:cubicBezTo>
                      <a:pt x="2460" y="1917"/>
                      <a:pt x="2025" y="2351"/>
                      <a:pt x="1485" y="2351"/>
                    </a:cubicBezTo>
                    <a:cubicBezTo>
                      <a:pt x="616" y="2351"/>
                      <a:pt x="181" y="1301"/>
                      <a:pt x="797" y="689"/>
                    </a:cubicBezTo>
                    <a:cubicBezTo>
                      <a:pt x="995" y="489"/>
                      <a:pt x="1240" y="400"/>
                      <a:pt x="1479" y="400"/>
                    </a:cubicBezTo>
                    <a:close/>
                    <a:moveTo>
                      <a:pt x="1485" y="1"/>
                    </a:moveTo>
                    <a:cubicBezTo>
                      <a:pt x="928" y="1"/>
                      <a:pt x="428" y="337"/>
                      <a:pt x="214" y="852"/>
                    </a:cubicBezTo>
                    <a:cubicBezTo>
                      <a:pt x="0" y="1366"/>
                      <a:pt x="120" y="1956"/>
                      <a:pt x="511" y="2351"/>
                    </a:cubicBezTo>
                    <a:cubicBezTo>
                      <a:pt x="775" y="2613"/>
                      <a:pt x="1127" y="2753"/>
                      <a:pt x="1485" y="2753"/>
                    </a:cubicBezTo>
                    <a:cubicBezTo>
                      <a:pt x="1662" y="2753"/>
                      <a:pt x="1840" y="2719"/>
                      <a:pt x="2010" y="2648"/>
                    </a:cubicBezTo>
                    <a:cubicBezTo>
                      <a:pt x="2525" y="2434"/>
                      <a:pt x="2862" y="1935"/>
                      <a:pt x="2862" y="1377"/>
                    </a:cubicBezTo>
                    <a:cubicBezTo>
                      <a:pt x="2858" y="616"/>
                      <a:pt x="2246" y="4"/>
                      <a:pt x="1485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90" name="Google Shape;12677;p 2"/>
              <p:cNvSpPr/>
              <p:nvPr/>
            </p:nvSpPr>
            <p:spPr>
              <a:xfrm>
                <a:off x="11381400" y="4581360"/>
                <a:ext cx="62640" cy="115560"/>
              </a:xfrm>
              <a:custGeom>
                <a:avLst/>
                <a:gdLst/>
                <a:ahLst/>
                <a:cxnLst/>
                <a:rect l="l" t="t" r="r" b="b"/>
                <a:pathLst>
                  <a:path w="1667" h="1425">
                    <a:moveTo>
                      <a:pt x="949" y="398"/>
                    </a:moveTo>
                    <a:cubicBezTo>
                      <a:pt x="1110" y="398"/>
                      <a:pt x="1265" y="523"/>
                      <a:pt x="1265" y="710"/>
                    </a:cubicBezTo>
                    <a:cubicBezTo>
                      <a:pt x="1265" y="884"/>
                      <a:pt x="1124" y="1021"/>
                      <a:pt x="953" y="1021"/>
                    </a:cubicBezTo>
                    <a:cubicBezTo>
                      <a:pt x="674" y="1021"/>
                      <a:pt x="537" y="688"/>
                      <a:pt x="732" y="489"/>
                    </a:cubicBezTo>
                    <a:cubicBezTo>
                      <a:pt x="795" y="426"/>
                      <a:pt x="873" y="398"/>
                      <a:pt x="949" y="398"/>
                    </a:cubicBezTo>
                    <a:close/>
                    <a:moveTo>
                      <a:pt x="953" y="0"/>
                    </a:moveTo>
                    <a:cubicBezTo>
                      <a:pt x="320" y="0"/>
                      <a:pt x="1" y="764"/>
                      <a:pt x="450" y="1213"/>
                    </a:cubicBezTo>
                    <a:cubicBezTo>
                      <a:pt x="595" y="1359"/>
                      <a:pt x="775" y="1424"/>
                      <a:pt x="950" y="1424"/>
                    </a:cubicBezTo>
                    <a:cubicBezTo>
                      <a:pt x="1316" y="1424"/>
                      <a:pt x="1667" y="1141"/>
                      <a:pt x="1667" y="710"/>
                    </a:cubicBezTo>
                    <a:cubicBezTo>
                      <a:pt x="1667" y="319"/>
                      <a:pt x="1348" y="0"/>
                      <a:pt x="953" y="0"/>
                    </a:cubicBezTo>
                    <a:close/>
                  </a:path>
                </a:pathLst>
              </a:custGeom>
              <a:solidFill>
                <a:srgbClr val="657E9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91" name="Google Shape;12678;p 2"/>
              <p:cNvSpPr/>
              <p:nvPr/>
            </p:nvSpPr>
            <p:spPr>
              <a:xfrm>
                <a:off x="11009520" y="4617360"/>
                <a:ext cx="416520" cy="688680"/>
              </a:xfrm>
              <a:custGeom>
                <a:avLst/>
                <a:gdLst/>
                <a:ahLst/>
                <a:cxnLst/>
                <a:rect l="l" t="t" r="r" b="b"/>
                <a:pathLst>
                  <a:path w="10949" h="8425">
                    <a:moveTo>
                      <a:pt x="200" y="1"/>
                    </a:moveTo>
                    <a:cubicBezTo>
                      <a:pt x="87" y="1"/>
                      <a:pt x="1" y="91"/>
                      <a:pt x="1" y="204"/>
                    </a:cubicBezTo>
                    <a:lnTo>
                      <a:pt x="1" y="8215"/>
                    </a:lnTo>
                    <a:cubicBezTo>
                      <a:pt x="1" y="8403"/>
                      <a:pt x="174" y="8418"/>
                      <a:pt x="316" y="8418"/>
                    </a:cubicBezTo>
                    <a:cubicBezTo>
                      <a:pt x="440" y="8418"/>
                      <a:pt x="3701" y="8425"/>
                      <a:pt x="6492" y="8425"/>
                    </a:cubicBezTo>
                    <a:cubicBezTo>
                      <a:pt x="8586" y="8425"/>
                      <a:pt x="10415" y="8421"/>
                      <a:pt x="10456" y="8407"/>
                    </a:cubicBezTo>
                    <a:cubicBezTo>
                      <a:pt x="10525" y="8385"/>
                      <a:pt x="10580" y="8327"/>
                      <a:pt x="10594" y="8255"/>
                    </a:cubicBezTo>
                    <a:lnTo>
                      <a:pt x="10931" y="6487"/>
                    </a:lnTo>
                    <a:cubicBezTo>
                      <a:pt x="10949" y="6379"/>
                      <a:pt x="10880" y="6274"/>
                      <a:pt x="10771" y="6256"/>
                    </a:cubicBezTo>
                    <a:lnTo>
                      <a:pt x="10768" y="6252"/>
                    </a:lnTo>
                    <a:cubicBezTo>
                      <a:pt x="10755" y="6249"/>
                      <a:pt x="10742" y="6248"/>
                      <a:pt x="10729" y="6248"/>
                    </a:cubicBezTo>
                    <a:cubicBezTo>
                      <a:pt x="10635" y="6248"/>
                      <a:pt x="10552" y="6316"/>
                      <a:pt x="10536" y="6411"/>
                    </a:cubicBezTo>
                    <a:lnTo>
                      <a:pt x="10228" y="8016"/>
                    </a:lnTo>
                    <a:lnTo>
                      <a:pt x="439" y="8016"/>
                    </a:lnTo>
                    <a:lnTo>
                      <a:pt x="1246" y="3775"/>
                    </a:lnTo>
                    <a:lnTo>
                      <a:pt x="5238" y="3775"/>
                    </a:lnTo>
                    <a:cubicBezTo>
                      <a:pt x="5506" y="3775"/>
                      <a:pt x="5506" y="3376"/>
                      <a:pt x="5238" y="3376"/>
                    </a:cubicBezTo>
                    <a:lnTo>
                      <a:pt x="1083" y="3376"/>
                    </a:lnTo>
                    <a:cubicBezTo>
                      <a:pt x="989" y="3376"/>
                      <a:pt x="906" y="3442"/>
                      <a:pt x="888" y="3539"/>
                    </a:cubicBezTo>
                    <a:lnTo>
                      <a:pt x="399" y="6096"/>
                    </a:lnTo>
                    <a:lnTo>
                      <a:pt x="399" y="403"/>
                    </a:lnTo>
                    <a:lnTo>
                      <a:pt x="2909" y="403"/>
                    </a:lnTo>
                    <a:lnTo>
                      <a:pt x="4184" y="1678"/>
                    </a:lnTo>
                    <a:cubicBezTo>
                      <a:pt x="4220" y="1714"/>
                      <a:pt x="4271" y="1736"/>
                      <a:pt x="4325" y="1736"/>
                    </a:cubicBezTo>
                    <a:lnTo>
                      <a:pt x="6324" y="1736"/>
                    </a:lnTo>
                    <a:cubicBezTo>
                      <a:pt x="6588" y="1736"/>
                      <a:pt x="6588" y="1337"/>
                      <a:pt x="6324" y="1337"/>
                    </a:cubicBezTo>
                    <a:lnTo>
                      <a:pt x="4408" y="1337"/>
                    </a:lnTo>
                    <a:lnTo>
                      <a:pt x="3133" y="62"/>
                    </a:lnTo>
                    <a:cubicBezTo>
                      <a:pt x="3093" y="23"/>
                      <a:pt x="3043" y="1"/>
                      <a:pt x="2988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1610" name="Rounded Rectangle 14"/>
            <p:cNvSpPr/>
            <p:nvPr/>
          </p:nvSpPr>
          <p:spPr>
            <a:xfrm>
              <a:off x="7723800" y="1408680"/>
              <a:ext cx="4475160" cy="4373640"/>
            </a:xfrm>
            <a:prstGeom prst="roundRect">
              <a:avLst>
                <a:gd name="adj" fmla="val 16667"/>
              </a:avLst>
            </a:prstGeom>
            <a:noFill/>
            <a:ln w="57150">
              <a:solidFill>
                <a:srgbClr val="34C9CC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</p:spTree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2" name="Group 108"/>
          <p:cNvGrpSpPr/>
          <p:nvPr/>
        </p:nvGrpSpPr>
        <p:grpSpPr>
          <a:xfrm>
            <a:off x="-228690" y="-85860"/>
            <a:ext cx="9400860" cy="5529060"/>
            <a:chOff x="-304920" y="-114480"/>
            <a:chExt cx="12534480" cy="7372080"/>
          </a:xfrm>
        </p:grpSpPr>
        <p:grpSp>
          <p:nvGrpSpPr>
            <p:cNvPr id="1693" name="Group 109"/>
            <p:cNvGrpSpPr/>
            <p:nvPr/>
          </p:nvGrpSpPr>
          <p:grpSpPr>
            <a:xfrm>
              <a:off x="-304920" y="-114480"/>
              <a:ext cx="12534480" cy="7372080"/>
              <a:chOff x="-304920" y="-114480"/>
              <a:chExt cx="12534480" cy="7372080"/>
            </a:xfrm>
          </p:grpSpPr>
          <p:pic>
            <p:nvPicPr>
              <p:cNvPr id="1694" name="Picture 122"/>
              <p:cNvPicPr/>
              <p:nvPr/>
            </p:nvPicPr>
            <p:blipFill>
              <a:blip r:embed="rId2"/>
              <a:srcRect l="2500" t="6342" r="2187" b="7283"/>
              <a:stretch/>
            </p:blipFill>
            <p:spPr>
              <a:xfrm>
                <a:off x="-133200" y="-114480"/>
                <a:ext cx="12191760" cy="70099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695" name="Rectangle 111"/>
              <p:cNvSpPr/>
              <p:nvPr/>
            </p:nvSpPr>
            <p:spPr>
              <a:xfrm>
                <a:off x="-304920" y="-114480"/>
                <a:ext cx="12534480" cy="7372080"/>
              </a:xfrm>
              <a:prstGeom prst="rect">
                <a:avLst/>
              </a:prstGeom>
              <a:solidFill>
                <a:srgbClr val="FFFFFF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</p:grpSp>
        <p:sp>
          <p:nvSpPr>
            <p:cNvPr id="1700" name="TextBox 6"/>
            <p:cNvSpPr/>
            <p:nvPr/>
          </p:nvSpPr>
          <p:spPr>
            <a:xfrm>
              <a:off x="169560" y="6466680"/>
              <a:ext cx="2768705" cy="275545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67500" tIns="33750" rIns="67500" bIns="33750" anchor="t">
              <a:spAutoFit/>
            </a:bodyPr>
            <a:lstStyle/>
            <a:p>
              <a:pPr>
                <a:lnSpc>
                  <a:spcPct val="100000"/>
                </a:lnSpc>
                <a:buNone/>
              </a:pPr>
              <a:r>
                <a:rPr lang="en-US" sz="900" b="1" spc="-1">
                  <a:solidFill>
                    <a:srgbClr val="000000"/>
                  </a:solidFill>
                  <a:latin typeface="Arial Narrow"/>
                </a:rPr>
                <a:t>DIREKTORAT JENDERAL BEA DAN CUKAI</a:t>
              </a:r>
              <a:endParaRPr lang="en-ID" sz="900" spc="-1">
                <a:latin typeface="Arial"/>
              </a:endParaRPr>
            </a:p>
          </p:txBody>
        </p:sp>
        <p:sp>
          <p:nvSpPr>
            <p:cNvPr id="1701" name="Straight Connector 12"/>
            <p:cNvSpPr/>
            <p:nvPr/>
          </p:nvSpPr>
          <p:spPr>
            <a:xfrm>
              <a:off x="2911320" y="6604920"/>
              <a:ext cx="8229600" cy="36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1702" name="PlaceHolder 1"/>
          <p:cNvSpPr>
            <a:spLocks noGrp="1"/>
          </p:cNvSpPr>
          <p:nvPr>
            <p:ph type="sldNum" idx="34"/>
          </p:nvPr>
        </p:nvSpPr>
        <p:spPr>
          <a:xfrm>
            <a:off x="8481240" y="4784670"/>
            <a:ext cx="436860" cy="272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buNone/>
              <a:defRPr lang="en-ID" sz="900" b="1" strike="noStrike" spc="-1">
                <a:solidFill>
                  <a:srgbClr val="000000"/>
                </a:solidFill>
                <a:latin typeface="Arial Black"/>
              </a:defRPr>
            </a:lvl1pPr>
          </a:lstStyle>
          <a:p>
            <a:pPr algn="ctr">
              <a:lnSpc>
                <a:spcPct val="100000"/>
              </a:lnSpc>
              <a:buNone/>
            </a:pPr>
            <a:fld id="{4826E62E-231F-48CB-990A-458D6D2F44B6}" type="slidenum">
              <a:rPr lang="en-ID"/>
              <a:t>23</a:t>
            </a:fld>
            <a:endParaRPr lang="en-ID" b="0">
              <a:latin typeface="Times New Roman"/>
            </a:endParaRPr>
          </a:p>
        </p:txBody>
      </p:sp>
      <p:sp>
        <p:nvSpPr>
          <p:cNvPr id="1703" name="Rounded Rectangle 15"/>
          <p:cNvSpPr/>
          <p:nvPr/>
        </p:nvSpPr>
        <p:spPr>
          <a:xfrm>
            <a:off x="6681150" y="1486350"/>
            <a:ext cx="2354400" cy="28755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050" spc="-1">
                <a:solidFill>
                  <a:srgbClr val="000000"/>
                </a:solidFill>
                <a:latin typeface="Arial"/>
              </a:rPr>
              <a:t>Sesuai kriteria IT Inventory</a:t>
            </a:r>
            <a:endParaRPr lang="en-ID" sz="1050" spc="-1">
              <a:latin typeface="Arial"/>
            </a:endParaRPr>
          </a:p>
        </p:txBody>
      </p:sp>
      <p:pic>
        <p:nvPicPr>
          <p:cNvPr id="1704" name="Picture 124"/>
          <p:cNvPicPr/>
          <p:nvPr/>
        </p:nvPicPr>
        <p:blipFill>
          <a:blip r:embed="rId3">
            <a:lum bright="70000" contrast="-70000"/>
          </a:blip>
          <a:stretch/>
        </p:blipFill>
        <p:spPr>
          <a:xfrm>
            <a:off x="2690550" y="834300"/>
            <a:ext cx="3285090" cy="3438180"/>
          </a:xfrm>
          <a:prstGeom prst="rect">
            <a:avLst/>
          </a:prstGeom>
          <a:ln w="0">
            <a:noFill/>
          </a:ln>
        </p:spPr>
      </p:pic>
      <p:sp>
        <p:nvSpPr>
          <p:cNvPr id="1705" name="Text Placeholder 11"/>
          <p:cNvSpPr/>
          <p:nvPr/>
        </p:nvSpPr>
        <p:spPr>
          <a:xfrm>
            <a:off x="2582280" y="135000"/>
            <a:ext cx="4384800" cy="4014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t">
            <a:noAutofit/>
          </a:bodyPr>
          <a:lstStyle/>
          <a:p>
            <a:pPr>
              <a:lnSpc>
                <a:spcPct val="90000"/>
              </a:lnSpc>
              <a:spcBef>
                <a:spcPts val="751"/>
              </a:spcBef>
              <a:tabLst>
                <a:tab pos="0" algn="l"/>
              </a:tabLst>
            </a:pPr>
            <a:r>
              <a:rPr lang="en-ID" sz="2400" b="1" spc="-1">
                <a:solidFill>
                  <a:srgbClr val="133C55"/>
                </a:solidFill>
                <a:latin typeface="Segoe UI"/>
              </a:rPr>
              <a:t>IT INVENTORY KITE</a:t>
            </a:r>
            <a:endParaRPr lang="en-ID" sz="2400" spc="-1">
              <a:latin typeface="Arial"/>
            </a:endParaRPr>
          </a:p>
        </p:txBody>
      </p:sp>
      <p:sp>
        <p:nvSpPr>
          <p:cNvPr id="1706" name="TextBox 154"/>
          <p:cNvSpPr/>
          <p:nvPr/>
        </p:nvSpPr>
        <p:spPr>
          <a:xfrm>
            <a:off x="248940" y="580770"/>
            <a:ext cx="4913190" cy="418005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 anchor="t">
            <a:spAutoFit/>
          </a:bodyPr>
          <a:lstStyle/>
          <a:p>
            <a:pPr marL="257310" indent="-257310" algn="just">
              <a:lnSpc>
                <a:spcPts val="1949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lang="en-US" sz="1050" spc="-1" dirty="0" err="1">
                <a:solidFill>
                  <a:srgbClr val="000000"/>
                </a:solidFill>
                <a:latin typeface="Arial"/>
              </a:rPr>
              <a:t>Mampu</a:t>
            </a:r>
            <a:r>
              <a:rPr lang="id-ID" sz="1050" spc="-1" dirty="0">
                <a:solidFill>
                  <a:srgbClr val="000000"/>
                </a:solidFill>
                <a:latin typeface="Arial"/>
              </a:rPr>
              <a:t> mencatat, menyimpan, dan menampilkan riwayat aktivitas (</a:t>
            </a:r>
            <a:r>
              <a:rPr lang="id-ID" sz="1050" i="1" spc="-1" dirty="0">
                <a:solidFill>
                  <a:srgbClr val="000000"/>
                </a:solidFill>
                <a:latin typeface="Arial"/>
              </a:rPr>
              <a:t>log</a:t>
            </a:r>
            <a:r>
              <a:rPr lang="id-ID" sz="1050" spc="-1" dirty="0">
                <a:solidFill>
                  <a:srgbClr val="000000"/>
                </a:solidFill>
                <a:latin typeface="Arial"/>
              </a:rPr>
              <a:t>) serta mampu ditelusuri minimal 2 (dua) tahun</a:t>
            </a:r>
            <a:r>
              <a:rPr lang="en-ID" sz="1050" spc="-1" dirty="0">
                <a:solidFill>
                  <a:srgbClr val="000000"/>
                </a:solidFill>
                <a:latin typeface="Arial"/>
              </a:rPr>
              <a:t>;</a:t>
            </a:r>
            <a:endParaRPr lang="en-ID" sz="1050" spc="-1" dirty="0">
              <a:latin typeface="Arial"/>
            </a:endParaRPr>
          </a:p>
          <a:p>
            <a:pPr marL="257310" indent="-257310" algn="just">
              <a:lnSpc>
                <a:spcPts val="1949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lang="en-US" sz="1050" spc="-1" dirty="0" err="1">
                <a:solidFill>
                  <a:srgbClr val="000000"/>
                </a:solidFill>
                <a:latin typeface="Arial"/>
              </a:rPr>
              <a:t>Mampu</a:t>
            </a:r>
            <a:r>
              <a:rPr lang="id-ID" sz="1050" spc="-1" dirty="0">
                <a:solidFill>
                  <a:srgbClr val="000000"/>
                </a:solidFill>
                <a:latin typeface="Arial"/>
              </a:rPr>
              <a:t> diakses oleh pihak atau pegawai diberikan hak akses (</a:t>
            </a:r>
            <a:r>
              <a:rPr lang="id-ID" sz="1050" i="1" spc="-1" dirty="0">
                <a:solidFill>
                  <a:srgbClr val="000000"/>
                </a:solidFill>
                <a:latin typeface="Arial"/>
              </a:rPr>
              <a:t>authorized access</a:t>
            </a:r>
            <a:r>
              <a:rPr lang="id-ID" sz="1050" spc="-1" dirty="0">
                <a:solidFill>
                  <a:srgbClr val="000000"/>
                </a:solidFill>
                <a:latin typeface="Arial"/>
              </a:rPr>
              <a:t>)</a:t>
            </a:r>
            <a:endParaRPr lang="en-ID" sz="1050" spc="-1" dirty="0">
              <a:latin typeface="Arial"/>
            </a:endParaRPr>
          </a:p>
          <a:p>
            <a:pPr marL="257310" indent="-257310" algn="just">
              <a:lnSpc>
                <a:spcPts val="1949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lang="en-US" sz="1050" spc="-1" dirty="0" err="1">
                <a:solidFill>
                  <a:srgbClr val="000000"/>
                </a:solidFill>
                <a:latin typeface="Arial"/>
              </a:rPr>
              <a:t>Mampu</a:t>
            </a:r>
            <a:r>
              <a:rPr lang="id-ID" sz="1050" spc="-1" dirty="0">
                <a:solidFill>
                  <a:srgbClr val="000000"/>
                </a:solidFill>
                <a:latin typeface="Arial"/>
              </a:rPr>
              <a:t> memberikan data yang terkini (</a:t>
            </a:r>
            <a:r>
              <a:rPr lang="id-ID" sz="1050" i="1" spc="-1" dirty="0">
                <a:solidFill>
                  <a:srgbClr val="000000"/>
                </a:solidFill>
                <a:latin typeface="Arial"/>
              </a:rPr>
              <a:t>realtime</a:t>
            </a:r>
            <a:r>
              <a:rPr lang="id-ID" sz="1050" spc="-1" dirty="0">
                <a:solidFill>
                  <a:srgbClr val="000000"/>
                </a:solidFill>
                <a:latin typeface="Arial"/>
              </a:rPr>
              <a:t>) dan diakses secara daring </a:t>
            </a:r>
            <a:r>
              <a:rPr lang="en-US" sz="1050" spc="-1" dirty="0">
                <a:solidFill>
                  <a:srgbClr val="000000"/>
                </a:solidFill>
                <a:latin typeface="Arial"/>
              </a:rPr>
              <a:t>;</a:t>
            </a:r>
            <a:endParaRPr lang="en-ID" sz="1050" spc="-1" dirty="0">
              <a:latin typeface="Arial"/>
            </a:endParaRPr>
          </a:p>
          <a:p>
            <a:pPr marL="257310" indent="-257310" algn="just">
              <a:lnSpc>
                <a:spcPts val="1949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lang="en-US" sz="1050" spc="-1" dirty="0" err="1">
                <a:solidFill>
                  <a:srgbClr val="000000"/>
                </a:solidFill>
                <a:latin typeface="Arial"/>
              </a:rPr>
              <a:t>Memiliki</a:t>
            </a:r>
            <a:r>
              <a:rPr lang="en-US" sz="1050" spc="-1" dirty="0">
                <a:solidFill>
                  <a:srgbClr val="000000"/>
                </a:solidFill>
                <a:latin typeface="Arial"/>
              </a:rPr>
              <a:t> </a:t>
            </a:r>
            <a:r>
              <a:rPr lang="id-ID" sz="1050" spc="-1" dirty="0">
                <a:solidFill>
                  <a:srgbClr val="000000"/>
                </a:solidFill>
                <a:latin typeface="Arial"/>
              </a:rPr>
              <a:t>keterkaitan dokumen kepabeanan dengan</a:t>
            </a:r>
            <a:r>
              <a:rPr lang="en-US" sz="1050" spc="-1" dirty="0">
                <a:solidFill>
                  <a:srgbClr val="000000"/>
                </a:solidFill>
                <a:latin typeface="Arial"/>
              </a:rPr>
              <a:t> </a:t>
            </a:r>
            <a:r>
              <a:rPr lang="id-ID" sz="1050" spc="-1" dirty="0">
                <a:solidFill>
                  <a:srgbClr val="000000"/>
                </a:solidFill>
                <a:latin typeface="Arial"/>
              </a:rPr>
              <a:t>dokumen kepabeanan </a:t>
            </a:r>
            <a:r>
              <a:rPr lang="en-US" sz="1050" spc="-1" dirty="0">
                <a:solidFill>
                  <a:srgbClr val="000000"/>
                </a:solidFill>
                <a:latin typeface="Arial"/>
              </a:rPr>
              <a:t>dan </a:t>
            </a:r>
            <a:r>
              <a:rPr lang="id-ID" sz="1050" spc="-1" dirty="0">
                <a:solidFill>
                  <a:srgbClr val="000000"/>
                </a:solidFill>
                <a:latin typeface="Arial"/>
              </a:rPr>
              <a:t>dokumen transaksi keuangan</a:t>
            </a:r>
            <a:r>
              <a:rPr lang="en-US" sz="1050" spc="-1" dirty="0">
                <a:solidFill>
                  <a:srgbClr val="000000"/>
                </a:solidFill>
                <a:latin typeface="Arial"/>
              </a:rPr>
              <a:t>;</a:t>
            </a:r>
            <a:endParaRPr lang="en-ID" sz="1050" spc="-1" dirty="0">
              <a:latin typeface="Arial"/>
            </a:endParaRPr>
          </a:p>
          <a:p>
            <a:pPr marL="257310" indent="-257310" algn="just">
              <a:lnSpc>
                <a:spcPts val="1949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lang="en-US" sz="1050" spc="-1" dirty="0" err="1">
                <a:solidFill>
                  <a:srgbClr val="000000"/>
                </a:solidFill>
                <a:latin typeface="Arial"/>
              </a:rPr>
              <a:t>Mampu</a:t>
            </a:r>
            <a:r>
              <a:rPr lang="id-ID" sz="1050" spc="-1" dirty="0">
                <a:solidFill>
                  <a:srgbClr val="000000"/>
                </a:solidFill>
                <a:latin typeface="Arial"/>
              </a:rPr>
              <a:t> mencatat pemasukan, pengeluaran, barang dalam proses (</a:t>
            </a:r>
            <a:r>
              <a:rPr lang="id-ID" sz="1050" i="1" spc="-1" dirty="0">
                <a:solidFill>
                  <a:srgbClr val="000000"/>
                </a:solidFill>
                <a:latin typeface="Arial"/>
              </a:rPr>
              <a:t>work in process</a:t>
            </a:r>
            <a:r>
              <a:rPr lang="id-ID" sz="1050" spc="-1" dirty="0">
                <a:solidFill>
                  <a:srgbClr val="000000"/>
                </a:solidFill>
                <a:latin typeface="Arial"/>
              </a:rPr>
              <a:t>), penyesuaian (</a:t>
            </a:r>
            <a:r>
              <a:rPr lang="id-ID" sz="1050" i="1" spc="-1" dirty="0">
                <a:solidFill>
                  <a:srgbClr val="000000"/>
                </a:solidFill>
                <a:latin typeface="Arial"/>
              </a:rPr>
              <a:t>adjustment</a:t>
            </a:r>
            <a:r>
              <a:rPr lang="id-ID" sz="1050" spc="-1" dirty="0">
                <a:solidFill>
                  <a:srgbClr val="000000"/>
                </a:solidFill>
                <a:latin typeface="Arial"/>
              </a:rPr>
              <a:t>), dan pemeriksaan persediaan (</a:t>
            </a:r>
            <a:r>
              <a:rPr lang="id-ID" sz="1050" i="1" spc="-1" dirty="0">
                <a:solidFill>
                  <a:srgbClr val="000000"/>
                </a:solidFill>
                <a:latin typeface="Arial"/>
              </a:rPr>
              <a:t>stock opname</a:t>
            </a:r>
            <a:r>
              <a:rPr lang="id-ID" sz="1050" spc="-1" dirty="0">
                <a:solidFill>
                  <a:srgbClr val="000000"/>
                </a:solidFill>
                <a:latin typeface="Arial"/>
              </a:rPr>
              <a:t>)</a:t>
            </a:r>
            <a:r>
              <a:rPr lang="en-US" sz="1050" spc="-1" dirty="0">
                <a:solidFill>
                  <a:srgbClr val="000000"/>
                </a:solidFill>
                <a:latin typeface="Arial"/>
              </a:rPr>
              <a:t> </a:t>
            </a:r>
            <a:r>
              <a:rPr lang="id-ID" sz="1050" spc="-1" dirty="0">
                <a:solidFill>
                  <a:srgbClr val="000000"/>
                </a:solidFill>
                <a:latin typeface="Arial"/>
              </a:rPr>
              <a:t>secara berkelanjutan dan terkini (</a:t>
            </a:r>
            <a:r>
              <a:rPr lang="id-ID" sz="1050" i="1" spc="-1" dirty="0">
                <a:solidFill>
                  <a:srgbClr val="000000"/>
                </a:solidFill>
                <a:latin typeface="Arial"/>
              </a:rPr>
              <a:t>realtime</a:t>
            </a:r>
            <a:r>
              <a:rPr lang="id-ID" sz="1050" spc="-1" dirty="0">
                <a:solidFill>
                  <a:srgbClr val="000000"/>
                </a:solidFill>
                <a:latin typeface="Arial"/>
              </a:rPr>
              <a:t>)</a:t>
            </a:r>
            <a:r>
              <a:rPr lang="en-US" sz="1050" spc="-1" dirty="0">
                <a:solidFill>
                  <a:srgbClr val="000000"/>
                </a:solidFill>
                <a:latin typeface="Arial"/>
              </a:rPr>
              <a:t>;</a:t>
            </a:r>
            <a:endParaRPr lang="en-ID" sz="1050" spc="-1" dirty="0">
              <a:latin typeface="Arial"/>
            </a:endParaRPr>
          </a:p>
          <a:p>
            <a:pPr marL="257310" indent="-257310" algn="just">
              <a:lnSpc>
                <a:spcPts val="1949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lang="en-US" sz="1050" spc="-1" dirty="0" err="1">
                <a:solidFill>
                  <a:srgbClr val="000000"/>
                </a:solidFill>
                <a:latin typeface="Arial"/>
              </a:rPr>
              <a:t>Mampu</a:t>
            </a:r>
            <a:r>
              <a:rPr lang="id-ID" sz="1050" spc="-1" dirty="0">
                <a:solidFill>
                  <a:srgbClr val="000000"/>
                </a:solidFill>
                <a:latin typeface="Arial"/>
              </a:rPr>
              <a:t> mencatat setiap jenis barang yang diimpor dan/atau dimasukkan</a:t>
            </a:r>
            <a:r>
              <a:rPr lang="en-US" sz="1050" spc="-1" dirty="0">
                <a:solidFill>
                  <a:srgbClr val="000000"/>
                </a:solidFill>
                <a:latin typeface="Arial"/>
              </a:rPr>
              <a:t> </a:t>
            </a:r>
            <a:r>
              <a:rPr lang="id-ID" sz="1050" spc="-1" dirty="0">
                <a:solidFill>
                  <a:srgbClr val="000000"/>
                </a:solidFill>
                <a:latin typeface="Arial"/>
              </a:rPr>
              <a:t>dengan kode yang berbeda</a:t>
            </a:r>
            <a:r>
              <a:rPr lang="en-US" sz="1050" spc="-1" dirty="0">
                <a:solidFill>
                  <a:srgbClr val="000000"/>
                </a:solidFill>
                <a:latin typeface="Arial"/>
              </a:rPr>
              <a:t>;</a:t>
            </a:r>
            <a:endParaRPr lang="en-ID" sz="1050" spc="-1" dirty="0">
              <a:latin typeface="Arial"/>
            </a:endParaRPr>
          </a:p>
          <a:p>
            <a:pPr marL="257310" indent="-257310" algn="just">
              <a:lnSpc>
                <a:spcPts val="1949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lang="en-US" sz="1050" spc="-1" dirty="0" err="1">
                <a:solidFill>
                  <a:srgbClr val="000000"/>
                </a:solidFill>
                <a:latin typeface="Arial"/>
              </a:rPr>
              <a:t>Memiliki</a:t>
            </a:r>
            <a:r>
              <a:rPr lang="id-ID" sz="1050" spc="-1" dirty="0">
                <a:solidFill>
                  <a:srgbClr val="000000"/>
                </a:solidFill>
                <a:latin typeface="Arial"/>
              </a:rPr>
              <a:t> sistem laporan pertanggungjawaban atas pencatatan dalam </a:t>
            </a:r>
            <a:r>
              <a:rPr lang="id-ID" sz="1050" i="1" spc="-1" dirty="0">
                <a:solidFill>
                  <a:srgbClr val="000000"/>
                </a:solidFill>
                <a:latin typeface="Arial"/>
              </a:rPr>
              <a:t>IT Inventory</a:t>
            </a:r>
            <a:r>
              <a:rPr lang="id-ID" sz="1050" spc="-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050" spc="-1" dirty="0" err="1">
                <a:solidFill>
                  <a:srgbClr val="000000"/>
                </a:solidFill>
                <a:latin typeface="Arial"/>
              </a:rPr>
              <a:t>sesuai</a:t>
            </a:r>
            <a:r>
              <a:rPr lang="en-US" sz="1050" spc="-1" dirty="0">
                <a:solidFill>
                  <a:srgbClr val="000000"/>
                </a:solidFill>
                <a:latin typeface="Arial"/>
              </a:rPr>
              <a:t> parameter yang </a:t>
            </a:r>
            <a:r>
              <a:rPr lang="en-US" sz="1050" spc="-1" dirty="0" err="1">
                <a:solidFill>
                  <a:srgbClr val="000000"/>
                </a:solidFill>
                <a:latin typeface="Arial"/>
              </a:rPr>
              <a:t>telah</a:t>
            </a:r>
            <a:r>
              <a:rPr lang="en-US" sz="1050" spc="-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050" spc="-1" dirty="0" err="1">
                <a:solidFill>
                  <a:srgbClr val="000000"/>
                </a:solidFill>
                <a:latin typeface="Arial"/>
              </a:rPr>
              <a:t>ditentukan</a:t>
            </a:r>
            <a:r>
              <a:rPr lang="en-US" sz="1050" spc="-1" dirty="0">
                <a:solidFill>
                  <a:srgbClr val="000000"/>
                </a:solidFill>
                <a:latin typeface="Arial"/>
              </a:rPr>
              <a:t>, </a:t>
            </a:r>
            <a:r>
              <a:rPr lang="id-ID" sz="1050" spc="-1" dirty="0">
                <a:solidFill>
                  <a:srgbClr val="000000"/>
                </a:solidFill>
                <a:latin typeface="Arial"/>
              </a:rPr>
              <a:t>menampilkan laporan kegiatan </a:t>
            </a:r>
            <a:r>
              <a:rPr lang="en-US" sz="1050" spc="-1" dirty="0">
                <a:solidFill>
                  <a:srgbClr val="000000"/>
                </a:solidFill>
                <a:latin typeface="Arial"/>
              </a:rPr>
              <a:t>dan </a:t>
            </a:r>
            <a:r>
              <a:rPr lang="en-US" sz="1050" spc="-1" dirty="0" err="1">
                <a:solidFill>
                  <a:srgbClr val="000000"/>
                </a:solidFill>
                <a:latin typeface="Arial"/>
              </a:rPr>
              <a:t>elemen</a:t>
            </a:r>
            <a:r>
              <a:rPr lang="en-US" sz="1050" spc="-1" dirty="0">
                <a:solidFill>
                  <a:srgbClr val="000000"/>
                </a:solidFill>
                <a:latin typeface="Arial"/>
              </a:rPr>
              <a:t> data yang </a:t>
            </a:r>
            <a:r>
              <a:rPr lang="en-US" sz="1050" spc="-1" dirty="0" err="1">
                <a:solidFill>
                  <a:srgbClr val="000000"/>
                </a:solidFill>
                <a:latin typeface="Arial"/>
              </a:rPr>
              <a:t>ditentukan</a:t>
            </a:r>
            <a:r>
              <a:rPr lang="en-US" sz="1050" spc="-1" dirty="0">
                <a:solidFill>
                  <a:srgbClr val="000000"/>
                </a:solidFill>
                <a:latin typeface="Arial"/>
              </a:rPr>
              <a:t>, </a:t>
            </a:r>
            <a:r>
              <a:rPr lang="id-ID" sz="1050" spc="-1" dirty="0">
                <a:solidFill>
                  <a:srgbClr val="000000"/>
                </a:solidFill>
                <a:latin typeface="Arial"/>
              </a:rPr>
              <a:t>dapat diakses dan diunduh secara langsung dari sistem </a:t>
            </a:r>
            <a:r>
              <a:rPr lang="id-ID" sz="1050" i="1" spc="-1" dirty="0">
                <a:solidFill>
                  <a:srgbClr val="000000"/>
                </a:solidFill>
                <a:latin typeface="Arial"/>
              </a:rPr>
              <a:t>IT Inventory</a:t>
            </a:r>
            <a:r>
              <a:rPr lang="en-US" sz="1050" i="1" spc="-1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sz="1050" spc="-1" dirty="0">
                <a:solidFill>
                  <a:srgbClr val="000000"/>
                </a:solidFill>
                <a:latin typeface="Arial"/>
              </a:rPr>
              <a:t>dan </a:t>
            </a:r>
            <a:r>
              <a:rPr lang="id-ID" sz="1050" spc="-1" dirty="0">
                <a:solidFill>
                  <a:srgbClr val="000000"/>
                </a:solidFill>
                <a:latin typeface="Arial"/>
              </a:rPr>
              <a:t>terintegrasi dengan data pencatatan dan pembukuan</a:t>
            </a:r>
            <a:r>
              <a:rPr lang="en-US" sz="1050" spc="-1" dirty="0">
                <a:solidFill>
                  <a:srgbClr val="000000"/>
                </a:solidFill>
                <a:latin typeface="Arial"/>
              </a:rPr>
              <a:t>.</a:t>
            </a:r>
            <a:endParaRPr lang="en-ID" sz="1050" spc="-1" dirty="0">
              <a:latin typeface="Arial"/>
            </a:endParaRPr>
          </a:p>
        </p:txBody>
      </p:sp>
      <p:pic>
        <p:nvPicPr>
          <p:cNvPr id="1707" name="Picture 125" descr="https://cdn-icons-png.flaticon.com/512/839/839860.png"/>
          <p:cNvPicPr/>
          <p:nvPr/>
        </p:nvPicPr>
        <p:blipFill>
          <a:blip r:embed="rId4"/>
          <a:stretch/>
        </p:blipFill>
        <p:spPr>
          <a:xfrm>
            <a:off x="6102540" y="1284930"/>
            <a:ext cx="650700" cy="589680"/>
          </a:xfrm>
          <a:prstGeom prst="rect">
            <a:avLst/>
          </a:prstGeom>
          <a:ln w="0">
            <a:noFill/>
          </a:ln>
        </p:spPr>
      </p:pic>
      <p:sp>
        <p:nvSpPr>
          <p:cNvPr id="1708" name="Rounded Rectangle 16"/>
          <p:cNvSpPr/>
          <p:nvPr/>
        </p:nvSpPr>
        <p:spPr>
          <a:xfrm>
            <a:off x="6681150" y="2144880"/>
            <a:ext cx="2354400" cy="28755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050" spc="-1" dirty="0" err="1">
                <a:solidFill>
                  <a:srgbClr val="000000"/>
                </a:solidFill>
                <a:latin typeface="Arial"/>
              </a:rPr>
              <a:t>Kodifikasi</a:t>
            </a:r>
            <a:endParaRPr lang="en-ID" sz="1050" spc="-1" dirty="0">
              <a:latin typeface="Arial"/>
            </a:endParaRPr>
          </a:p>
        </p:txBody>
      </p:sp>
      <p:pic>
        <p:nvPicPr>
          <p:cNvPr id="1709" name="Picture 126"/>
          <p:cNvPicPr/>
          <p:nvPr/>
        </p:nvPicPr>
        <p:blipFill>
          <a:blip r:embed="rId5"/>
          <a:stretch/>
        </p:blipFill>
        <p:spPr>
          <a:xfrm>
            <a:off x="6077970" y="1954260"/>
            <a:ext cx="668520" cy="668520"/>
          </a:xfrm>
          <a:prstGeom prst="rect">
            <a:avLst/>
          </a:prstGeom>
          <a:ln w="0">
            <a:noFill/>
          </a:ln>
        </p:spPr>
      </p:pic>
      <p:sp>
        <p:nvSpPr>
          <p:cNvPr id="1710" name="Rounded Rectangle 17"/>
          <p:cNvSpPr/>
          <p:nvPr/>
        </p:nvSpPr>
        <p:spPr>
          <a:xfrm>
            <a:off x="6681150" y="2803410"/>
            <a:ext cx="2354400" cy="28755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050" spc="-1">
                <a:solidFill>
                  <a:srgbClr val="000000"/>
                </a:solidFill>
                <a:latin typeface="Arial"/>
              </a:rPr>
              <a:t>Menyediakan akses untuk DJBC dan DJP</a:t>
            </a:r>
            <a:endParaRPr lang="en-ID" sz="1050" spc="-1">
              <a:latin typeface="Arial"/>
            </a:endParaRPr>
          </a:p>
        </p:txBody>
      </p:sp>
      <p:pic>
        <p:nvPicPr>
          <p:cNvPr id="1711" name="Picture 127"/>
          <p:cNvPicPr/>
          <p:nvPr/>
        </p:nvPicPr>
        <p:blipFill>
          <a:blip r:embed="rId6"/>
          <a:stretch/>
        </p:blipFill>
        <p:spPr>
          <a:xfrm>
            <a:off x="6113610" y="2702700"/>
            <a:ext cx="567270" cy="567270"/>
          </a:xfrm>
          <a:prstGeom prst="rect">
            <a:avLst/>
          </a:prstGeom>
          <a:ln w="0">
            <a:noFill/>
          </a:ln>
        </p:spPr>
      </p:pic>
      <p:sp>
        <p:nvSpPr>
          <p:cNvPr id="1712" name="Rounded Rectangle 18"/>
          <p:cNvSpPr/>
          <p:nvPr/>
        </p:nvSpPr>
        <p:spPr>
          <a:xfrm>
            <a:off x="6681150" y="3549960"/>
            <a:ext cx="2354400" cy="28755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id-ID" sz="1050" spc="-1">
                <a:solidFill>
                  <a:srgbClr val="000000"/>
                </a:solidFill>
                <a:latin typeface="Arial"/>
              </a:rPr>
              <a:t>memberitahukan </a:t>
            </a:r>
            <a:r>
              <a:rPr lang="id-ID" sz="1050" i="1" spc="-1">
                <a:solidFill>
                  <a:srgbClr val="000000"/>
                </a:solidFill>
                <a:latin typeface="Arial"/>
              </a:rPr>
              <a:t>username</a:t>
            </a:r>
            <a:r>
              <a:rPr lang="id-ID" sz="1050" spc="-1">
                <a:solidFill>
                  <a:srgbClr val="000000"/>
                </a:solidFill>
                <a:latin typeface="Arial"/>
              </a:rPr>
              <a:t> dan </a:t>
            </a:r>
            <a:r>
              <a:rPr lang="id-ID" sz="1050" i="1" spc="-1">
                <a:solidFill>
                  <a:srgbClr val="000000"/>
                </a:solidFill>
                <a:latin typeface="Arial"/>
              </a:rPr>
              <a:t>password</a:t>
            </a:r>
            <a:r>
              <a:rPr lang="en-US" sz="1050" spc="-1">
                <a:solidFill>
                  <a:srgbClr val="000000"/>
                </a:solidFill>
                <a:latin typeface="Arial"/>
              </a:rPr>
              <a:t>.</a:t>
            </a:r>
            <a:endParaRPr lang="en-ID" sz="1050" spc="-1">
              <a:latin typeface="Arial"/>
            </a:endParaRPr>
          </a:p>
        </p:txBody>
      </p:sp>
      <p:pic>
        <p:nvPicPr>
          <p:cNvPr id="1713" name="Picture 128"/>
          <p:cNvPicPr/>
          <p:nvPr/>
        </p:nvPicPr>
        <p:blipFill>
          <a:blip r:embed="rId7"/>
          <a:srcRect t="27734" r="13321" b="25113"/>
          <a:stretch/>
        </p:blipFill>
        <p:spPr>
          <a:xfrm>
            <a:off x="5867640" y="3461940"/>
            <a:ext cx="912060" cy="495990"/>
          </a:xfrm>
          <a:prstGeom prst="rect">
            <a:avLst/>
          </a:prstGeom>
          <a:ln w="0">
            <a:noFill/>
          </a:ln>
        </p:spPr>
      </p:pic>
      <p:sp>
        <p:nvSpPr>
          <p:cNvPr id="1714" name="Rounded Rectangle 19"/>
          <p:cNvSpPr/>
          <p:nvPr/>
        </p:nvSpPr>
        <p:spPr>
          <a:xfrm>
            <a:off x="6681150" y="4247100"/>
            <a:ext cx="2354400" cy="28755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050" spc="-1">
                <a:solidFill>
                  <a:srgbClr val="000000"/>
                </a:solidFill>
                <a:latin typeface="Arial"/>
              </a:rPr>
              <a:t>Menyediakan </a:t>
            </a:r>
            <a:r>
              <a:rPr lang="en-US" sz="1050" i="1" spc="-1">
                <a:solidFill>
                  <a:srgbClr val="000000"/>
                </a:solidFill>
                <a:latin typeface="Arial"/>
              </a:rPr>
              <a:t>backup data</a:t>
            </a:r>
            <a:r>
              <a:rPr lang="en-US" sz="1050" spc="-1">
                <a:solidFill>
                  <a:srgbClr val="000000"/>
                </a:solidFill>
                <a:latin typeface="Arial"/>
              </a:rPr>
              <a:t>.</a:t>
            </a:r>
            <a:endParaRPr lang="en-ID" sz="1050" spc="-1">
              <a:latin typeface="Arial"/>
            </a:endParaRPr>
          </a:p>
        </p:txBody>
      </p:sp>
      <p:pic>
        <p:nvPicPr>
          <p:cNvPr id="1715" name="Picture 130"/>
          <p:cNvPicPr/>
          <p:nvPr/>
        </p:nvPicPr>
        <p:blipFill>
          <a:blip r:embed="rId8"/>
          <a:stretch/>
        </p:blipFill>
        <p:spPr>
          <a:xfrm>
            <a:off x="6113610" y="4011660"/>
            <a:ext cx="596970" cy="596970"/>
          </a:xfrm>
          <a:prstGeom prst="rect">
            <a:avLst/>
          </a:prstGeom>
          <a:ln w="0">
            <a:noFill/>
          </a:ln>
        </p:spPr>
      </p:pic>
      <p:pic>
        <p:nvPicPr>
          <p:cNvPr id="1716" name="Picture 133"/>
          <p:cNvPicPr/>
          <p:nvPr/>
        </p:nvPicPr>
        <p:blipFill>
          <a:blip r:embed="rId9"/>
          <a:stretch/>
        </p:blipFill>
        <p:spPr>
          <a:xfrm>
            <a:off x="7140960" y="473040"/>
            <a:ext cx="866430" cy="7219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7" name="Group 112"/>
          <p:cNvGrpSpPr/>
          <p:nvPr/>
        </p:nvGrpSpPr>
        <p:grpSpPr>
          <a:xfrm>
            <a:off x="-228690" y="-85860"/>
            <a:ext cx="9400860" cy="5529060"/>
            <a:chOff x="-304920" y="-114480"/>
            <a:chExt cx="12534480" cy="7372080"/>
          </a:xfrm>
        </p:grpSpPr>
        <p:grpSp>
          <p:nvGrpSpPr>
            <p:cNvPr id="1718" name="Group 113"/>
            <p:cNvGrpSpPr/>
            <p:nvPr/>
          </p:nvGrpSpPr>
          <p:grpSpPr>
            <a:xfrm>
              <a:off x="-304920" y="-114480"/>
              <a:ext cx="12534480" cy="7372080"/>
              <a:chOff x="-304920" y="-114480"/>
              <a:chExt cx="12534480" cy="7372080"/>
            </a:xfrm>
          </p:grpSpPr>
          <p:pic>
            <p:nvPicPr>
              <p:cNvPr id="1719" name="Picture 134"/>
              <p:cNvPicPr/>
              <p:nvPr/>
            </p:nvPicPr>
            <p:blipFill>
              <a:blip r:embed="rId2"/>
              <a:srcRect l="2500" t="6342" r="2187" b="7283"/>
              <a:stretch/>
            </p:blipFill>
            <p:spPr>
              <a:xfrm>
                <a:off x="-133200" y="-114480"/>
                <a:ext cx="12191760" cy="70099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720" name="Rectangle 114"/>
              <p:cNvSpPr/>
              <p:nvPr/>
            </p:nvSpPr>
            <p:spPr>
              <a:xfrm>
                <a:off x="-304920" y="-114480"/>
                <a:ext cx="12534480" cy="7372080"/>
              </a:xfrm>
              <a:prstGeom prst="rect">
                <a:avLst/>
              </a:prstGeom>
              <a:solidFill>
                <a:srgbClr val="FFFFFF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</p:grpSp>
        <p:sp>
          <p:nvSpPr>
            <p:cNvPr id="1725" name="TextBox 155"/>
            <p:cNvSpPr/>
            <p:nvPr/>
          </p:nvSpPr>
          <p:spPr>
            <a:xfrm>
              <a:off x="169560" y="6466680"/>
              <a:ext cx="2768705" cy="275545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67500" tIns="33750" rIns="67500" bIns="33750" anchor="t">
              <a:spAutoFit/>
            </a:bodyPr>
            <a:lstStyle/>
            <a:p>
              <a:pPr>
                <a:lnSpc>
                  <a:spcPct val="100000"/>
                </a:lnSpc>
                <a:buNone/>
              </a:pPr>
              <a:r>
                <a:rPr lang="en-US" sz="900" b="1" spc="-1">
                  <a:solidFill>
                    <a:srgbClr val="000000"/>
                  </a:solidFill>
                  <a:latin typeface="Arial Narrow"/>
                </a:rPr>
                <a:t>DIREKTORAT JENDERAL BEA DAN CUKAI</a:t>
              </a:r>
              <a:endParaRPr lang="en-ID" sz="900" spc="-1">
                <a:latin typeface="Arial"/>
              </a:endParaRPr>
            </a:p>
          </p:txBody>
        </p:sp>
        <p:sp>
          <p:nvSpPr>
            <p:cNvPr id="1726" name="Straight Connector 13"/>
            <p:cNvSpPr/>
            <p:nvPr/>
          </p:nvSpPr>
          <p:spPr>
            <a:xfrm>
              <a:off x="2911320" y="6604920"/>
              <a:ext cx="8229600" cy="36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1727" name="PlaceHolder 1"/>
          <p:cNvSpPr>
            <a:spLocks noGrp="1"/>
          </p:cNvSpPr>
          <p:nvPr>
            <p:ph type="sldNum" idx="35"/>
          </p:nvPr>
        </p:nvSpPr>
        <p:spPr>
          <a:xfrm>
            <a:off x="8481240" y="4784670"/>
            <a:ext cx="436860" cy="272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buNone/>
              <a:defRPr lang="en-ID" sz="900" b="1" strike="noStrike" spc="-1">
                <a:solidFill>
                  <a:srgbClr val="000000"/>
                </a:solidFill>
                <a:latin typeface="Arial Black"/>
              </a:defRPr>
            </a:lvl1pPr>
          </a:lstStyle>
          <a:p>
            <a:pPr algn="ctr">
              <a:lnSpc>
                <a:spcPct val="100000"/>
              </a:lnSpc>
              <a:buNone/>
            </a:pPr>
            <a:fld id="{945AA04F-D8B5-4CA6-99B9-CADCE2AEDA26}" type="slidenum">
              <a:rPr lang="en-ID"/>
              <a:t>24</a:t>
            </a:fld>
            <a:endParaRPr lang="en-ID" b="0">
              <a:latin typeface="Times New Roman"/>
            </a:endParaRPr>
          </a:p>
        </p:txBody>
      </p:sp>
      <p:sp>
        <p:nvSpPr>
          <p:cNvPr id="1728" name="Text Placeholder 12"/>
          <p:cNvSpPr/>
          <p:nvPr/>
        </p:nvSpPr>
        <p:spPr>
          <a:xfrm>
            <a:off x="2582280" y="135000"/>
            <a:ext cx="4384800" cy="4014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t">
            <a:noAutofit/>
          </a:bodyPr>
          <a:lstStyle/>
          <a:p>
            <a:pPr>
              <a:lnSpc>
                <a:spcPct val="90000"/>
              </a:lnSpc>
              <a:spcBef>
                <a:spcPts val="751"/>
              </a:spcBef>
              <a:tabLst>
                <a:tab pos="0" algn="l"/>
              </a:tabLst>
            </a:pPr>
            <a:r>
              <a:rPr lang="en-ID" sz="2400" b="1" spc="-1">
                <a:solidFill>
                  <a:srgbClr val="133C55"/>
                </a:solidFill>
                <a:latin typeface="Segoe UI"/>
              </a:rPr>
              <a:t>IT INVENTORY KITE</a:t>
            </a:r>
            <a:endParaRPr lang="en-ID" sz="2400" spc="-1">
              <a:latin typeface="Arial"/>
            </a:endParaRPr>
          </a:p>
        </p:txBody>
      </p:sp>
      <p:sp>
        <p:nvSpPr>
          <p:cNvPr id="1729" name="Rounded Rectangle 2"/>
          <p:cNvSpPr/>
          <p:nvPr/>
        </p:nvSpPr>
        <p:spPr>
          <a:xfrm>
            <a:off x="3047999" y="2754293"/>
            <a:ext cx="2160270" cy="1161270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pPr marL="198720"/>
            <a:r>
              <a:rPr lang="id-ID" sz="1050" spc="-1" dirty="0">
                <a:solidFill>
                  <a:srgbClr val="000000"/>
                </a:solidFill>
                <a:latin typeface="Roboto Condensed"/>
                <a:ea typeface="Roboto Condensed"/>
              </a:rPr>
              <a:t>IT Inventory </a:t>
            </a:r>
            <a:r>
              <a:rPr lang="en-US" sz="1050" spc="-1" dirty="0" err="1">
                <a:solidFill>
                  <a:srgbClr val="000000"/>
                </a:solidFill>
                <a:latin typeface="Roboto Condensed"/>
                <a:ea typeface="Roboto Condensed"/>
              </a:rPr>
              <a:t>menggunakan</a:t>
            </a:r>
            <a:r>
              <a:rPr lang="en-US" sz="1050" spc="-1" dirty="0">
                <a:solidFill>
                  <a:srgbClr val="000000"/>
                </a:solidFill>
                <a:latin typeface="Roboto Condensed"/>
                <a:ea typeface="Roboto Condensed"/>
              </a:rPr>
              <a:t> </a:t>
            </a:r>
            <a:r>
              <a:rPr lang="en-US" sz="1050" b="1" spc="-1" dirty="0">
                <a:solidFill>
                  <a:srgbClr val="000000"/>
                </a:solidFill>
                <a:latin typeface="Roboto Condensed"/>
                <a:ea typeface="Roboto Condensed"/>
              </a:rPr>
              <a:t>master data yang </a:t>
            </a:r>
            <a:r>
              <a:rPr lang="en-US" sz="1050" b="1" spc="-1" dirty="0" err="1">
                <a:solidFill>
                  <a:srgbClr val="000000"/>
                </a:solidFill>
                <a:latin typeface="Roboto Condensed"/>
                <a:ea typeface="Roboto Condensed"/>
              </a:rPr>
              <a:t>sama</a:t>
            </a:r>
            <a:r>
              <a:rPr lang="en-US" sz="1050" b="1" spc="-1" dirty="0">
                <a:solidFill>
                  <a:srgbClr val="000000"/>
                </a:solidFill>
                <a:latin typeface="Roboto Condensed"/>
                <a:ea typeface="Roboto Condensed"/>
              </a:rPr>
              <a:t> </a:t>
            </a:r>
            <a:r>
              <a:rPr lang="en-US" sz="1050" spc="-1" dirty="0" err="1">
                <a:solidFill>
                  <a:srgbClr val="000000"/>
                </a:solidFill>
                <a:latin typeface="Roboto Condensed"/>
                <a:ea typeface="Roboto Condensed"/>
              </a:rPr>
              <a:t>dengan</a:t>
            </a:r>
            <a:r>
              <a:rPr lang="en-US" sz="1050" spc="-1" dirty="0">
                <a:solidFill>
                  <a:srgbClr val="000000"/>
                </a:solidFill>
                <a:latin typeface="Roboto Condensed"/>
                <a:ea typeface="Roboto Condensed"/>
              </a:rPr>
              <a:t> system </a:t>
            </a:r>
            <a:r>
              <a:rPr lang="en-US" sz="1050" spc="-1" dirty="0" err="1">
                <a:solidFill>
                  <a:srgbClr val="000000"/>
                </a:solidFill>
                <a:latin typeface="Roboto Condensed"/>
                <a:ea typeface="Roboto Condensed"/>
              </a:rPr>
              <a:t>pencatatan</a:t>
            </a:r>
            <a:r>
              <a:rPr lang="en-US" sz="1050" spc="-1" dirty="0">
                <a:solidFill>
                  <a:srgbClr val="000000"/>
                </a:solidFill>
                <a:latin typeface="Roboto Condensed"/>
                <a:ea typeface="Roboto Condensed"/>
              </a:rPr>
              <a:t> </a:t>
            </a:r>
            <a:r>
              <a:rPr lang="en-US" sz="1050" spc="-1" dirty="0" err="1">
                <a:solidFill>
                  <a:srgbClr val="000000"/>
                </a:solidFill>
                <a:latin typeface="Roboto Condensed"/>
                <a:ea typeface="Roboto Condensed"/>
              </a:rPr>
              <a:t>perusahaan</a:t>
            </a:r>
            <a:endParaRPr lang="en-ID" sz="1050" spc="-1" dirty="0">
              <a:latin typeface="Arial"/>
            </a:endParaRPr>
          </a:p>
        </p:txBody>
      </p:sp>
      <p:sp>
        <p:nvSpPr>
          <p:cNvPr id="1730" name="Rounded Rectangle 3"/>
          <p:cNvSpPr/>
          <p:nvPr/>
        </p:nvSpPr>
        <p:spPr>
          <a:xfrm>
            <a:off x="1766340" y="1216620"/>
            <a:ext cx="2160270" cy="1161270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pPr marL="198720"/>
            <a:r>
              <a:rPr lang="id-ID" sz="1200" spc="-1">
                <a:solidFill>
                  <a:srgbClr val="000000"/>
                </a:solidFill>
                <a:latin typeface="Roboto Condensed"/>
                <a:ea typeface="Roboto Condensed"/>
              </a:rPr>
              <a:t>Pencatatan berlangsung </a:t>
            </a:r>
            <a:r>
              <a:rPr lang="id-ID" sz="1200" b="1" spc="-1">
                <a:solidFill>
                  <a:srgbClr val="000000"/>
                </a:solidFill>
                <a:latin typeface="Roboto Condensed"/>
                <a:ea typeface="Roboto Condensed"/>
              </a:rPr>
              <a:t>terus-menerus</a:t>
            </a:r>
            <a:r>
              <a:rPr lang="id-ID" sz="1200" spc="-1">
                <a:solidFill>
                  <a:srgbClr val="000000"/>
                </a:solidFill>
                <a:latin typeface="Roboto Condensed"/>
                <a:ea typeface="Roboto Condensed"/>
              </a:rPr>
              <a:t> untuk setiap transaksi dan mutasi </a:t>
            </a:r>
            <a:r>
              <a:rPr lang="en-US" sz="1200" spc="-1">
                <a:solidFill>
                  <a:srgbClr val="000000"/>
                </a:solidFill>
                <a:latin typeface="Roboto Condensed"/>
                <a:ea typeface="Roboto Condensed"/>
              </a:rPr>
              <a:t>Barang Berfasilitas KITE</a:t>
            </a:r>
            <a:endParaRPr lang="en-ID" sz="1200" spc="-1">
              <a:latin typeface="Arial"/>
            </a:endParaRPr>
          </a:p>
        </p:txBody>
      </p:sp>
      <p:sp>
        <p:nvSpPr>
          <p:cNvPr id="1731" name="Rounded Rectangle 20"/>
          <p:cNvSpPr/>
          <p:nvPr/>
        </p:nvSpPr>
        <p:spPr>
          <a:xfrm>
            <a:off x="4693140" y="1212030"/>
            <a:ext cx="2160270" cy="1161270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pPr marL="198720"/>
            <a:r>
              <a:rPr lang="id-ID" sz="1200" spc="-1">
                <a:solidFill>
                  <a:srgbClr val="000000"/>
                </a:solidFill>
                <a:latin typeface="Roboto Condensed"/>
                <a:ea typeface="Roboto Condensed"/>
              </a:rPr>
              <a:t>Data Log dan saldo barang berfasilitas </a:t>
            </a:r>
            <a:r>
              <a:rPr lang="id-ID" sz="1200" b="1" spc="-1">
                <a:solidFill>
                  <a:srgbClr val="000000"/>
                </a:solidFill>
                <a:latin typeface="Roboto Condensed"/>
                <a:ea typeface="Roboto Condensed"/>
              </a:rPr>
              <a:t>harus dapat dilakukan penelusuran (traceable)</a:t>
            </a:r>
            <a:endParaRPr lang="en-ID" sz="1200" spc="-1">
              <a:latin typeface="Arial"/>
            </a:endParaRPr>
          </a:p>
        </p:txBody>
      </p:sp>
      <p:sp>
        <p:nvSpPr>
          <p:cNvPr id="1733" name="Round Same Side Corner Rectangle 5"/>
          <p:cNvSpPr/>
          <p:nvPr/>
        </p:nvSpPr>
        <p:spPr>
          <a:xfrm>
            <a:off x="4406940" y="1557360"/>
            <a:ext cx="534060" cy="47088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35" name="Round Same Side Corner Rectangle 7"/>
          <p:cNvSpPr/>
          <p:nvPr/>
        </p:nvSpPr>
        <p:spPr>
          <a:xfrm>
            <a:off x="1527390" y="1557360"/>
            <a:ext cx="534060" cy="47088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36" name="Round Same Side Corner Rectangle 8"/>
          <p:cNvSpPr/>
          <p:nvPr/>
        </p:nvSpPr>
        <p:spPr>
          <a:xfrm>
            <a:off x="2809049" y="3090173"/>
            <a:ext cx="534060" cy="47088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737" name="Picture 145"/>
          <p:cNvPicPr/>
          <p:nvPr/>
        </p:nvPicPr>
        <p:blipFill>
          <a:blip r:embed="rId3"/>
          <a:srcRect l="15070" r="15802" b="-2925"/>
          <a:stretch/>
        </p:blipFill>
        <p:spPr>
          <a:xfrm>
            <a:off x="4420170" y="1565730"/>
            <a:ext cx="507060" cy="425790"/>
          </a:xfrm>
          <a:prstGeom prst="rect">
            <a:avLst/>
          </a:prstGeom>
          <a:ln w="0">
            <a:noFill/>
          </a:ln>
        </p:spPr>
      </p:pic>
      <p:pic>
        <p:nvPicPr>
          <p:cNvPr id="1738" name="Picture 147"/>
          <p:cNvPicPr/>
          <p:nvPr/>
        </p:nvPicPr>
        <p:blipFill>
          <a:blip r:embed="rId4"/>
          <a:stretch/>
        </p:blipFill>
        <p:spPr>
          <a:xfrm flipH="1">
            <a:off x="1599210" y="1594080"/>
            <a:ext cx="390420" cy="390420"/>
          </a:xfrm>
          <a:prstGeom prst="rect">
            <a:avLst/>
          </a:prstGeom>
          <a:ln w="0">
            <a:noFill/>
          </a:ln>
        </p:spPr>
      </p:pic>
      <p:pic>
        <p:nvPicPr>
          <p:cNvPr id="1739" name="Picture 148"/>
          <p:cNvPicPr/>
          <p:nvPr/>
        </p:nvPicPr>
        <p:blipFill>
          <a:blip r:embed="rId5">
            <a:biLevel thresh="50000"/>
          </a:blip>
          <a:stretch/>
        </p:blipFill>
        <p:spPr>
          <a:xfrm>
            <a:off x="2891129" y="3102863"/>
            <a:ext cx="428760" cy="46305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  <a:effectLst/>
      </p:bgPr>
    </p:bg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B7B7B7"/>
                </a:solidFill>
                <a:effectLst/>
                <a:uLnTx/>
                <a:uFillTx/>
                <a:latin typeface="Montserrat Light"/>
                <a:sym typeface="Montserrat Light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25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B7B7B7"/>
              </a:solidFill>
              <a:effectLst/>
              <a:uLnTx/>
              <a:uFillTx/>
              <a:latin typeface="Montserrat Light"/>
              <a:sym typeface="Montserrat Light"/>
            </a:endParaRPr>
          </a:p>
        </p:txBody>
      </p:sp>
      <p:sp>
        <p:nvSpPr>
          <p:cNvPr id="302" name="Google Shape;302;p35"/>
          <p:cNvSpPr txBox="1">
            <a:spLocks noGrp="1"/>
          </p:cNvSpPr>
          <p:nvPr>
            <p:ph type="ctrTitle" idx="4294967295"/>
          </p:nvPr>
        </p:nvSpPr>
        <p:spPr>
          <a:xfrm>
            <a:off x="723300" y="1792375"/>
            <a:ext cx="76974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THANKS!</a:t>
            </a:r>
            <a:endParaRPr sz="3600" dirty="0"/>
          </a:p>
        </p:txBody>
      </p:sp>
      <p:sp>
        <p:nvSpPr>
          <p:cNvPr id="303" name="Google Shape;303;p35"/>
          <p:cNvSpPr txBox="1">
            <a:spLocks noGrp="1"/>
          </p:cNvSpPr>
          <p:nvPr>
            <p:ph type="subTitle" idx="4294967295"/>
          </p:nvPr>
        </p:nvSpPr>
        <p:spPr>
          <a:xfrm>
            <a:off x="723300" y="2715524"/>
            <a:ext cx="7697400" cy="130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FFFFFF"/>
              </a:solidFill>
            </a:endParaRPr>
          </a:p>
        </p:txBody>
      </p:sp>
      <p:sp>
        <p:nvSpPr>
          <p:cNvPr id="304" name="Google Shape;304;p35"/>
          <p:cNvSpPr/>
          <p:nvPr/>
        </p:nvSpPr>
        <p:spPr>
          <a:xfrm>
            <a:off x="4127625" y="1102328"/>
            <a:ext cx="888759" cy="818862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Juliet template">
  <a:themeElements>
    <a:clrScheme name="Custom 347">
      <a:dk1>
        <a:srgbClr val="666666"/>
      </a:dk1>
      <a:lt1>
        <a:srgbClr val="FFFFFF"/>
      </a:lt1>
      <a:dk2>
        <a:srgbClr val="B7B7B7"/>
      </a:dk2>
      <a:lt2>
        <a:srgbClr val="E4E4E4"/>
      </a:lt2>
      <a:accent1>
        <a:srgbClr val="5C91E6"/>
      </a:accent1>
      <a:accent2>
        <a:srgbClr val="4CD5D5"/>
      </a:accent2>
      <a:accent3>
        <a:srgbClr val="7A6DDD"/>
      </a:accent3>
      <a:accent4>
        <a:srgbClr val="EC59B6"/>
      </a:accent4>
      <a:accent5>
        <a:srgbClr val="F79E3A"/>
      </a:accent5>
      <a:accent6>
        <a:srgbClr val="EEDC14"/>
      </a:accent6>
      <a:hlink>
        <a:srgbClr val="666666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ents Slide Master">
  <a:themeElements>
    <a:clrScheme name="ALLPPT-DOLLAR KEY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62626"/>
      </a:accent1>
      <a:accent2>
        <a:srgbClr val="929292"/>
      </a:accent2>
      <a:accent3>
        <a:srgbClr val="262626"/>
      </a:accent3>
      <a:accent4>
        <a:srgbClr val="929292"/>
      </a:accent4>
      <a:accent5>
        <a:srgbClr val="262626"/>
      </a:accent5>
      <a:accent6>
        <a:srgbClr val="929292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188</TotalTime>
  <Words>2674</Words>
  <Application>Microsoft Macintosh PowerPoint</Application>
  <PresentationFormat>Peragaan Layar (16:9)</PresentationFormat>
  <Paragraphs>519</Paragraphs>
  <Slides>25</Slides>
  <Notes>19</Notes>
  <HiddenSlides>0</HiddenSlides>
  <MMClips>0</MMClips>
  <ScaleCrop>false</ScaleCrop>
  <HeadingPairs>
    <vt:vector size="6" baseType="variant">
      <vt:variant>
        <vt:lpstr>Font Dipakai</vt:lpstr>
      </vt:variant>
      <vt:variant>
        <vt:i4>15</vt:i4>
      </vt:variant>
      <vt:variant>
        <vt:lpstr>Tema</vt:lpstr>
      </vt:variant>
      <vt:variant>
        <vt:i4>4</vt:i4>
      </vt:variant>
      <vt:variant>
        <vt:lpstr>Judul Slide</vt:lpstr>
      </vt:variant>
      <vt:variant>
        <vt:i4>25</vt:i4>
      </vt:variant>
    </vt:vector>
  </HeadingPairs>
  <TitlesOfParts>
    <vt:vector size="44" baseType="lpstr">
      <vt:lpstr>Arial Black</vt:lpstr>
      <vt:lpstr>Calibri</vt:lpstr>
      <vt:lpstr>Arial Narrow</vt:lpstr>
      <vt:lpstr>Montserrat Light</vt:lpstr>
      <vt:lpstr>Noto Sans Symbols</vt:lpstr>
      <vt:lpstr>Times New Roman</vt:lpstr>
      <vt:lpstr>Arial</vt:lpstr>
      <vt:lpstr>Garamond</vt:lpstr>
      <vt:lpstr>Segoe UI</vt:lpstr>
      <vt:lpstr>Roboto Condensed</vt:lpstr>
      <vt:lpstr>Corbel</vt:lpstr>
      <vt:lpstr>Montserrat</vt:lpstr>
      <vt:lpstr>Montserrat Black</vt:lpstr>
      <vt:lpstr>Montserrat ExtraBold</vt:lpstr>
      <vt:lpstr>Calibri Light</vt:lpstr>
      <vt:lpstr>Organic</vt:lpstr>
      <vt:lpstr>Juliet template</vt:lpstr>
      <vt:lpstr>Contents Slide Master</vt:lpstr>
      <vt:lpstr>Basis</vt:lpstr>
      <vt:lpstr>Monitoring dan Evaluasi Perusahaan Penerima Fasilitas KITE</vt:lpstr>
      <vt:lpstr>Presentasi PowerPoint</vt:lpstr>
      <vt:lpstr>Presentasi PowerPoint</vt:lpstr>
      <vt:lpstr>MONITORING KITE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EVALUASI KITE</vt:lpstr>
      <vt:lpstr>Presentasi PowerPoint</vt:lpstr>
      <vt:lpstr>Presentasi PowerPoint</vt:lpstr>
      <vt:lpstr>Presentasi PowerPoint</vt:lpstr>
      <vt:lpstr>Lain-lain</vt:lpstr>
      <vt:lpstr>Presentasi PowerPoint</vt:lpstr>
      <vt:lpstr>Presentasi PowerPoint</vt:lpstr>
      <vt:lpstr>Presentasi PowerPoint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User</dc:creator>
  <cp:lastModifiedBy>Syafira Nurul Auliya</cp:lastModifiedBy>
  <cp:revision>14</cp:revision>
  <dcterms:modified xsi:type="dcterms:W3CDTF">2024-02-21T05:03:53Z</dcterms:modified>
</cp:coreProperties>
</file>